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55A3F04E" w14:textId="4B93379A" w:rsidR="00254F12" w:rsidRPr="00862057" w:rsidRDefault="00AA780F" w:rsidP="00A91DC1">
      <w:pPr>
        <w:pStyle w:val="Title"/>
        <w:framePr w:wrap="around"/>
      </w:pPr>
      <w:sdt>
        <w:sdtPr>
          <w:alias w:val="Document Title"/>
          <w:tag w:val=""/>
          <w:id w:val="-432211567"/>
          <w:placeholder>
            <w:docPart w:val="E1B1337943894DD4BCEAFBA965AF0EED"/>
          </w:placeholder>
          <w:dataBinding w:prefixMappings="xmlns:ns0='http://purl.org/dc/elements/1.1/' xmlns:ns1='http://schemas.openxmlformats.org/package/2006/metadata/core-properties' " w:xpath="/ns1:coreProperties[1]/ns0:title[1]" w:storeItemID="{6C3C8BC8-F283-45AE-878A-BAB7291924A1}"/>
          <w:text/>
        </w:sdtPr>
        <w:sdtEndPr/>
        <w:sdtContent>
          <w:r w:rsidR="004721A4">
            <w:t>Solar Homes Program</w:t>
          </w:r>
        </w:sdtContent>
      </w:sdt>
    </w:p>
    <w:sdt>
      <w:sdtPr>
        <w:alias w:val="Subtitle"/>
        <w:tag w:val=""/>
        <w:id w:val="328029620"/>
        <w:placeholder>
          <w:docPart w:val="03081375C3B143329040B4CA09EFBA88"/>
        </w:placeholder>
        <w:dataBinding w:prefixMappings="xmlns:ns0='http://purl.org/dc/elements/1.1/' xmlns:ns1='http://schemas.openxmlformats.org/package/2006/metadata/core-properties' " w:xpath="/ns1:coreProperties[1]/ns0:subject[1]" w:storeItemID="{6C3C8BC8-F283-45AE-878A-BAB7291924A1}"/>
        <w:text/>
      </w:sdtPr>
      <w:sdtEndPr/>
      <w:sdtContent>
        <w:p w14:paraId="0D46B2FC" w14:textId="14FB19FB" w:rsidR="004C1F02" w:rsidRDefault="004721A4" w:rsidP="001806EE">
          <w:pPr>
            <w:pStyle w:val="Subtitle"/>
            <w:framePr w:wrap="around"/>
          </w:pPr>
          <w:r>
            <w:t>The information in this fact sheet has been translated into community languages</w:t>
          </w:r>
          <w:r w:rsidR="00C30BAC">
            <w:t xml:space="preserve"> published </w:t>
          </w:r>
          <w:r>
            <w:t>on the Solar Victoria website.</w:t>
          </w:r>
        </w:p>
      </w:sdtContent>
    </w:sdt>
    <w:p w14:paraId="6C4D2E6F" w14:textId="77777777" w:rsidR="00254F12" w:rsidRPr="004C1F02" w:rsidRDefault="00254F12" w:rsidP="004C1F02">
      <w:pPr>
        <w:pStyle w:val="xVicLogo"/>
        <w:framePr w:wrap="around"/>
      </w:pPr>
      <w:r w:rsidRPr="004C1F02">
        <w:rPr>
          <w:noProof/>
        </w:rPr>
        <w:drawing>
          <wp:inline distT="0" distB="0" distL="0" distR="0" wp14:anchorId="593B8A7E" wp14:editId="5220D2BC">
            <wp:extent cx="2080800" cy="396937"/>
            <wp:effectExtent l="0" t="0" r="0" b="3175"/>
            <wp:docPr id="36" name="Cover_Logo_StateGovt" descr="Solar Victoria and Victoria State Government">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Solar Victoria and Victoria State Government">
                      <a:extLst>
                        <a:ext uri="{C183D7F6-B498-43B3-948B-1728B52AA6E4}">
                          <adec:decorative xmlns:adec="http://schemas.microsoft.com/office/drawing/2017/decorative" val="0"/>
                        </a:ext>
                      </a:extLst>
                    </pic:cNvPr>
                    <pic:cNvPicPr/>
                  </pic:nvPicPr>
                  <pic:blipFill>
                    <a:blip r:embed="rId15">
                      <a:extLst>
                        <a:ext uri="{96DAC541-7B7A-43D3-8B79-37D633B846F1}">
                          <asvg:svgBlip xmlns:asvg="http://schemas.microsoft.com/office/drawing/2016/SVG/main" r:embed="rId16"/>
                        </a:ext>
                      </a:extLst>
                    </a:blip>
                    <a:stretch>
                      <a:fillRect/>
                    </a:stretch>
                  </pic:blipFill>
                  <pic:spPr>
                    <a:xfrm>
                      <a:off x="0" y="0"/>
                      <a:ext cx="2080800" cy="396937"/>
                    </a:xfrm>
                    <a:prstGeom prst="rect">
                      <a:avLst/>
                    </a:prstGeom>
                  </pic:spPr>
                </pic:pic>
              </a:graphicData>
            </a:graphic>
          </wp:inline>
        </w:drawing>
      </w:r>
    </w:p>
    <w:bookmarkStart w:id="1" w:name="_Hlk184404926"/>
    <w:bookmarkStart w:id="2" w:name="_Hlk143247946"/>
    <w:p w14:paraId="67FB3DB3" w14:textId="4BDF45D6" w:rsidR="00A609BB" w:rsidRPr="00FB46CB" w:rsidRDefault="00A609BB" w:rsidP="00FB46CB">
      <w:pPr>
        <w:pStyle w:val="xPartnerLogo"/>
        <w:framePr w:wrap="around"/>
      </w:pPr>
      <w:r w:rsidRPr="006501DA">
        <w:rPr>
          <w:position w:val="28"/>
        </w:rPr>
        <w:fldChar w:fldCharType="begin"/>
      </w:r>
      <w:r w:rsidRPr="006501DA">
        <w:rPr>
          <w:position w:val="28"/>
        </w:rPr>
        <w:instrText>HYPERLINK "http://www.solar.vic.gov.au" \o "Visit DEECA"</w:instrText>
      </w:r>
      <w:r w:rsidRPr="006501DA">
        <w:rPr>
          <w:position w:val="28"/>
        </w:rPr>
      </w:r>
      <w:r w:rsidRPr="006501DA">
        <w:rPr>
          <w:position w:val="28"/>
        </w:rPr>
        <w:fldChar w:fldCharType="separate"/>
      </w:r>
      <w:r w:rsidRPr="006501DA">
        <w:rPr>
          <w:position w:val="28"/>
        </w:rPr>
        <w:t>solar.vic.gov.au</w:t>
      </w:r>
      <w:r w:rsidRPr="006501DA">
        <w:rPr>
          <w:position w:val="28"/>
        </w:rPr>
        <w:fldChar w:fldCharType="end"/>
      </w:r>
      <w:r w:rsidRPr="00FB46CB">
        <w:tab/>
      </w:r>
      <w:r w:rsidRPr="00FB46CB">
        <w:t> </w:t>
      </w:r>
    </w:p>
    <w:bookmarkEnd w:id="1"/>
    <w:p w14:paraId="2C7AF317" w14:textId="52B6AC15" w:rsidR="008C06B8" w:rsidRDefault="00020B11" w:rsidP="00FE7FB1">
      <w:pPr>
        <w:pStyle w:val="BodyText"/>
      </w:pPr>
      <w:r>
        <w:rPr>
          <w:noProof/>
        </w:rPr>
        <w:drawing>
          <wp:anchor distT="0" distB="0" distL="114300" distR="114300" simplePos="0" relativeHeight="251658241" behindDoc="1" locked="0" layoutInCell="1" allowOverlap="1" wp14:anchorId="68A87B88" wp14:editId="2DF2708F">
            <wp:simplePos x="0" y="0"/>
            <wp:positionH relativeFrom="page">
              <wp:posOffset>5715</wp:posOffset>
            </wp:positionH>
            <wp:positionV relativeFrom="page">
              <wp:posOffset>0</wp:posOffset>
            </wp:positionV>
            <wp:extent cx="7547610" cy="2231390"/>
            <wp:effectExtent l="0" t="0" r="0" b="0"/>
            <wp:wrapNone/>
            <wp:docPr id="2006559749"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6559749" name="Picture 1">
                      <a:extLst>
                        <a:ext uri="{C183D7F6-B498-43B3-948B-1728B52AA6E4}">
                          <adec:decorative xmlns:adec="http://schemas.microsoft.com/office/drawing/2017/decorative" val="1"/>
                        </a:ext>
                      </a:extLst>
                    </pic:cNvPr>
                    <pic:cNvPicPr/>
                  </pic:nvPicPr>
                  <pic:blipFill>
                    <a:blip r:embed="rId17" cstate="print">
                      <a:extLst>
                        <a:ext uri="{28A0092B-C50C-407E-A947-70E740481C1C}">
                          <a14:useLocalDpi xmlns:a14="http://schemas.microsoft.com/office/drawing/2010/main" val="0"/>
                        </a:ext>
                      </a:extLst>
                    </a:blip>
                    <a:stretch>
                      <a:fillRect/>
                    </a:stretch>
                  </pic:blipFill>
                  <pic:spPr>
                    <a:xfrm>
                      <a:off x="0" y="0"/>
                      <a:ext cx="7547610" cy="2231390"/>
                    </a:xfrm>
                    <a:prstGeom prst="rect">
                      <a:avLst/>
                    </a:prstGeom>
                  </pic:spPr>
                </pic:pic>
              </a:graphicData>
            </a:graphic>
            <wp14:sizeRelH relativeFrom="page">
              <wp14:pctWidth>0</wp14:pctWidth>
            </wp14:sizeRelH>
            <wp14:sizeRelV relativeFrom="page">
              <wp14:pctHeight>0</wp14:pctHeight>
            </wp14:sizeRelV>
          </wp:anchor>
        </w:drawing>
      </w:r>
      <w:bookmarkEnd w:id="2"/>
      <w:r w:rsidR="00665916" w:rsidRPr="00267DD0">
        <w:rPr>
          <w:noProof/>
        </w:rPr>
        <mc:AlternateContent>
          <mc:Choice Requires="wps">
            <w:drawing>
              <wp:anchor distT="0" distB="0" distL="114300" distR="114300" simplePos="0" relativeHeight="251658240" behindDoc="0" locked="1" layoutInCell="1" allowOverlap="1" wp14:anchorId="740C19F1" wp14:editId="38A5C2D7">
                <wp:simplePos x="0" y="0"/>
                <wp:positionH relativeFrom="page">
                  <wp:posOffset>0</wp:posOffset>
                </wp:positionH>
                <wp:positionV relativeFrom="page">
                  <wp:posOffset>1742440</wp:posOffset>
                </wp:positionV>
                <wp:extent cx="7559675" cy="2287905"/>
                <wp:effectExtent l="0" t="0" r="0" b="0"/>
                <wp:wrapTopAndBottom/>
                <wp:docPr id="3" name="OneImageFullWidth">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59675" cy="2287905"/>
                        </a:xfrm>
                        <a:custGeom>
                          <a:avLst/>
                          <a:gdLst/>
                          <a:ahLst/>
                          <a:cxnLst/>
                          <a:rect l="l" t="t" r="r" b="b"/>
                          <a:pathLst>
                            <a:path w="7560309" h="1778000">
                              <a:moveTo>
                                <a:pt x="7559738" y="0"/>
                              </a:moveTo>
                              <a:lnTo>
                                <a:pt x="0" y="0"/>
                              </a:lnTo>
                              <a:lnTo>
                                <a:pt x="0" y="1777530"/>
                              </a:lnTo>
                              <a:lnTo>
                                <a:pt x="7559738" y="1777530"/>
                              </a:lnTo>
                              <a:lnTo>
                                <a:pt x="7559738" y="0"/>
                              </a:lnTo>
                              <a:close/>
                            </a:path>
                          </a:pathLst>
                        </a:custGeom>
                        <a:blipFill>
                          <a:blip r:embed="rId18" cstate="print">
                            <a:extLst>
                              <a:ext uri="{28A0092B-C50C-407E-A947-70E740481C1C}">
                                <a14:useLocalDpi xmlns:a14="http://schemas.microsoft.com/office/drawing/2010/main" val="0"/>
                              </a:ext>
                            </a:extLst>
                          </a:blip>
                          <a:srcRect/>
                          <a:stretch>
                            <a:fillRect t="-56712" b="-40994"/>
                          </a:stretch>
                        </a:blipFill>
                      </wps:spPr>
                      <wps:txbx>
                        <w:txbxContent>
                          <w:p w14:paraId="55DD1F5F" w14:textId="77777777" w:rsidR="002A79F7" w:rsidRDefault="002A79F7" w:rsidP="002A79F7">
                            <w:pPr>
                              <w:jc w:val="center"/>
                            </w:pPr>
                          </w:p>
                        </w:txbxContent>
                      </wps:txbx>
                      <wps:bodyPr wrap="square" lIns="0" tIns="0" rIns="0" bIns="0" rtlCol="0">
                        <a:noAutofit/>
                      </wps:bodyPr>
                    </wps:wsp>
                  </a:graphicData>
                </a:graphic>
                <wp14:sizeRelH relativeFrom="margin">
                  <wp14:pctWidth>0</wp14:pctWidth>
                </wp14:sizeRelH>
                <wp14:sizeRelV relativeFrom="margin">
                  <wp14:pctHeight>0</wp14:pctHeight>
                </wp14:sizeRelV>
              </wp:anchor>
            </w:drawing>
          </mc:Choice>
          <mc:Fallback>
            <w:pict>
              <v:shape w14:anchorId="740C19F1" id="OneImageFullWidth" o:spid="_x0000_s1026" alt="&quot;&quot;" style="position:absolute;margin-left:0;margin-top:137.2pt;width:595.25pt;height:180.1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7560309,1778000" o:spt="100"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O9gfEZaAgAAIQUAAA4AAABkcnMvZTJvRG9jLnhtbKxUwY7aMBC9V+o/&#10;WL5DAiwEIsKqKtpqpapd7W4/wHEcYsmxXXsg2b/v2CGAtoeqVS/OxJ48v3lvJtv7vlXkJJyXRhd0&#10;Nk0pEZqbSupDQX+8PkzWlHhgumLKaFHQN+Hp/e7jh21nczE3jVGVcARBtM87W9AGwOZJ4nkjWuan&#10;xgqNh7VxLQN8dYekcqxD9FYl8zRdJZ1xlXWGC+9xdz8c0l3Er2vB4XtdewFEFRS5QVxdXMuwJrst&#10;yw+O2UbyMw32DyxaJjVeeoHaM2Dk6ORvUK3kznhTw5SbNjF1LbmINWA1s/RdNS8NsyLWguJ4e5HJ&#10;/z9Y/u30Yp8cytBZn3sMQxV97drwRH6kj2K9XcQSPRCOm9lyuVllS0o4ns3n62yTLoOcyfVzfvTw&#10;RZgIxU5fPQxqV2PEmjHivR5Dh54Ft1R0CyhBtxwl6FY5uGUZhO8CvxCSLnBZpYt0Q0mDPZhl6zRN&#10;oxutOYlXEzMhFBI4ZwtsybEcJHvNUfo2F7vlJms8G5824g05eGO2XMReQrwxY3wOmbc3/23+e2Su&#10;jBeD0kGAKPlFFGRwK3uppH2QSgUNQnzuIdT0z5M2dOfe8GMrNAzj5oRigLPuG2k9epOLthQVOvRY&#10;zbAVcNQBp9w6qWFwyzv+jI5G5z04ARwJs7xGTmE/TORkucpm82jx5C7dbO7ObXRJx5qudSTXRg0R&#10;9GWP4CEsTfX25EiH01xQ//PInKBEPWoclzD6Y+DGoBwDB+qziT+IQE2bT0cwtQyc42UD7vkF5zAK&#10;fv5nhEG/fY9Z1z/b7hcAAAD//wMAUEsDBAoAAAAAAAAAIQDXBYbUkmIOAJJiDgAVAAAAZHJzL21l&#10;ZGlhL2ltYWdlMS5qcGVn/9j/4AAQSkZJRgABAQAA3ADcAAD/4QCMRXhpZgAATU0AKgAAAAgABQES&#10;AAMAAAABAAEAAAEaAAUAAAABAAAASgEbAAUAAAABAAAAUgEoAAMAAAABAAIAAIdpAAQAAAABAAAA&#10;WgAAAAAAAADcAAAAAQAAANwAAAABAAOgAQADAAAAAQABAACgAgAEAAAAAQAABxmgAwAEAAAAAQAA&#10;BD8AAAAA/+0AOFBob3Rvc2hvcCAzLjAAOEJJTQQEAAAAAAAAOEJJTQQlAAAAAAAQ1B2M2Y8AsgTp&#10;gAmY7PhCfv/AABEIBD8HGQMBIgACEQEDEQH/xAAfAAABBQEBAQEBAQAAAAAAAAAAAQIDBAUGBwgJ&#10;Cgv/xAC1EAACAQMDAgQDBQUEBAAAAX0BAgMABBEFEiExQQYTUWEHInEUMoGRoQgjQrHBFVLR8CQz&#10;YnKCCQoWFxgZGiUmJygpKjQ1Njc4OTpDREVGR0hJSlNUVVZXWFlaY2RlZmdoaWpzdHV2d3h5eoOE&#10;hYaHiImKkpOUlZaXmJmaoqOkpaanqKmqsrO0tba3uLm6wsPExcbHyMnK0tPU1dbX2Nna4eLj5OXm&#10;5+jp6vHy8/T19vf4+fr/xAAfAQADAQEBAQEBAQEBAAAAAAAAAQIDBAUGBwgJCgv/xAC1EQACAQIE&#10;BAMEBwUEBAABAncAAQIDEQQFITEGEkFRB2FxEyIygQgUQpGhscEJIzNS8BVictEKFiQ04SXxFxgZ&#10;GiYnKCkqNTY3ODk6Q0RFRkdISUpTVFVWV1hZWmNkZWZnaGlqc3R1dnd4eXqCg4SFhoeIiYqSk5SV&#10;lpeYmZqio6Slpqeoqaqys7S1tre4ubrCw8TFxsfIycrS09TV1tfY2dri4+Tl5ufo6ery8/T19vf4&#10;+fr/2wBDAAEBAQEBAQIBAQICAgICAgMCAgICAwQDAwMDAwQFBAQEBAQEBQUFBQUFBQUGBgYGBgYH&#10;BwcHBwgICAgICAgICAj/2wBDAQEBAQICAgMCAgMIBQUFCAgICAgICAgICAgICAgICAgICAgICAgI&#10;CAgICAgICAgICAgICAgICAgICAgICAgICAj/3QAEAHL/2gAMAwEAAhEDEQA/AMPwpqnxG/Zz+GF7&#10;4I+KD6bY62LKW58K6jbXEarIZJw8JkST5HdnVyZZTygwPSvrfU/+Ch/gSHV7nw3rl+LoXsKXbrAq&#10;XCWd3cHBnS5g3LIEGfPiVQAMEdSa8V+Heu6D8QvhDq6XS6TqH2Gy0yY20kUkUzWWoQ+ZDJtdnmlB&#10;O2JELRqDuwBgV8R/s1y+D9Utbj4e/E+Mtb6dfyQ6l5pMEmnXEsgVJrGfaWEabsvAGCAHccmv8YuK&#10;cx9vha+IzDDuSiruCs3UjLRuS0S2+FX97ltK7d/6FxOLlKpH2Tu/8raq35/gfdnx1+F3wr8Ramni&#10;TwVrTNrl/pWzRDDIttZRXUjec0kE6oyzxSp8zIrK0eSSSxAHgdh44+I3w+t9Nvb/AE5NOvrC9mtL&#10;y9u54tSIij2ta3ErReY6xA4Roslh1UcnHuWjeB/DOr6Sfg54x8M6fqmo+HGkvtKv/tAS5ubXeTHL&#10;BtKqZNhBZNw9c187/EfwNc6Td3bfCjXtUgaykS5udBvWE7PASXaWxFwG+0heQyK4w3J5GK+ayfj7&#10;G5tWeVQftaM1FWcFPlv73NGUHzJy3TnTfvXim0kevLG1GlNN2Wtr9eun+XQu6b8Y0+Lni3XfGHjD&#10;RS3jLwnK89pbXDNEL+SRg5kMUg3QjzAjKhAIGT0OKxviB8LPFXia9utQ8LXut217b2pgsLXTJ4vJ&#10;027Mi3d7LbqpMiLkbpC659+lfPt38YPFnh610vx3Dqi6Pq10IfstpcJJFbXaXReKaNjEwZ+xmw6s&#10;gAGMcV7R8HfAfhvQdPm0z41+Kbm3uNWspJDrNtaztHbzPkLMt15knnBkY4YKoAHzAEg1+48N8G0c&#10;FmbzDA15R5vdkm5JNtqdleN2nK7+F8zlZO2j4YYmVKpeL10b6ei11T6bP5o7f43fFD4e/Dj9ny28&#10;FQ+JvEN54xguYLjQ9DstLt762t5sMZYxcEI/lR71Tc7MWYsdhJrY05fgl8S7Dwn43mvNZ1fxR4hu&#10;BoXiLwrp1xeTahp9mIPKs7qSQGIS3k7IBlh5MYfp8uTffV/2fvg94P1PVPAfiXQ9Z1y6vYYrjVId&#10;Lnf7FpkezeFhYv8AvLqVREM7Qqjdkbip8w8D/Hr9obwfdSeMvhj8PNK0ODUXeC9OqyW91JqdtK+H&#10;YRqsZhjUZO6OSLnAB7V9fm2Z4vEzo/WqcN/eXI/dTbadpct2ttO92uh62d8VYjF4mniJQj7qsoqL&#10;atrZNu7e71dtCDwf4Ds/Anxo1/4PfEe0h0zTLu7msfD7aohFnDliTayO5INxjGJW9+QMCvdv2b7j&#10;x/8As/ftS/8ACv8AQtNiufDWq6fp3h+41e9jjl+06fhrkKs+TGqQpujhfPUljyeML46eLtN+J/hj&#10;TPEfj7wxff2fYRR6lc3Fmki3rxRSMAbCJ2kMkCyHLPgMefmPbnfhl+0H4V1Nm1nwr9p0/TJmm06W&#10;CSM3EAGmW3mR/aGkVliZVVFWNOpBB6kH8x4vz+vk6qV8npOso/EnGULvSV2nqlyrbl9++7Wp88qV&#10;alOMK9Oy3Xmn+jvpY/S7xz8LdE0bWf7f+HVrKbS6S68T+Cry2aaf7QkMx82J/OQYlgJ4VM/KwIJ5&#10;NfF37Qtr8UPDXjVvEPheGTRpdT02wm8Q6c83mqizZkmNxa2+83C/deNNylDuznOK+pvgF440v4hf&#10;s52vinUV1qPxR4Ujj8baRbRS721OO8kkS7JsoiVAmRXBjX+4OB0ryH4eH4UW3hjSNL8L3632qXGu&#10;XF7rN/pqGWMzatM/9madE1woZoVtACNwclgQDlTj0uI+EK8frNfI3Fe1alOMpLlaaSlpa6nvezWj&#10;je7selXinVnh5y0XW3ldP7rX8+x+acPw58J+Dn1P41zeNLae61X7TbHW72eee+jJwwtltIWWOCJS&#10;N5+0yNIBjCkgAaP7Pnxe8A+DPFHgv4m+NpLjS9C8I+IdI8Y2EksDmJrXSWwYbcYfNywklQJuQyFg&#10;dnUj2j9svwDqfhvWz46tfs1xa3+lto+raRLAlvZTzg5tLnzIQjCSMkkqMlhnG081+YvhzxF4Tvdd&#10;fwx4n8QW2m+FpdfFrNp77ruae5iVNklnLMp2yJKqqJAcoScggkn1eDs6jXwDqKrOUk27cqTp8mii&#10;lFNPRPrO+uqei+XxVL2M+XT1ff8Arfr6n7CftMftffEv4e/BHW/GHwL1nR4L+2uLiez8L3WnKwuN&#10;L8WXLtdFvtAjm8yCQpPHsJZJEJ/hIrrv2gP2ivDWueGdL+I/hLVJtP8AFn/CvLg+Jr3UreK40m5l&#10;skt4Lq31qzLbmRnmHkzIQxDc8cV8sapq3w48SeLdZ1eL7RB/YCWOn6loeqTqJJ9OiieQXavHvMqN&#10;MEBYj5S656kV8Z/td/APVPB3iFdTsdSurW68aWqx6PBeXO2xvljk33Nm9y4YifHlvFHgeYpRzwQB&#10;1ZdUWarD5fmNKE4ct20uZSUlFpWd7xj3d9UvhVmVOP1dOvCfZadH5evqeCeOvGPj/wAQaD/whvxA&#10;0jT/ABpNM0MMcUdwGQ2Ece+ERshxGLdeA5OVAwWNU9E8CeJvjnq1jrGl6zq2kzaIUGzU7lNUjYRL&#10;5e5pUdmEmw7ASOVAHYVt/Bf4fXPh/UNBt/idavpqHWF0/ULTW45BC1jvkWb7YQW2IjhA4RfnUhgc&#10;8V9F/E/9jm90H4h6tN8GvEVzpfhuCCG4tV0mGZI1uokMkzXDKjTRxpGNytjBBAG05r7PMZ08NTml&#10;iFRk5NKd+aN9mvZuTjzWTVrK1tbaE4aVCvD2uJjJtO1lvZbb2223XzPGv2gP2aviX49+I/xB8ReE&#10;rTQ4rK7vpNThRnH2iCRYY90LIEZzI2NxUkqMnua/NP4UfCm+8QfEv+ydYuNMstTS5LS6frV0lhDK&#10;sYw3kzyFYWlVsBbdirMe4wRX7ueBvhNfaH4HtPA3gzxDLLqd/qT6pq0jsltFbpMwe2e4upR5kqZU&#10;75EbYAApAYk18s/Eb4OxeNfH1voM9h4d02wsxbS6lpklw9nexyzyM0l5FdhXWZ2dWLYIAwFU5zXp&#10;cCcdSnWr4GpVi76Ra3aSWsmvdTd17q++7ObE5JTqU/bJu66dNX38vn6HoX7PXhbVNC8J6noGp2cl&#10;tpGk6zfNLrbfKltZXSrCCQA4lSdWG1WTYx/iAyRRm/Yc8FXej+IodLvdOvtPQbbbxACZ1hkU5Xyj&#10;Zlh+/DbFjm27GHBGRj1bwx4E8QzeE9e+HXw81mCHTNVsorG81vXrmO3muo7eLcrEMWSBR8iRJwXB&#10;+b5mFfbf7MKeAGsNW0fxlZ29zq19rixlbewaxMrwW/lWUYuINscJhaNWbKAEsAMbia9bhTKYSqVs&#10;TGUlHmvKUWtdtLNWd7uW618mz7bgfg7DZrKVDE05Wjs04rfpZ22t/kfhdd/CHxj+yjK3iPWLR7WC&#10;e/hbbdpIBZxXMIeK4kntiZUmEiAGLGMHDc5zvat+yr4q+LPjTTfE8fh+yuVvdFl11NR8OxvFa64t&#10;sweR4x8mGjlP2WcJsIbBXnOf1j/4KDfC7QfhfpOiWnxW1BBY6vNLa3l+kdzcpGruzC2uEYqsdyhf&#10;/W/MpwMNkYrr/wBnrxv4f/Z1/Z88JXdnay69E2n362k0aSPcaZ50u+Py5bdJ5knlg2EF41hlIIOH&#10;+915WvqmKxFTNJOFRNxjJbyjrytxv8TSTavr7r3sfKvhaUnX9jUjyUnqpNXetr2XM7N6XSdnutT8&#10;NL/9nnwXa3fhjRL2PxjoR1DX76bWtUTTFvtM+zKfLhghhUxXQMUv7q4E7sAGJXGMN9xW/wCxrqnh&#10;2HUPDHw6kSbUNN1iO3n07T9X2WeqRTwkF7F54muLO7idl86OTAKg4QLzX3r4P+OXwbk0LWfHXxYS&#10;WxivPEMGjnU5LufUHjv9Y0/7XbalFFEkbLbE26/aF25AO0nIr5++LVvBq9hp+q+J/DMVxc6lqMWp&#10;3es6BfTQyMYNvmR2zxMrGV0UMfMYMHPy8V83nnHODweJo0swoOtQnZpqXLLle7akmuZXi07yaeml&#10;2peFXwklRnUwzUZJaq10ttU9NL7909VseM+Gvgd8a/gr8Hf7c1LRdS1jw1qUrweIIdZlhtzphSR0&#10;ZZYJVQxkyYIYkLk9sgjy6z8FeDtM+Eqa3p2n6obHU7e4tJodVsp7a8uI2Cs6B3MyrCwU+XsbYfmP&#10;O419iS/FzWPiz8NdQ+GtxPdXlot+ZtM1DULieGRfL3bYNUt5IS1w6ICvmFtu8b2XPSr4FN34O0S1&#10;+FEskflQ232a31XT71r/ABbSss0YRJdxVgSUmZEXb9wkgc/RQxPCOMqcmBqSUWouXtXyS59W1okt&#10;LLlVr7n3vhlhsPjIVKGeRp9VCzkml3u763vvp+vhvgrwD8BPDf7PD/ALR9a8KNqEniCHxsfEuv3p&#10;tV065tm82C2FtGvnYIVchh8+ThV7/ODrc33jXxT4L1EzaloPi3SRqsU0ems1raa3eMWvWQXgQmYR&#10;hzCYyoZZccEqK9n8Q6D4F8Kz2/iC+is/EawwSm8svsJj1G12ziCGS5AwXDTMEBdgoG3ABwTieP8A&#10;VvCT+ItV8aaNPfx6Tb2zaPf2FvG98tle/IsqQiXczyMw4ZJGZSQUYjp4VXPfZxqR5G+aWkmnzO70&#10;Sto7OPK21za21PjcyhyV3FS0jol0Vr79dn26XPNfBfw11X4aaH4e8WWOijw7Lo8t1a2PiO7tHs5t&#10;ZQyO9qbqOaRowoXcJWOU+UJzkVJc+K/iP4h8Ln4oeF7mXwzr9/pt74pisba3lsrTVdOv7wLLCu9V&#10;FwiSRF2ZcxFt6rjbx+uXwf8Agte+L/2eX8UyTTLJo19FDbWmuwLqlsLa8ga8SOaKRW+zkRZyQMiQ&#10;nfyQa/On4s/EHU/Dl9p+iRteyWPg5I9DgsLoq1vJp95JPdNbROZJkWBwxw8eFwx2/MKzw3GeGr4h&#10;4avQXPLW795W1T+ScrWsktnvc9nB1o0YUqE1+7d3pvdrR38rf1ufQf7Mfxn8ZeAvBeq3MujSRXfi&#10;WyefUtOzH/Z9qrSq0M6Md+XEy7ljYknJX5eTX6EeCPg14a1T4j/8Jt48vbe0lvXtbjStKklEDwyo&#10;hWazlZDG6yqWBjZDyPUjFfnn+z98ernQPhj4e8MJFpENlq2rz3az6vd+c5vDvIj89nZGm8pljkjY&#10;qrbIyRvJz9DeHdHL32sQ+MdQgMkF2lu+oadO91HqTXKmd4h5qfu8BVwkflqoC9MA1+meHviBgcgq&#10;0cZi8H9YdKcbQlzci1j7ycU2uS7UXK/Lbmd1dPo4xw9biLIJ5DDEyw85f8vIxU2kotfC7bxspdbJ&#10;JNPVfplqnwe8DeIvCeo+AL2y1C0spbv7TFK1xI80d2VDreWc0rysrgtgsRhm3BlKk5/O7wb/AME9&#10;k+GvjSeDXNMs/GHh671NZoNSswLHVLGNuAk0MbxJNAjHcyIwZD+8iPWOvTf2efi/c6Tq0pf7dcaT&#10;v8i+hku7iVNOZ3OyTbOv7z5dofb8o5KsQMH9KoTbSoLiPEiOoZJFbKsDzkEdvQ1/qLwfjOCfE+jS&#10;zKFGP1jByUZQThNwT15JxcXCUJra8bpaxcZJtf5O+IWB4s8MsdVwCxntsPiVeNT3kpSSV5JqbnCp&#10;F2uuaz680bHgFr+zx8OLbwTF4E1Wyj1nTbC9GpabHqoE0sLq+9UL4UyBeQpfLbThi2M17Noeg6F4&#10;Y0/+z/DtlaadaoxkFvaRLChLdW2oBgnua3fJ+QqGIKgYz39armNmwWHB4+XkgZ59K/pHLuHMBhcR&#10;LE4aioSlGMHbT3YX5VbZWUmtNbJJu0YpfznnfG+a5lQjh8biZVIqUp2b+1JRUn8+VP1cnvJsY8hL&#10;jHPGAen4g96eCy4fOSMAcZ5pFgLIqbRkc+nP65qaBXDsJMBSOCOuPxr3pNWPlIxldeZG+5AMrjnk&#10;n3oiTaPkUgD5hkdx1/zmrDAITkbh7k49M0yRCFxzuBAfPXGO/T/GoUrl8hFgMzO2MdgeAPSlySx2&#10;oSSSNxHX8KcIkVihPU5Cg8H05pwRGYoS2cE/Un37c0NkxiyGPkYfO4nGPr6f56UpAAGBxjGAf0+t&#10;SqqhtoJYr9Dj3P6UCEh+o3DBA5HXPFPmFGm1GwiAsAV4BUqR2/DPWp3jOQFXJ5+Y4z78570xYZAQ&#10;H9Dn5uP5VadmZVZMsSMkZGcDt6VlKet0bLa7IljYgLt+bOcH3/l9agcY3SOCCefU+/8A+urjyYOx&#10;s56BvXvinR/OSGBJLY9+Bmp52tQVnojMXypM/IfmG3aRVmO3AYfLxnPH3fp2qcgIC8fX+LaO2f8A&#10;PSlkBb5QpGBxj86p1L6IcabtsIfJjckMfUjGcHHTp0pGZBuH8R6jHBP09DVlM4y3B56jp259M0wM&#10;cEZBIPPuCPesebU2VJvqMKgDJQ9eTnjPfrwKe0bhwZQFUHLZPHTP4VetjG5BkBwec5yOOM8dKtG1&#10;jdxKpZeB8uDj26/41i69nZnTDCXV0zB8ll3YIxuyc8c1MRIxK5OMEY64Pets2kON4IJ6844zUpt4&#10;4ueAcZ28Dr1HvUvFI1WBtcxo9NZhuBGAM4LdTjqOKtJYMo+Xacj5Sp7knrV9I23fKVI6YPY1bgOO&#10;CFJB+h/KsKmJkduHwMHujIFixxgn34GB7/55p4sDsZGZhwMkDiuiCxjIiGDjGc5pN8bEDGOwB4B9&#10;a5/rcjsjl0LXRiR6fGcPnB45x6eg65qdLRfK5XgHnsfzB/n1rcWIDDle56AcHr0qq6MZNxHHOF4y&#10;e386z+sybNKeChbYoyQtEchCobpjtUSiPJQDBHJ9s8j06/jWvht4ByRn5v8ADj8+tPNrkts/hBOT&#10;9f8APrUqvbRlywqvoZhhwAGXdkHimeW4XlQucev51swqsa/KMjv/AIe9WAFY7nywI2gHjPPtWf1h&#10;roaKgmc+oQgnr3wf8mpVCP0Oe3HY1oLYgsXBGAvHH6D8faoGtJI4zwOfTnj8BWntk9mEqLRXWPJy&#10;Mbeh6Zo6EkjGcjPAyD61OYWPyjcAxGcZ7DpTTEVHy4IAHJHByfpRzkxv1GrPthVQcHOFxweM9auR&#10;t5jYwemDnJJPc4Paqos3kw5AGTznkY/D2rWt0SMKxzuA4Ujg/jWNVxS0OinqSpE+d0YwxH0xjufW&#10;nGQqVOznJwQOee9CzruAZtvzZJHp0x/nNPCqRuB5z90e4965G+508vRECjzFwASdxO44yefT2pwV&#10;/MOG5B4H9T2FSxqT+6Pyg/NxyaUQtyF5Jb2zk/44o5tzWnSd9RPJypYDkHjA6/40uAScj37ZHtn2&#10;qaK2lbLY59V75q8LVN6yADAGeM9fWsZVUjqhhr9DBe0hZTswOOnp7/1rNNq8RwOeM5A6d+tdoYg4&#10;IIA7Ajt69KYbCPARRjPRvp2qqeNtoyJZe38Jwcg+f6Hpx19qkWNMbXPy/eXgZyfSu0m04MAsY69z&#10;jIPrVT+y8MDsUL2x0yO2Pat1jotGMssqJ7HMlSiAckdOOOSOnFClQ7PnljjYOOe3pXTHTZB8rxry&#10;Oxxj07YqJtGZwR9cge3+e9CxcOrD6jUWqRhEL8247sjbkf8A1utIFxxjH93ngY+lax0u4jHEbYHQ&#10;jpz0Ap8dm4bLrxweBkdPw4B7VXt47pmLoyb1RRjDiTcOMfKSe+e1I0BI3nt369fStdIc7u5xwF46&#10;djUyQptxsbO0dP8ADvWDxCTN44SRRt5NuXAG4DGTweO1XzcRS7ccHs3fAz0/z+VElt5igxhicZOQ&#10;ck1nvaTpIGYnHPAPGccVl7stb6nS1JdDRWOMpmPPJyR1H+PFPLxvnbx7Y/may/InB3PuUk4AHbrz&#10;Qsk6p5ZdgPXjHHGM+tJ0r9S6dXl1sbaFeGU5HfsBz0/Gl8wbw4JIz17AD1rKMszQjnjkkn0+mKVb&#10;o5+XB4wOOo681m6DN1jLdDeDwMhyACOhHA/z6VWzCZdy8KcAgfrVOKeU9eo4JP40pnA+Ugknqe3P&#10;H51kqLVzpeYRlZtG0iW+zLtzjp/h/hSedCq4jORk5Cjnjp71jtMCTkAdvmHJ9OKb9omV+HAX6YJA&#10;/wDrVH1a+7N3mcUlyxOgilSXGTjJ5PHQfl1q0NgbORgnjB647GuXaWctuJBP3SMjI+v+fwp3m+U+&#10;Gwe4x/SspYV9Dop5zFJcyO3S6RFwevfaOKX7SCuSCBnJLcfhz2rkIboKmQWGOuOnPc81OmoBMuG3&#10;DGPw4/GuSWA7I9ehnUftbHWksOjA46Y6VEwTbyVYHCknH1rnlvixwSOOB249aka/bBO4Zzw2O3qa&#10;zWEkjv8A7Xo2ubDbCu49OwqCaCCRQSq8cccYrJa8BBLPwPqM46UC6B5RzjHrk4+tWqElsZyzWnL3&#10;Xaw6aAxgq67geTzxjp9ahEU8nyhAB93IPU1YLiUnkbgR27fhSrI0KlBg4JPXnk+vtiteZpeZzwp0&#10;ZfE9CA2x3EFT6FvpzULRlVyFAO7A7cfT0rRFzI3DAc7hxg498VGyZw3I3YHJx17+1NVX1F9XpXsl&#10;oVTkqGPbH3eox70iqwk2DoBn/OKn2ADcM8nPtx+dDZZht4+YYHt60e0OhOOwwbnXy9x9ffmhAw5U&#10;FSOMeueakZSgJOcD5QScUu0uAwGDu53Nyff61NyJw5n8RG8ayA5GARgjA4Pt6VmTW7hgoyynk8Y5&#10;7f5zWykZfLZGMbiD04/+vV1QqdQNzDLYGf8A61EcQ4vQxqYBVFvY5YqyZG05HHpxTfLbb8oJzzxw&#10;c9q6WSODnPY9RzjP4VVysYA7Z7+vY9PwraOL02PNqZfyuzkjGkaQ9AMdcA8gijCONpJxjqPrWhLA&#10;24lOMH5eB3/zzTI49zfKoz33cfWtfaxtc51QlzWKHkYHP1xjHSrMdo5Y5Hb5jyetXYI0ClW5wc5H&#10;c9M1oRxhc7/pkdOn8qxq4prRHoYbAqbVzMistvzMWHbA6Vp2+nFH/dgHn5jjJ/rUinp7c1aFzIW2&#10;rj2z/IVwVa85bM93C4GlHVlpLeGFdpwfTj+tTxxwrneOCeBj1qkl1GvGDg89ckdsVJ9qjYYxnGcN&#10;7fliuCSkfQU61KKSSLcoXIO3Oehx1A9M/wCFVmiYHcgyOcA/5P8AKqDyzMxVm2jofaniSUcbiBT9&#10;lK24njYvoXJYRIg3EA5I5P6VkPaKjZBzj7p+vYVKGdxhiTjnnoKTzWVSc+xY9OeOla01KOzOGrVj&#10;K7sMNvj952AGB6fSo3DHg9ex7jFTmbCjPoBx+nakikYklRjnAPf9K1XNuzmjOHMkN2YUAcY/T370&#10;77NI5OeOcqCOg/8A11a8sDmP8M9PerTIFXrtOAQOPyrCVfseh9XumpGHJYKTu5HHIOeCazjpkjMS&#10;pPU+uSe1dOXbOHHQ56g+3T+dQfa2QbYlAA4J78evNb0sVUS01OOrldGWrVjEewlMnGBj+LHT6/8A&#10;6qHsZAue4PGAMj2rdmu05B9ew/SqbTRIm5Dubaf88VpHEVJWujjngMMr2ZiyW80LMR0wOeoyfqar&#10;uGR8x5Bx2PQmrlxcBztXGSeD/TvUHkyOcttJxx6V20pO15HjVoxTtAZFH5i5z3A+vetJIDF8pRWL&#10;fxDnJ/KqG5hhsKRnqen4kU43EypjOecL+NTUjKWzN8JUpw1krk5hgkYllxzzj1/yaVLNS2V3AnOD&#10;nIIqEXM5ITC+w/zxVyKdmOG645x6flWE/aRW53QqYeb1gM/s6PBZ2YYxjvg1AdPCrgYBGDwMVfLq&#10;3AGe2c+/HP07VYZ92UPTsfQVj7eoup0rB4eS2sc/9lcncCTkHA9QfyFTx20gYNPkk9QOmfQVqgoz&#10;cYA46foKco+Qlfm6Yzx/Oqli5bMmll0FqmZM9vDHgLj/AIDjvVUxxlgDH06np0rZlhSTCjqOfbB9&#10;OtZ32csGVfXH+RW9GtpuY4jDO9rCGFCpLpxkEep/+vVcwD7vzZAwSTg4qz5MzEKgyRlc+3GasrZz&#10;k7j1K9c+n0q/bpdTKngXLoVzBG+AAcjr7fSmG13PlD8wHRuRV1bOQtmVu3OMHg/l+PFIbSSNGPU8&#10;nOfSs/rGtkz0Fh3bYopbEY2Hnj+Ef5/GpNjqSj7eMjc3cH6VYWNiBGSB24GMVMIZCRwWwMk8fWnK&#10;uurNacX0IFWTPOOg7U8xSZO8DAOcHnqat28TSHB4759v89qnliEeGzyeo/rXK8Qr2O6nSly3KIgb&#10;dvzwBk5x1+lMEDsQsigf0zWkrIVAwDg5z6fh/wDrp2F6HJ9+1Q63kdHJfqZotBvJXnnB96UQD7j5&#10;OR1XJ+v1rZCRqvJKj+7z2qsSpwqjrz15+prP6w30KWHsUVgXBKL1Pbjj/GpBFIyggqGx8vrWhHEh&#10;OV55A9acyIFyec9veoeIbNYYa2rMprNozkqDgYXj+R5xmoCjI5Xnd6ntW95oc735yACCc8f4VUbh&#10;i23BJz+I55+vWiniJfaRq6MUtGZDo3BY8AdMH88f0pnluzYIHrk84rWe3TJPXPUc5qIwhR8vbkA5&#10;44rdV9NDCVLUyhbiQZbg8YyOx96D+7YY+b0zyAccfjWoV3fKvOMg89MVWeFcBQckkkjr061Uat9y&#10;mlHWKKJjBGRknJ4P5/nTkKNtZe2SAxqQBSMk5YDjp34/Kl8qIOVwMqegz/OtnM4k5J7DVZiNsals&#10;Ecev16UxeeW4GOnYVYUqGCo3GcDsD9c0+JFfHcgEn0z2GKhysddK/UYuFbBznIrQSJWChuuSSOuO&#10;tRD5WBjweepHP1qzEXLBT3JHXPT/APXXPOWmh6NHcmW2jAMbHntn19ag8raG2jP8QJ7fSrat+8VQ&#10;CcgfMfSplTny2yMHIx9OhrPnaNrX0ZmOQWwxwCMHP8qZJAz8+27ntWjPEXxt5Xbx9f8A61V9u1vo&#10;cZ6jP/66tTuaqF9GZTWfmDci4Ze/HXvjmqbQADA+7nvztroRHIThgME9MckD3qi9v8+DgZ4wcnI9&#10;c+1aQqvuc9bDLoZDWbOwAIIHfFQG1ByVyRkZwMjFbjwSN8sYyQuOTz1/rVV1WOTI/A+x9P8AGto1&#10;3smcroWZh+QYm4HOeT6f571DJFv4GQc5OPWugdAc5A9yev5VTeA55GB0Un6fp6VvTr3OOvhEtjAm&#10;sEnO4qRgdSM5FUk0+NfunAJzjGfzrqfskhHGACMEH+eO1VGt2ck8DJGP8fyrrp417XPMqZfB68up&#10;zj2AYhVJ2gk8/wCFVl03585JHbjrj/63aune1ZDtzxjtVYx7MgcknOP/AK1dMcbK1kzirZJFu7Rh&#10;rG1uOQSAvGT2+nSqsjqpAjUDOd3fGfwroJ4XkQj+/n8az10xid5OAePqenfrXTSxEd5M8qvgJxfL&#10;BOxgyo28LHu5GTk9Of8AJzTQgC5bB69RyQOh/rXRpZSIpiUZDYOWHp3U1Tn0/ahZMHB6dMfnXVDF&#10;RelzzK+XVF71jL3HaAxxzyf0HSlT5SGJOeeAcj271L5WwDI5z27H3prx/wB0Yzz+PFbcyMHQlFaj&#10;EBYAtkd8/wD66srEPNUhjjsBz9cfWiNEaM7iclcjnP4e4p6IwQBeD0CnoQfeolPdHWsPZq2pdgPz&#10;LgkAAkn1B6f5zV2ZeM7exwehz+VVoI+S7EDGAfbNaKgs3TP1PpmuCrP3rnsUKDcbMzJIg3K8frj3&#10;rLuLdGj4BAwOOD+Y966GZAc9uP8AP51lv1w3bnnjB6elXSq66HHisImnFo5GW2lWUnaSu4AE4+73&#10;/wD1VblgwGAYju2M4/DHatkKF6AHkgilOwqEZTgAkY/kK9H629DxaGXRp8yT3OVEZ5l9PXnOOOPy&#10;q5HESc4YAke/+PNao04LlmYjPPPHfPOOtXUUSAtGgyOhYelXVxi+ycdLKJylq7GUti7Ivkk8j+Lu&#10;M81aXTplTKsG2n5Qo6DvzWk6MQGCgccAcYzV6JC+C56jA/Doa4p4to+hwuUwtypfMoQwNFkCMY46&#10;gE8f0q3HbSyq3nDHGMGtGO2bPyD3PT/Jq5FaTAYOcE53VxTxVrnt4XK5RVt/uM5bSYALg4Azx3He&#10;po4pkzuyMnJ3c8f57VfW2mJJ7cDg/lxU625jDAD5jjIHI4rCWLTVmz1FhZJbGe0TYO49ewPHHFZw&#10;8pJCqgZHX1+nvXRCJiOCCTnn0/z+dVZbWKRcjh2GAcjr3wKmniF1OfFYSpa8NGUI3yAeeh6/41Vv&#10;VTyvnI4bkcZP+FaqwKqFY9xwOTnOOKjktkb5yAxb09T/ADrWFWKlc5FhKkoWlqccVVHwig7uTxwP&#10;x61bj0/KeZIu0ZGQP059a30sAw+VVG0DPHHNSyQSIOFz75zj65rpqY9bRZ5ayFuXM1oc/wD2cmAW&#10;w2OnGOM9D3okslaXHRcnlQMnHet9bVioKYA5+9/hg/hQIHDeX/EOd3pWH119zreSwsm0Yn2FPL5z&#10;x0BwefWk/s1gdq8DOcevPFbf2VwWYAEZPPbPSpWtHUB2yMKffBqPrr/mNVlMLXsYYtI8bsEkZzzw&#10;c+makWIRqOc8HBwAcfhWwLVgQSQBnoOmfoaI7dN+7hs56/nWU8Ya0sr5Zc1jBnjXb82TkjZkA/5+&#10;lM/e+o/KtueBXUKi455yf1rN8hvb8q6KVZNb2Oj6hD7Suf/Q+Tv2e9N0Twz8DdQ8b+L/ABMbbUtZ&#10;1ZpJYlkRIo3s0kjs7MOSFkiiiZsrGMIX4HSvWfgd8Q7c3Vl/wsDw85sNb1qQ6bLDGZZXCTKCjxyh&#10;RHH5ZMhbAL4PU4rnPi14H/Z+8Hjw14L+Fega2bHSdNis21S/Z/OvLonM92isChmmlHy7FCqqKgyA&#10;c9t4e8P6V8U5bTwrbXp0CLTnyYLpltrktH9yWaQgyNIRkkjL5r/FPjvNsuUvr8KbqU5JPmlGajZX&#10;0STi0r8ulrNabybP3tYepRfJSjZtJf16kvxh+Imr/DnxPqGi/DETXMg1S6ufDc2oRsrW/wBpYxJb&#10;20Z5aFYgSCehxkhRXh/xp8W2HxZvUeCfTxr+iW5jkhid5vM1EFWXyDEAcMNxmEgVFAAJ3HjV/bR0&#10;rwp8NvAmnat4S1pvElxq7vpzhxJDezG1/wBYIry5ZYrO2jcDfKySPJghMGvzT/Z38P8A7QWsRXlz&#10;pelQ3JMaxtqUckaWhdpFYxmWM7pSFByin3I9PpfD3gXC1sBS4inywmrpOSlTb5unLJRbjd6aWu/d&#10;b1FUxVSFVUZRbvbby/U/RDwN8Tfh9d/A+fxZ+0FYLcQWGrXdtZppNxHZakkc8UkcCpbQgRqkVyft&#10;EsreXNL03FF5Xwr+1JqPwwubTwdL4ktNasNOtYpNX22MdxFHFNH+6WK9MaTPIkhy7yAow43E8j5O&#10;8U+EZ9G1/W/DGuaZf61PqF1aTXawXiWCzsmJJIry7fDpFKhTAPUdN2QSX17P8NtQ0LwVrkn9v/ZL&#10;a4j1bR0hMNvpdvcPvtoDqBAkl2ykkljgZAwelfslfibnpUKU2udpp20kopXTej+F6R5+VNve7SNM&#10;TmeIqcv1iCSjo31bv8r33t6/L3vSvhz488WaldeMYvF2ha3YyhtXktbnyo2W2eQ7RCJdnIyMwuDt&#10;LjHINfbPww8X6nPc6brPim3n0WxjVbbTLLUNQilnlljQxtJBMZXjjRScxxiPCDGAxII8t+F3jD4W&#10;/FHwTFomu2lgsmmajHpeo6ZbWm+JYLplUyckSQtHtYlhlHOGIGa+hPiL4T8OT6hJdajbJeafqGlw&#10;6VoNrBCPOEEMaCVo41DBdibdvUk8nHNfmXGlbF8r/de2i46Oy1vpySV73abt36NNs6KdH2fvU3zJ&#10;/r97PafibqWtt8OYpfh14Ns7p7qweyfWNOuZr02yqd8y3QASQtLjjgYY8mvzF+HXxR8K2E/iP4Pe&#10;K4rm0s7o2UulQ6Pb+ZqSXzT77iG1jyJTheC5K7SN3I5r6L8AfEP4c/CLw7F8K/hq2utqt680LxEy&#10;3CX0zR7yUdgE85Rw6fwlcHORXwhrPjuLwv8AGW6uvibZrZ+HZ3js9cup4g+ogMyMfsqAjMkqdRuI&#10;AJySflPyfAfDeKweKxLSU41fei25xmot6xnGd43ivdio9nbVmmJzOTcJufSzvqrNdz9sbOTxH4D8&#10;Lv8AFL4R2N7rV3oWgXUk97qLKkvkxXMcsi7wdsz4VlXZlWO4rxkj8r/23vih4Q13UvD/AMbvgrq9&#10;zb+DPEN1BrF94Ls3nsltfENod1ykJgUYWQ89mQMwXCmv0c8Rft6/DL4ofEGXSPDEFvp9hcaM+m6X&#10;pBjV3uTY4iEMsXCqHU7SP4cZOa/ML4tfBPxb8TvFE/hiLw/P4e1CfXLNEtkKtbR3dwyxRPA6jasS&#10;sVaXcp+XJGSa+o4TWIjnNXDOnKNOXI3Lm5uZciumnrFwe0oX0upK6VvYxGCpYtRadtLP7tm/L+vP&#10;yfxn4z+IvxW0zTND0q01e1t4tUtBNBcS/bf7PfUiUt4hKSAiwA7W4ydxHBGK+YNa/Zy+M8njtLzw&#10;3ptl4h0/S9bEVwtnNG1xA8DgSR3EHyvF8y5ZiDwM5Iwa/VPQPDvhyx+MHxA+Enwy+yXfhvT9Ft9L&#10;gtDLcXl3ruq6e/ny6hJGVVS6vvZAu1Y0AIUjmuG+G/wB03XvB2t+PPhSdXtr6/hutV1qa085nu9G&#10;wUu/s8Upz51mcyAhdzIGGM1+kvG0sJiXSwUUlazvF8sm9Wk9GpWb1131T1t85meW+2SlUvzLdPRq&#10;2m1vS54roPw/8fS+Dtf8TeJtLtbzxDqe28t57BZBG8EKxxC0fYy5SXYXMbbWEgQ5yePqX43+CfCv&#10;xG+DMGg+IbiXXtV02/03SNZ8Myzx2001nHGksF6pc/upUWVoTOp3HCKWKE488+OX7Ubfs9aronw3&#10;1SwkuPDOpaBHNB450e4hLteRRlvtU9puxvkOMxuo3DlcknHzLe/tJ3HiL4rR/Ev4b+CtQ+2RaNba&#10;lrXiKC4hlk3WsaG7F3vJSSIQoJiUYGEjaeUr5bLKeZV8RRxUME4Qgny2lHZ6WT5o2UbW5WudNL3d&#10;Uzh58NTvSk+ZNWcevfTT/gb6lvX7/wD4VJ40jt/Gf9teJ32HRLC0gv7a0tNNEjM1lHdM9sHknijA&#10;Z2nQuz4f5xtr6Auf2ufFnwk1SbSbu70GCz1GMrYTraTXWnj7QpDguPLe5kDABMrGoByWGAB5x8c/&#10;EfwO+IXwGi8ceLPid/Z6XkDWFv4s8M+Hv7a+3ajEhlTTtdkidLm18pvlWYLKjo3GCAp4n4d/s2fB&#10;r4+fs+6B8VNSv9QTRYL5dK8Q+EtKM1xYeH55I5G84XM++5RLiSPzowEIX5lzwM/rOMw1aFL63U0h&#10;rzpJ3ceXa8rLmT0te38zi2k1PlVTkw8le17X7+ev9PQ6zxP4r+P/AMQZtJu7CXTRaCFkbQ9Nh3RB&#10;H34f7dd7y/nBGkaLC53bcDhK8Y8JeF/jN8QNc1Cz1qS107xRFoE11o2o6oyWsSTILi8nskaZdmT8&#10;gRNoG/G0ha+m/if+xLpvw6f4beBNO1zUbyG3Fxf6jPPbtC+n5li8iI6jCHSeBg5cLsLABjjnjuLL&#10;wHL8JvC/iX4u/tT3Ouax4SFzqFxaWGiW8U9zb3lnJ5cUTBkIhE+UlR22sIjyQeK/Osux2ExUeXBK&#10;EKl/hmvZyaU3FOMWlJ8ytdWs4tJSaaO7AZFVxGI5Z1OTlTcm5aWtffr5Jf5n5n2/xq+P3gT43WPh&#10;TxdrSX88djHrjaH4ilihtvNkX9+Ibcu0Unk7m8pn2lsbkUELX6p/s2ftUaRd+PBq0uqaB4f0t2tb&#10;1/C9owlstRKOokTynDFmcDzQzyjdInckAfi34++OfjvxX4Tg/aU+DmoS6R4y8DazDrWsaZdWlte3&#10;On27zFrPWdMmMO+O0hfEE8EpkMZKsWKOcelW37Z/7P2oq+oftA+AkXxhrFlDrl34w+FN15Gl31xc&#10;xtM39q+H7kR2oulL5nFjPAqkkqh5B/pvhzKMVTowniIx5rcsox2utW0mlbRrTXfqVwdxXh8rxNT2&#10;kuaE7XetrX6dU9LO62P2O/bds/D3iX4Raz4g1O9ttTih1V9T/tLWLiBZliniaSOGTYGQBipKIr7S&#10;cYUuCa+OfgZ8b/FfhGXwp4y+HulxS+HPscnh3xPG08Xmtew27SxJLaW7LL5bQLtMqKEY4bcrBlry&#10;z4FfFHw58cPHmn+Do/Gena14P8RXlvompeHtS00W15LH5oEN7PbTeYqvbxK7o4L4ZVVRgmvc/H3j&#10;D4Cfs3/tCweLvh74fublvC8tw95YWtxbi5lktWxchbO5KyxRqgEssbp86nchZa+R8RslpYhRnVlz&#10;VKafKmktXaPv6x1XMmtJaK72P1njfh3J8VhnneBxkacUrRT+KpK8G02nyq0ZJ8qTk/eva1313jrQ&#10;/hV4Bnt/jF8CbFrm5stRXWNb+GOu6rJHpdyECxrfwvbxNEbh0dxl9oCZ3RsCwruv2Uor/wCKnwag&#10;+J1vaSzzW2vazo3ifTBKJ1t4pmNxY3CxqubdY13WgJIUYjJwDit34gw/CXw5DqHgf4U211LqNxcL&#10;Dq3hie/jl1C10PxDAmraZeW6EGSe3VJdssO4mMoqk/NXyBF8X/hz4B8SXjeHrebSILYN9hh1R10y&#10;e+vnlElwJruEYXlQYkmzj7rA7c1+IY6ft8FVyjGUr1IxajNR1v8AZvvK19bNNJJq7j7x+DVr05wr&#10;qSs/uv1Pp/4iiDwQLDVtO1C+tYvtLywS28hjubBgCDHcIAczRZIljAOVyVJB58R8SeI/C881ovxI&#10;tLnS9S0qzj1PSbrTblZIb23dFUNKJpXjdncByVOxgNmxWGa0/iJqfi/4qrba98LrvWJ0trb7bqNp&#10;r8lkbmCygt2a6sogrqLiBIwJrV9yOAHRRvwK/P8A+LkXhSC+Oqax4ktPEej6Z4R3aTp1vHfw3ek3&#10;Voxlt45ftdsgkhed3V0Yyb4htEgO0t1cJ8E4XEyksPiHGGl07tpu94xSvdNu107Wer6vgx2OhTk3&#10;CN10tt97/rofbsl1a+KdWtdf8Cad4YsPEy6dc6Fb3Vle3Yub1bmJoVMkUsskKxIpO4r1JPyAAEeQ&#10;fAPwD8bfhrpkXxC1vR28QaDZ6xEJLZ0FzbJdQHZHHcXKsHjjK7tmxiRwGIyRXw78Dtd8B/GTHhr4&#10;l3114atJtYa+vdXm8wQwxuCPLglt2RkR3wirHGcA7XIUE1+imj/t4W+gfCbxF8D/AApYWNxdHUV1&#10;TS9Qk3Rxgy2PkXUA8tvJcxxbWYSMQZFAffuJH0uc4HM6Cq4Cq/atPrFJRSaSd1fe920rr4rvU5sF&#10;Vwk3zzbjpo79fNBb/Er4j6vpmtW9zq6aXpmq3mn6TH4YF00WoXdzK7r9otY4OGRJIwXfG2JDk8Ma&#10;8+8TfD4albXGmmxS31yy1ZtMQXUz2UTRTYZHURK0RiYKcyKrqeGIUHFfCfjnxve6d4vtIFurTR7X&#10;WdTa4lurNFtLm01C3lAEhjKt5SlMNHEJNh3CQYHFfenwl8W6zqVn4g8Ga3f6LFqCaQ1xrUXiW7v7&#10;i9uIY4GlVFnR8xxzRHDeQ4jwCjlQ1RX4axmAowq4Wy5o7JtK11FvZ9NHbVuzvG6a78F77lByul2b&#10;33Vv6/U6zwBBpfgvwfp19FZx3MbXoh1CMTtd2NhHbqgZ1SG2Vd1w4yxjBcADjrX1P4e+LfhbRrjU&#10;9WXVtFupZfESJ/Z2lSyqlzbXFoXK33mwp50UXlRPbgr5iOXRsrmsCLUtL0P4X6dr/i240q4nurWz&#10;vf7E1Hfa22mRXKK1uNKlCFA+3JlAMnXLEsOO+/Z4vtQ+I+i6j4v8TQwR+MbSWWx0WK2uI746xovM&#10;l1DqsUTPugs41LRXkKrOu0JyCAe3gfkxWKqOtHlnBTb504OXLf3IKbjzNr3oy0vaKTd9foZWy2WG&#10;qS5pSbV4pbXdk1rd+b2Sf9252Enxz1f4AaTHoPhPRtE8VTeJvN16xubi/kv3vJC3kNGHEijZGV2K&#10;oABPAHO6vTv2Vv2//GXiPw1N4O+KvgfxLf8Ai2xuZmbSvCenW8SQWhl8qC3t4ru/FzdyJ/FtTcoz&#10;uBCF68t174QeL9T8TD4feE7nVLf4TWmrNrOsQWs50NNA1tf9Ssd5fTR3LSkwh4hBOV8zO0ZGT3Go&#10;fCbUfEPxck+H/jXQNB1Hx3YaYNS0vS9fkFovjHwurgq326Eiew13TWYg3RXE2d0isrF0/sD6O+f5&#10;phM0nSyPEcivyuHJdOEbL4knJzejhzxm2naN5csZfgn0iPDzKMVlLzbH4aSpOXWbcoTtdaSaShq7&#10;yjKKX2+WKlI++r/9pf4eeFbcXnxcsvEnw/tnnFst94401tPsDKwJWP7fG01orMAdoeVS3Rcmuo+G&#10;v7QPwe+L2p/2H8N9es9XuBZzaiBah932WKVYWlw6qfKd3Aik27Jfm8tm2tj8JviT4T/afsvHN3e/&#10;s/eNdV8R2WlaVdo/gzxdbWN94r0GXT5N19Y29repMjTQxDzIby2OLgKQrFgFP0P+zH8OvjT8QN99&#10;q3i2bwv4g8QXNjqM2p67LeXGreK9BsyZdPa1voLxrdVgZzmLT5FaPG1tu41/bHDPj7mONx6wCwfN&#10;ytxfw6ysmoxqqcabm7p8rjB8r6ytF/wxnXgNlFDByxksdyXV18Xuq+spU/ZyqcqSeqlLVdI3nH9h&#10;P+Fk/DtfFt34DGt6fJrdjaG91DS4Zle4tbcH5pbhVz5SqOWLkFRyRyM/JcX7asGuX4tfAfhu+8Rv&#10;cRyXFhZ6S4aQxPIsdqL6UgpaPIge4lQqzRIYoyGlZwvk/ir9lX4v/DCPUf8AhVktxdWmuarHd6xb&#10;6DbWe6ezVSXiuI70yXUxLtvRDPJF98yI8j7q7Hwvonxam8Kj4ZfCr/hEtMtPPuL3UdNvZLvStWlM&#10;rOXt2SGKJ1DZDN8yk5wDtwB+SeLP0juM8NjsLlGAyurhqk+e8lShUcpK7hCj7WpThUuo2couTbbt&#10;TVoqX2PBPgVwnPC1swr5lDEwio2XtJQSW0pVOWLlDV3UXskr1Fd2978J+Mvjz4g+IVtBqmhWOleH&#10;DAxuJ767i+0TTsin/Rbb5bkRRPuUedGHkb5zsXCD6XjSMAIzSHgEsRuz1POBXgngHwZ47vtPiude&#10;123e4t2gaC1ubT7U9mioCcC5JkDsfuyCVl24xzmvolLbDhwDtU8Ank5H5d/ev6n8IMfj8Tlv1vMV&#10;X56tp/vnSum1ZxjGm3yJNXcZapv4pPmt/Pnipl2Fw+OjhcD7FRp3jakqmut1KUp/G2n8UXbTZK16&#10;AhC55HBA6YP4U7ylcBVJBH8/rWh9kKxqFz0xycdfqcUC3mwYyoBPp69+Aa/WHXXc/L3QmuhQ2KBv&#10;XbvyFyAMn+dKQ6uBFuJ7Ejpjv61eFumV49wQQR+Hpim/Zdr5TcAo+8c8D169O1CqoSw8rFCNcqVx&#10;/XntxUu75CxXJU7QSf0/PnFWhaH7pyADkjk/gKnWGMRbQMYP4cnmlKqioYWRnrCCjMx3d1yv447/&#10;AIU2OL5yAck57Hg8D9Olan7sEsOcPxnoOPX6VMIhzs7jrnp3PH+FZuudMcKraFFkMXyFQSBt56+v&#10;b8qVbdSwDOV6f5NXPJjbhWB/2SODz/ntUyW8K/6zjaOuT37df8/hWbq2OmFBtmQYIyTndt7Z4Pvj&#10;rVhUG3coGM85A6H2/CpwkYB8tWOOhHbPP6U0Rjg4P3sKOp6Gqc7kqnqEDqvCr2POM9e3SrADhjkL&#10;0GBnHT2qsIpIpP3S5yOnbpn6cVdgkZ3CuFyRycf5/OsqndG1L+WQ0Hcm48Hj5ff0+vSlflwAq44/&#10;BvQf41aitwMqDgk4NL5fls28dDx24rDnR1Km+pCCAA3vj3574pST95TnLde/PpUuSMpn0zjA/l/j&#10;TxHu6E5yDx2A9fSp5u5ra6sCySru6EHAUD09Kk85h/DwBxkZ/wD1YpjIwJVwfUAd/ShiSevGfof6&#10;VnZM2g2lYmiunPBHVug9P5VK0+EKkAfT0PPFQpDkq2BjOCucZ+nqPxprLtGwkHPIXPTms3GLehrr&#10;YspLhRuyOcg98D6dzT1mjcb8kYyO/QdOOaosqnjkDGf8/rTSpHK/Ju6cntS9iu43WSNCSZghX16D&#10;Hr7UQb34U8bunXHfOKpxg4+8DzwoPf61KkhUjDEsOw/Lk9+OaTp6WBTvqy6wcMNoPGDjkCpg2w7W&#10;HI4zj0/x9qpi4dVBY9Rg98/nUyXJ78YGR0zn6elYuDNoyS1Hh3d/kCjcTyAemM05Vcr8pBycAkZ/&#10;TFOSZgoY8k87hnoe5AqcSKT0GevAPA+vvUO/Y3U47DBDLwg+VQMsScDB/rTzA0KDdkdenJHv+dWR&#10;wP8AePP86dh1Ids9iT0IrFzNYysUVQlQcA84JI/SrCxNgu2OhXAz0/l/nrVhIDkSLkYyMdfpTvKb&#10;cFTAy2dxB4Gf1qJVV3Olwk4pxI/KU4z0IwAP5/jTHZo22x4B7Efz61ZaAHBGSP8A6/FSmzZAOc5H&#10;JJ5/CodVdWbU6crFNZpBJyoPUEA9qsJNKFCnn8Cc/l0pPKGwIB83UnnOP89KWNWAPIyCfvH0qWk9&#10;UX71tGTC4YN84PB6A/d+pqwl9Fv2MDyOOw/Wq+wsfTue+ajnVREOCTn1zxWLhFtJo2p1po045o3R&#10;5E45yR7noPxp2wxjf3APB6n8aoxGOBTvOcnp1q8xLoSu0jAHPGP/ANdYzjZ6bHfTrtrValnejLhw&#10;OcYz7dO35UICq88HsCM/rVRG2kM2SRyB+FWRcRkbQeffj1yKxlFo6aVdP4tCbeu3OAMYGVp4htSQ&#10;VC5z2HfvxmoBJk7lPrgepP8AL0pQAAGU44OR/wDX5qGjqjNb7l1YLYn5V/Qcf/XqSKwibIA3HOcH&#10;jBqCEsud+c5wSavq5GNh5x3HHr/OuWpKS2Z6eHpU5ayiEVlufIXqxwDzj8a1V0DTnjLsQGwCAq9z&#10;3qpHc7Wyyg8Y9q2FuopGDMME9fQY9K86vVqrVOx9BgsJhmnzRT9TIu/DKQZVcPn0z37Y9axpNEte&#10;VcHjIx/jXcG/E427mPHVh0PvWfI6yMXiAwQCOOKVDHVl8THi8kwktYRRyUfh6G5ZY1O0E43tkr+P&#10;510g+Ht0Z/s6BCu3csysGRh147g+1TLDuADHAB7fpWlbahc2ceCzHJwWB4yaMRj8R/y7n8hYLIMC&#10;l++pfNHE3vh2e0kMMgHQ4z3OPUf/AKqxH03GYijDByG/wr1aWeO8XzH6n8PyrEkt15VQdpJzz+Vb&#10;4bNKm09zz8w4Yw926ex5/wD2fMcOuT26cflVF7Ng2TgjP8QxyO2MV3VzbhBhSD0yMYIFQSW0Ui4P&#10;Y8Z6fzr1KeYPc8GXDid7HIG2IfeTwTkhRzj8KcbeUkNGvb0wfy9OK6r7KiMQBzxkLx9B/jRtG1sf&#10;oBjP0q/rz6HMsjS3ZyQt5xk4z1+Uc8Hr7Zp4tpjmQDJ6Lx1//VmuiQKHGQCcn/Z6VdIiRMgdP1Hv&#10;Sljn2HTyiG/Mcf5MjADBGDgev5celVplyCWD5zxnj6Cu2JdiWyOOMADn9KR4IJV+Ze3TJ9etCx9t&#10;0U8luvdl/X3nExvGoJ5HUY6cf1OakD7xtQnHXOO34966t9NglUKAB9P/AK2KqyacgBCgD5uCPetF&#10;j4Mx/serDZ3MQbpNmwElTwTkfpUxhkI3AH1B9fQdq2EsdrfNnt+X6VoLbMcBsAZ49ePf/wCtWU8Y&#10;lsddHK5Ne8c1vnjjwy4B49cUxmlwWALEgdsj35Nb72mRhznGD+IqI2nGR36HuPc0liYvdG8stqbX&#10;0MYSOCVQgjIDYHI9RzUhupATx0z+WKsvaSjey5YA9Rwc/T8aXyvNVVKgNkZxmtHUg9TjVCsny3aK&#10;nnkA8E8ZBA/xppufl2DHYsT/AI06SzaLGQflOTxj/J5pFgAO7tnIz61a5LXRny1b8rBrxh+7BOOo&#10;wOPxx7UrSSygOMg55Cnjn3//AFU3y9jZJAyOPf8AyKkAmKllHHQ7T+VJqO6NoRna0mNRJ1wZCevT&#10;2zU25gAWBxu5wRj+VJ5Ujc85B+U55FO8iQZbnbjPPXJ/Tms3JFRpvohrE7tzrkHucggUrb9oxzjJ&#10;Zh9anWB9wzvORkjPSrP2OQfd9u3GPf8A+tWTqxXU3hhpy2RTjAL/ADnHvjtWltAXg5bJ47/jUH2Q&#10;sAwOW9eM/nVxLdY+CevU55/zzWFWpF7M9DCUJxesSER7QcHnqMn+fpQ67lLE8g8AcD6VOpiT5lzy&#10;Mcc8+tLFbhs56Dpj39a53O2rPU9npoQBGP3e3OOOeO3WlwqMMYx0J6gfWtJLaIEKSc9yR1pk1qiu&#10;WUHH8Qzz/Ss/bq9jb2emhSI3gZHOcnPfHSnSHdy3GTjjnGKlFv8AMS2frjp3x9DVlVWMYVWPpkdP&#10;alKqhwpNrUzmi2uFB5Ldh7+nFWBCGBIYYPTH/wBepWhBj2rn+8PT8ait1cPle2eG6Gk6l02mP2KU&#10;knHcb9mUoQTwvXPYUxbLYcxnPOPTitCNGzk42kYOOPwNNySwTrj5cdhWftpdzo+qQerRXEBVR3we&#10;c8DHWnMvLYGOnQ1b8vGBnnGdx7n1pypvXMh4HQHtWbrdTeNBIpzLKATgYzgHjioHt8YYDAxyM5+t&#10;bJgV02rwvp/+umNb/LlOADk/41MMTYKmEve5yktq4cug4GCO2ageGZPujPQnHpXVLbysQXHIYHK9&#10;P/14pZIMnDdMcDHH6V2rMLaHkyydNNo48jb8+Djnkj/JpmcKSM+nHT/JrsTp3mjaAPbAJ/PPSopd&#10;JZDudBh89OK1WZQ2Zi8hn0OWKxkbcjjjBHHvxSIhUbeuDx71szWPHzKwJ9ATxUsVkQuCjdc8rxgV&#10;q8bG1zCnlcubRHPhWBB6Yb/PFLgKMkHryP8A69dB9k5ZnDA45zxx+FPFgBjnnPJ9Kh41HQstkc86&#10;SMQCD+FPWOReQTxzgenf8q2RaAEkAHngckGkit5GyflPPOBz9eal4tWLjlsr6mcQNx2jtj0qVYnY&#10;4OcD3rVWzYruyR3Ax0xTEt5N/wA+cjkZ6n61zSxC6HbHL7W5kZ7F1UbQce2OB/8AXpSuAG6Ecg4z&#10;1q+bdRlckYxgDIIB9Kjaw3Llc4zwSOaSrx6s6lQbWxUAB7gHnOABxUgSRhkE4x64yPb3q8lrKnyk&#10;YHr16VZS0lY9OOvQ4z+fSsp10jSlh30Rl7tr4Zee+489M/0qGSNuCBu65wOvH/166BdN8xd7A5Oc&#10;47f/AK6YmmyKCuDgfd5zyKzWLitbmzy+TWxzHzqSdvCk9u1WWkdl+UDB+XoP09K2xpDkjaAR2II/&#10;H9etSx6XLkLtwAeBxyfY1pLHQM6WU1trbnMBpFPfj0JGffFWYkkY5cNwA2CD3rpf7Km8wMwzz2H/&#10;ANepTp0gPCHjP4f571nLMovY6KeT1U9TnBblcEZx0JPuf5U143CHceeOB/n/AArq49NuHU4XHc4z&#10;6e9J/Y056rjqTislmMerOqWUVUlaLOfhjJBzuK/eBA5/z+NDqAuGH165Fbq6VJtw4bHU56/4U6PS&#10;nVtrA9ce/wDPNH9oQLWX1OqMRomJ3IBjoBn/ADmoPLP3W6jjOMDNdCNMkHJLYHYEc0/+zWx0OSPl&#10;5xnH51EcdFDWWzehzxiQKQ5wfTkmqzFlwG5OcgD0rqpNLcYJX+LoOMf41T/srPyuCMjjBwfwyacM&#10;dF7lPLKkdLGFgMODjnoOccVB5bvlT65APy8Yrrk0obD5Qzg8bvX2qb+z0AztAPft/T3pPMIroWsr&#10;nfU5I2UuAi55zzx1+v8AnNMks3zhMnP4Y9q7JbYFv3i7uMDPtUEtmh++MY4HX1qVmDudE8m0ucbL&#10;YuQX5P8Au/5/Wq/2ViCQG64OQefrXZm1DfKc46cZ5pv2UAAKM5GfmraOZNHJLKl3OM+zHBLbhgjH&#10;f9KdGCWwDgdsgZ/TtXW/ZwSVUHBOKetmXQLHjpjoMAD/ABq3mPdGaytp6HIxq7MN3+J46VfCtjYi&#10;gnHJ5+mBXQHTAZOcH2qzDYrHhSCT2YEAfyrGeYR3OmngKidjBitpmG6Mds7R6+tW4bacffXJH/oV&#10;b0drIshKDAPIOM8itNbVnba/X/Z61y1Mxdtj06GXNs5D7MxyADnpk9sVG1lzkcY5Pfn+td0bF15Q&#10;LgAY45qJrBAD8ozxnBxn8ahZmdX9ltOxxMsLbccjAIxiqxtyuHIO0KSMnvxz+Vd1NZRyAIw28f59&#10;qpHS4wMLn2+vrW1PMkZ18vlfY4eS3cqWAwO6j1xzwaqeUu3cwyfugEev/wBau/nsUYhdu3qePp7V&#10;kJpiBfnB65I/z3rqp4+LWpw1MFJPY5aSBWYMSf5/5zTEt8EbivTsOo9/auvXTY8bj0DEHp1/Sqr2&#10;EcbqrEkgd/f8Kv67G2jMp4KSXM0cq8IRR5nVRjpg8+mfwqIpt4K9WJUKMkf0xiuqmsEYlnx2OAem&#10;KzZ7LYCOSRuI/T0/xraljIvRnHPD23RzsxZ8ELnCZOPX1x2quYCygPkE9iB17dOK0pI+McHJyF6Z&#10;98cUhhicFcYz0784wevb05rvjW5dDgnhN7MxfsJHOOvAxzVWSLYCVPHp6djW46HccZ6cYPHBqi0b&#10;54Pfgn866qdZvdnDVwtjMdDzu3HjruPGDzx+NMPz8hTjHX6Cr3lELk9iQefb+VJhCu7vghsdufau&#10;lVLHIqXNszJaIMScHHT8frULW8b5Oehzjj5fatjIZQg6Y5+lQHKMWGBlvTv+VaxrtnLVwEN2jNa2&#10;RgTGBk9exGKcLQbcPx3J9xzVsLsTjn5u+Dx6U8IpPBwM8ntzV+2l3IjgoXIoLdFB6HoMHnOO/wCd&#10;aaRgL1wSe/Sqix4IbOcHjBx+VacERHy4/A+tclWq97npYWjCOyEe3UKcgZAHWsmSyJbceSenQiul&#10;jt3fBweQcH+fFRz2kv3Tj0HrWUMS1pc7KuBhL3jlprVDuTGD1yB6/pUAsQwO7G388/T8a3JYMZQF&#10;upIJP/1qri3IBY98Z+vXNdUcS7bnkVMvXNtoZ5tFVwQMjGSPQ+narcdvGCFHQdMcVbitt3c+57Zq&#10;dIAgw2MdOvfvWc8TpudFPL4Rauit9nRuF5575qyYkU/Mo4PPH+c1KkYzkZ456/UVblRWG5eScE47&#10;cVyuq77npRwii72Kkcak/Kp/DitNUdQOPoRio4Ub3zgD8D9auqoK7h749M1lUmenQpJapCRiNhlu&#10;Cfb0q15QReOvsOtSRQHHyAFe2aurbSFc461xVKqT3O6GHi90Zpt0K4UYPpimSQRgYGCccADI4+vp&#10;V9oQJCMnPfPNPW3bHz5GDnj/AD/hUvEW1bNFhktkYf2VWUDC5z1HIJ659aja2VR+I4A/rW81sqrg&#10;9M8f54qHyiW+U8Y7H1rWOIur3OWWBhzXSMNrZgwA2+oI9aiEEu7plcD6cfX6V0DQhegPTr2qAW+C&#10;Tye3p/KtFiboUsKluYpilBAUDj0/pyaZJbyomHX2OOcn61sIFD/LyO3YY9e2fepmSOPjP9ap4lp2&#10;sc9XBQmYRt5QNwHGOO3T1pq7sfe57jbwCOO/rW06GTJUn5gBge316fnTGgA5OfQH+RH40RxGmpNP&#10;L4Rd0jIeNV4GQfX1HeoDA/Tnpn8u9W2ZSSAc45Ppj/8AXTHV2IweDzzXQn3ObE4WEk3DdFV03cE8&#10;kdT7UuF9T+lWDBdAfKAT6Dv261L9nm/55n82/wAKaqLucNOhJbwP/9H9QPhr4P8ACvjHS7vx94yt&#10;TZyf2dFbFNRjRNsn3pXicBSfmxEjKAPlOz5a+Af2qvhJZeEfhfffHb4LaLc39vpjXE2sQW8edWEk&#10;L5CpbNgtGw583khcswwOc34LfF/4q+PNMfXvEtpH9g09Gvby+1wxpDAqqA1wA+GmmJG0DgA8DBJF&#10;eh6B8aPi74s+MFh4z+Hmt2tppWkaUFl8N60FsLS5iuG2yvJGyhrl2UbgQQqDABya/wCfHg2lichz&#10;JYXMsQpYW/vTc5qMVFKMYRSurJWTU2le8m2+VH9M18csTC8b36L+v0PzX8P/ABTtPinB4e8VeNrD&#10;StR8Ma052s4huL61jQBo45ApAtzISSpbltrEAV698ZZNL+DnxH+H2jaLrkOgaFqd7Bb28r6b9n06&#10;3MwEu1fIbfI8gZUcDJ+YGRgSK7n4rfBL9nPxL8TNMt/B/wBkTSNOa58QxeF/DVqtvKutX7lru4vJ&#10;Bujw3AViTsXCJ0FaXjLXvh94mtNE8M/EzQbBxDa3dnb3XiSdQlnJG+IBbtCpLRRZDOqkOWHHOWH9&#10;HYiWX5bj8PiaOGlOF27tq0dHZrVtu1rcqe1ktTiyytOE3Kolv9/ltsfnl+3T4f8AiZ8KLu5+LthZ&#10;RpY/8Ja/hvU7WNIIYBmL7TYXkv2XMF1JJGjxPtJ2uoRmLbjXlPw38IeH/EvwOHxZkthE2oeM9G0k&#10;2OnSSBPsbzlZpWLEkO7L5kg5OBha6n9v7wiv7Pv7O/ifQYfFEeqR+Mr3S4LPRLiEobGWwb7Ys+nw&#10;pITCzKR5zS/MVcAgsxI86+DPii1/Zg8N/C/X/Dsmp+OtfsbK41ZfCGnzrc2l14lvlE6W99AqnENn&#10;G6GQsTyMDbu4/WMfShmuTYfF4Co4OpV3s4uUYRc5c3M4qNpLk5na27e55WItLHTVSVo2u3ulfS/6&#10;+bsux7V8NPGUtnqtpZ+GlXS7m8GqeJbOOdXREhnuhHpokChzLc3KL5ixzbQITuyAwJ9w8RfFzxZ4&#10;M0690K6hvrW4k0e6j0u9iYxWzW1nmTU/IvI2IhO5Xd8EMQAi7Qa+H/H3iP4teP8Ax7b+LPi/rmj+&#10;BrySaO/XwlpEySTx3MCF/PuJ0ChI49ocRkGOJUAycCuDjXVPjFJFqmteNNVudG0m0voGmM1rbBjC&#10;0dwUFsu1ZlnRiQj4wWUMvUH55cN4DEwjOvK0bpvlcpLm3VqlrT1WvI+V9JSZwfX+a/s9e2lvwP1c&#10;/ZE1Rfg/4r8G+KfjFY6nrl3eeLZH0zR4beSS5s9Fu7Y3NxfpbnZ5kt0WiiiLEkZJOCa/K39u+z1D&#10;4g/tOa8vizU20S5tbtLvTLKWRJZbax3rJa2u2EmMPHCx8yQnbuGAxIyff/Hnxmh+M1t4F8Ra14s1&#10;vQdXsrS58P6nfawsNtCYoiz6fLBcgeWsl3HKwmix2HzKp2j5N+IHxm8Q23jWTwn440W41hopF0q6&#10;1HxrMYzHp8jg7YY8IywZw5BG0IOPlIFfRcEYDG4SVWfLz1pOUnZq0U3ZRUpcsWlFK8UtZNveTbrH&#10;VKKoqEk3tft8+t79dtBnjDTn8dfG/wAP+H76WDwBpfi1rbV9M8U38wWysYgr297Netk5WZ7fcqhy&#10;Q2eu7B+p/Df/AAUg8QeHvH3/ABWk93q2lwW8mivrclr9lKwxM1tbXwlUN5ZnXKgHkAjIBHH5k/FT&#10;WL7XvG8v2u70rxF4esbcaBZyeHbeS2sbC3hmIBhhbP7tid6uTl1bPyngfY3htfhx4u+ErfDgraS2&#10;1zHY2FjbxW3lyRT3bP8AJxI7NLFsDs/3VDkD1r7HiXL8LQweHliqTcVypqP2b6N7XbV1eLSWl9m7&#10;+RSxlWEqrp1OVXv3vo+2jXmj6BOj/EL4M+L5vij4Zmae01LR78adJfSC7TR2lgMtmt4ceUyI3zNK&#10;cgDOeAK/Yn9lzTrf4Y/Afwv8Xf2f7201/ToI9Jh8SG5m8mPStRvIHjvRJ52FZLpSQyjOxdnG44r8&#10;pvgmPjJdfBzxj8Afi1pcOq+GtNiudA07xHMy2Vy5RIyLeObdtkWMrvIk3MQuM54r9Pv2QNa+Hfws&#10;ttB+DGixPrGgeKdZupNV0bU7fyprm2MDGeNpJkkhRLM4aFvld2PyyIBmvzLHcTUKuIpZRWrNym7Q&#10;nHa3JzKTttpf3Wk7pPoz7jKayxFZ8l25LaW/W6V+j119NkfM/wAQv2bdC1u38R+NTappmr2outQ1&#10;LRpI0mt7vSmDN58YnVlt5YVJQSQoSI/mHz18M+L/ABR4H+FngfVNG+DlprB1HVdKtdJtvDkESpd6&#10;bcPiR7hyJphJbOzbizAO6YEgCAg/sf8AE2DWPCGu6Z4AvPCGo3njO+1y4+G2k22rXzwzPZ3sfn2O&#10;q/Z7bIuUa1VhNk7E2luhBr5c1P8AZ71DR01TxF8MWtDJZTXMlz4bk017vS9cns0OPJKFGbzF+4dz&#10;Dd1ViK+Zp59icqp0KOYq6ir87doNx05ZuStF3dubfzjczxuHlWg6lCOq3+fVf8D8T8m/gzp/wp+D&#10;93bWXj7RrLXtK1rSLi38XeGprkfZ3vMMLe3sby1Plx+ZOB8jKWHzbjxGo/Sz/gmr8Ofh/wDD79mD&#10;xJrEl8uk2lz8fH8KeJdUuPNNzc+E7rQDdQQtb7nZpbSRleNhudXUtnBIr81f2rdF8a+JtG8PfF/x&#10;5mTwbdsLnTtBs5bfSbmzzcGxkh+yoEniihmWROIlUupZ/n5q74G/aLh+EHh25Xwz4r1PWfBdr4cx&#10;4eSO1SYf2g+5VbWFaLi/UjyoiAA1svBKt8v9A4vHYyeVSvS551LKcVeS5rppK6Tk7aWainF31sfE&#10;ucKNVtvay6ddb200+enZXP6F/hl8Y/hx8UoNP/Z6+GPiRNQ+Ifgbw5cXE9pf2tzaI9jYXC2lzpms&#10;QzoA8V2jxz2t0qlgDkgYIb8v/wBt39oX9lbS/BGv+APiDp+oeGL3xday3Wq+Ho/NtdY0zX9OV0sr&#10;hv3TQXFndKrwi4U/d25UjBHx7+z9+1y19+1rq/x+0nUUi8dal4XsIr3TJM2dnf2tjbot3b3M4do8&#10;TRRQqD0YjeVXbz7fpvin4HftV+GPA/w91zTbTVrfxL4Yl8IvLqbyX2qaB4ihuri6u5ILpimT5JtU&#10;hj5hVGxkEV+dT8OMsp8QrNqsKlP2EY83LLkbUot2fSUIyXNF6axdna8X6lDO/a050lKLk20r6ry9&#10;L7fPY/DfwxoGgeK/G+n6Z4d1iPTbfU5o9Fu/7XupFiNpdyYaS7eINuhj+9IEDZVehbg5Ns+seHnl&#10;+GaNpmt6Bp/i17cXpEVuIrqVxC09tdS+XNFBMkYIdyI1VtzKrZr6X+KP7Kp+DPxTuvhb4Wlhm8Ta&#10;Mn26MPdr5etWbOZ7XVNHlfZC0Pk4zCztISGDAMCK/Qf9ljwp8M7r4ieKPDPxwsYDY+JPCi2mpiHT&#10;4Zlur+0u/tZjt3Ywx2qEJE7SGTOMwk/Ngf0lmPFNLD0+eH7yDjdJtRlpbVNtLaWkuZdtdl8VRw0p&#10;zScbO71W223320tc/OH4GwnRPjLpuv8AivTtX06zlkjSHUZ/MR4LK7g2wlmEgZImjkDwXLFoWG3n&#10;aeP0i+FfxK+HX7TnhnU/gd8bI9a0fWNI1OaLTta0qHOrxxKhgja4RdtwYHWYMXLMEG5djK24Rp+x&#10;hqfhyK28c6xd67cQarPd6Za38VoslktnqbSPDBAqvvgWJDvKsrxq+1AyqQT2/wAQfAHhTQ5r7xd8&#10;BmtfDN1oVraWGkaTrkzNqN9chYoNS+0xTL5iXMqxSTrEzi3WNESEkbifw3ibijA4+q69Cp+85VGD&#10;5mlFpvrurp+89Ollo0/ZwlLE0FKT+F3bj0f9dHueAfETxlafAHx/f+E/iEL7xX4ik1/Q7Gz+Juhm&#10;xFjLoNnstZoILe1c+XMbeNY0EhOWUMQjgE/oV4s+Ckt/reofDzUo7e/8QWet/Z7a5uoo2j1qK4jS&#10;7095WdmWNpbRldGdtrSAoDuxnxX9lj9ljwV+3H4k8U6RHewQTWN5p+qT6TqV1Ba3YWwuFg1SxcO+&#10;6J2CCZnjk3suApAFew+KPiRefD/wtqfj3wP4kae58Oapd+EpvB3ia4g1630wWtxA9g0SSyP59ndL&#10;dFYFZycx71KbFIri7KKWOw1DEWUayceblT1TcYN2T05VJystOZXSs7nXg1KM3GorwlfS/Sz/AB7N&#10;/wDAPm3XtR1HwtqFzpVrYtqcNncm5n0WKzjguYxbwuvmW9wIZXS3jI/fr5eE2gk85r5e8R654U0/&#10;xFLo1xqOq6l4O8TxSazbzQxxWU+jTwv5V9BLJIjxBUaRZGQqUZSp35UKfuz4n/EHRPjJp1r8VfDe&#10;hW2o6pY3EEXjK00y6MEShJFWO7lguGM8TM4EcreayNwG4OT9AfFXxr+yXrfw38NXr6Lqei2kQnh8&#10;Z6bJZ3trHcARQGa1WJv3Txu8PmuiyNuMS4AG7Zz8M5OsNRxFfEtP2KTSfxVPesuSKi/ei7Nt2fK3&#10;q03y+XjoShUp00m+bTmW0Vq7yd9F066n4HWfhDwP8NtD0jWdTFwkk2tavb+brbqlhJbQyp9kurCC&#10;NTPJE8bKWYoFcksnA59C8AXPiP4d+Fn8MfES6k8O+FJfFWmeItb8PCNFN5YLaXLadqNtcXcLMIN0&#10;jRAhljlMiKQeq/rJ+1BpPhbxRq/gzS/FugXWqaFq91b32ma5Fpv2h10vdF9htVvYENyhaO0hQ/Kw&#10;ZZX2tuDZ+U/2kvh98QPip8JZPGGtaLpt/a6Y58M3F/am8LNDpEglaCRZYkuIGgVjBEr7X8osykou&#10;8fX5VxX9dgq1WDtUupyTUowTk1Hra9nZ6X5uiM54T2aknutEnZX7qz3v5bq/c/O1vB3xX+FfxAOp&#10;fFbTLuw0O61Ga91TR76E/abN4isVqt4FSR7fcZ4AjgkHeuCD0+sYfEPiTSNf1f4c/DJbTUHsLVfD&#10;5uZ5Z590MsIguL8TuCu8yyAbDjG5VycYPzzpsWt+DPFGj6veW2n6rp3i3SHhXUNTBMUz2F8r/wCj&#10;+UEkdrYxKjh87wV3YzX2H4s8UaX8atcvzBb3F5/YNz4f07QLvT7KXSZp766hlZhqMoDKMqZDAVAW&#10;QRli2BmvdzqhSxFem6lNcnKvS/Mox03utU22rqyse3w1l9PEPkVXlfMoxTd22732V7adE9Xbqfpn&#10;onw1+Gvxk/Zq8QaVoerXk3iLQNZ0i18d2FnpUhi0eUwSi7lsNOcxz29lPdLGTb24BEpyUKEY+dPA&#10;ejD4M+MYte8Q+C4NU0qW3nv5TqljPbPNpoKgG3tluLSVb5QMmIu6eXJ91Tknr/2EPi58XNM8T+JN&#10;f8Z2/wDwl8kemXPhKVC6Wt3Np7lgJrx9jIy2UnluJyQy/KTncK/ULRfBGneNt/ib4q6d4ju7DXLd&#10;tQXSAVlW3SGeQxykxFZNkoWRlEbl1CgAMAK1yDK4YjG4fEzUaXLJxlOaTpR3cZSUlbl2i7x3TXmf&#10;o+f5PSr5DicxlTcp09Ixg2pxS05Y2lzOSadtn713dJn5In9sTxtoHi/SJNbv/E0HhnUHktodM8Qa&#10;MLGW3tppXkgiOp39zdJKsUUnkrOzZ8v5SDtyPrvW5/EXxcn0290rxNDqHxBs7iW78HXPw6c6umm3&#10;Wx0jOs36bNPjsyjRRyrE0kiqMBipKn9DrT4UfAL4vfCi++E+mKNR0Azw31sl/P8A2r5F2f363cSa&#10;gZ2LeY7eakq7WberJ8xJ+XvhR+xbq3w3+Iz6D460seJPDDzRT6BrumX09pd6N5C5ihZftCTtbK4z&#10;EN8sluSF3yxABP6/h9HSvhq+BxWVzhiqFecbSpyq8lLV8yi6XPZXX7upKLpwlZyS0a/gbG/SIVXD&#10;YzLcw58NOkm/Z1FByqLlXLLlqOC5uV+9BPnktIyeqf1D4M8N+H/i94T0q6+L1kuk+NvCs8IvJLZV&#10;0+803VEBMc1rJH9+2n+aWHGYpkYhkyHQKnwkj+HPjeTxb4Q0+01Dw3r1yX8XeG/syMbW/Z9y6zpk&#10;ZyId8hL3tsgXeT58Y81WEnsMHwu8K3EWixeIFn1a58PuP7N1HUJP9MCgkoJZI9nm7FIGXB3MAxy5&#10;LHvLHTdN0+F7bTYYraIMXYRIqZbPOcDknHU81/cuScIctZ1MVQipx5Gqqfvzaja9TRJzSvCT1Ulq&#10;rJqEP4mzjiyPI1hK8pRk5p07WhFOV7Q1uot+/HROL0d2nKV2NUVfKwCODgnpnHf/ADmsrWNB0PxD&#10;C1vrVtDdxzJ5cgljDZjyDjdwwGeeD15FbCf6n5yQeu08AZ7k0m5MGSRSRxyODn/PrX3mLwdLEU5U&#10;a9NTi900mn6p6M+Ew2Lq0JxqUajhJbNNpr5rUxrDQbaxtbfTrc7ltI/KtXY4kiiX7qBh1AGAM9QB&#10;nJ5OsFEShGHHOff8QKnDFsqAuMgDHoe/sfakaFWUod/YHnqPrWlKnGCUYqyQVq06snOTu9fx3/HU&#10;g8pZWPUAkdT+P9e9IckgFs4HVeef05qyYGWHy2AyD8pB5xUoVtu8BcAcdsZ/r+FaOZl7JlcoCxKr&#10;gHbx6/X0qMI5UYIxjjcOmfX/APVVzaXxtGQcLkduntQ6IV8zk45JPqP0qVMTppuxXL4JUBsZJL44&#10;JHr71BDIWwrsOuMN09DV1C4A6bhwSOmO/enrFvIJUDGeg49/yp86S1Q/Zyb0ZVC7yCAyt3IU5/Cn&#10;qUCblBGOozz1qRtr/ITkY7cfhTWBZ+eAOpHc9eh6UrlpW2LIwrELznnrwM5zzVV+w3EqcgY9h/n1&#10;qwzZISPPQj5v0/lTVCKu1cjPJb09h9KiL8jSTu7IEj24Ttyfpj6dP8aayxtIOSRjBx7cY9KVgd3y&#10;9+Oe+O9Ab5uOo4P/ANenqFltYXySWCDGMfTuR6Y6Uv2WaPOBnHUAfy9qWN3kDMTjBxx2J9PrU8fz&#10;5jPQHIHUn6fWpcmhqC6C24cD94ehwMf59akYoy5bjA459OOtPVnUnj8D/nikO0Zzzj7v/wBft+FY&#10;Pe50JWQ5Ioiwc4b154znOPxqVHUSAYGeeT1H41HGgUc5yedvoPxqdV+TJJHIwOn6VnN2N6cdLipG&#10;Q5JPO304H86bLGyHAVQoGDnA/Opdg4UjJ7gdjVz93KvlF1XI5UnP5fhWTm0zojC6sZw4ynzDk9uD&#10;2H4+1RhW6gZGOR0znrWi8ShPkw238c+uc1WZEkHf3GP8acZLciS6FOTaGIUk5Pp/MfyqvskMfmZP&#10;Pt2Hr2rQd1RgJB+fbHr+BpGBLApkAZ5/z71tGXQ5GtTLKEscAg5H8PqfXvVtYhFyDubGQR71ZTYG&#10;O4fMPlAPGKnCNvznjIwO5z+NEqpcIW2IFXGZJFBzx68+vNSrGSO2S2ee/OPyqQBAdiMc5znpz/n3&#10;qZY1XABBz02nv/hWE5nVGFhvl/MWYe23OB+HrUi7SvGQMDcG6HtUkgAb5Rzx1557Z9vSpFUJweQe&#10;pHTj27VlKRrKK6MYkjn5UXdzu9vTqfSrCs7kvtwepPBqNYwj5jO5TwvQZP8ALinIkfmZwT67ayk1&#10;YuK0sSCU8ALjnJyeTipGkG4ICTt+b/HJpFiIU7+5x1xVhYBwB0znHQGsZSijWEG9kRJcZQEnHHfB&#10;qUXSGPdjjOP8elD22T8p49P84qDyJBuVQcenBFRywepqnUii0HhBw2Bk9MdSe/emF4XHljkdckd/&#10;SqarIAccMCByT2HGex61CkbNhWbaQfmUZwO+KpUlvcPrM9jQFym0jJLA5wMfzqL7WmdjjHO0c+uD&#10;+VVpYn8vgYz+dLFbyFtgHU5x14x0pqnBK4KtUbsi35i5AUsB6Ad/XJqUYbuQf7ueaz44tjAuAMHI&#10;+tXQQnDA8jjb7VM4W2OmFWf2mTnDKGLsT90f57UsbRhvlJIBxgevoTVWUMQOARkEY/nQjOygng5y&#10;ay5NNzVVmmX1jkDbgQQT/n61Pbyvbbo8gnPHp64/rVSOQgkdf0qxFtcbsdjzjBFc8499j0aFZNpL&#10;Rl1bnbwmVJ55xgetWVmjZd2cj0bvj1quArOBnGRnPfOO31oRSHUEAZ46e/SuWSierCrNbSNRJ3wA&#10;uFHUA8jP0qUzcAEZOenPGaqRp8hLcYGCCCamTIbLHOBnAPPtXJOEdT1KNedkmWPMTgDIx6GrUcrn&#10;AiY9855IrNYk5D8k9Pb3o+YAlcc8mspUUzrp41p3NgXD5zleOAQKn86MEL+B4PX2xWSpZvlQDn3w&#10;R+FXgnGWAwcZ9OK46lGKPUw+KnPYcJlHVBw2CR1ye1TrKM8KR6keo/8Ar1UlCkDbwNxOTyarF5HG&#10;VI68dqXslLU3WJcNy1OgDjYMZyageDC/N3HT0x/niolJOCc564HP41LHMQhXjrkfX2rRRaIliIN3&#10;bKoVd3I44wQecVFt/ujnJXccf5Iq2XVuRluePX8aiZ1P1zkc469a2uzgxHLLZlNYCWB5A6gVMsYI&#10;IxyfQZ4+hqcYPC4JHrT96NhOP7vBIzj06VUqjOenh1ezZX2qORyTjr608feycfQin5UkA8YPar6W&#10;4Zd7dugHf6VjOpbVnbQw/M9GZ5PzblC89PxqMjuRz6g5/wA+1ac0KKgZcHnjHp3qowU/IwPXv2zR&#10;ComOrh2pWbKyByN2cKf19sVOoaRflBOfXsKRgEO4D3H0pUUjj0ORjJ7fnTkwhG2gp3H5RnrwP8P/&#10;ANVOEQ3AsOvT8fWnbgqgqOOvvQwG0Fseo7CouzdJGeQol+Y5GO3FS+UGBY884B6dPp71Jti+brnP&#10;p39xxToIw+WbPXsccVpKfUSWpSaAE4bkE4BNVPIQAMp4J69cemB2NbTW0RPynHJwAc8elVmty5Ck&#10;+m0+ue9VDEdGc1fDJ62M7yFb72BzuUAZH40hg+TpnBBH9ce9aIiRSy44HIzxz/hT4rcgh8MQCBn0&#10;Hv61bxHmYfU9dEQIpEeR1JOe5646UiquM8g55Pf/ACKvpBLGwSMEDqc9cc5p/wBnJ+8cEckn0rB1&#10;j0I0tEmiiyrkKvygHBIHHrzSMjHh/wAASc8VbW1kxgYJPP4H/PNIUlj45I6Y6cn3zU+1Bx8hD5Un&#10;QjBOfx+tSrHGAGBB9e5qPyizdMLwd3+emaesbqSq4257YxWTfmUovsTKqKSG4PfPt+VSoA+XYfXP&#10;Q1EVlUDsepB9qsRJnLuBgc49RjvWLdlc3pxd7EscKsnHPBxk881E9uQduMDqQvJ/D61dUYJKnoeo&#10;qysSFfmHJ7n/AOvXNKtys9SGHU9EZSxqVEajjPHrntnvTnjZJNzDPOOOa244oj1RWwDkn+lOaGFB&#10;lfb5gfX/ABrF4xHQsA7bmEF3D95xnAwBRJaRg4KkY5zjnNdAI41cbBkDuOv05p21Hw2AR1Bxj6Vm&#10;8ZbZGscAurMCO0DMUTnjv096nawGzkAkkgY5x7e9a6bEYr0OBnb2z9KsoVIIToMZzWUsVI6oYCGx&#10;y8GlOWJjXI6k57+nSrDaWw44BIwSD+XauiAjhfqDjqeTzjimiRQ+H2n+LJ/zz9KTx03qawymny2M&#10;JbF05yOew5znn8ad9juA+GKkclcdOK05Jed/Bzgfl0ponAAB54xn/GpeJkbrL4pWsVPsa4xz2w3v&#10;/n1pBZxKwYnA28nHQ46Va3qRgnAznI6n/Pen4wTuAH064/wqPay7m31GLd7DNiYwoGMZ5A4qFyG+&#10;Q8jHBPGCamUrnI49f8PxqMqUHy5xx05/+t+FKNzR0uhUktYQ2FJHHcdM0xrdFJDKQSMj/wCvV8na&#10;Mf8A1sU0BWHyjJzjnvWirO2rI+oQvsUWtIW+YocHrnt701tOgP3uB+RGfTFaKxORlhkZ696Arg4A&#10;OfrnrT+sS6MFl9N/FEom32lsngL/APqp3AOSq8447Vb/AHzDCDGeOBxn0AoZc/MfXHTn/PWh1fMt&#10;ULPYqGFeFkU4PA/+vTHs4G+b0weBVt1B5wcY4OcUIq8dPbil7R9GN4eHVXIVtYm4wOOc1KtpGzbl&#10;OO7D/wDVS/Mi9uvQf560hkYgOxx2wPXsazlKXc6aUKX8o42MJJaQZPsOgq0lrargZOcAYHpVYtIe&#10;hb8Pr+dMBzyP8f51nJyf2jfmpxekEaSW9uc7FU9M5/z/AJ9qme3gY/JgNjnBrM3FgD39u/8A+qpR&#10;M42lSMds9SR9fWsHTl3OmnXg1rESa38g/N0zt60mICpCcn098U55WI2vxnqMdD370xguNucdcEfp&#10;WqvbVkqMU24oERCck4OMDHPP6VY4b5slh68AD0qBIuQv3cdjwSO+auxW8n3mPG7GPX8Kic0upvCk&#10;5LSIxdyNvf8AzntVlSAOMemfT3HpTmg+bJOcHjOe39alhsd4+Vh+H+Fcs6sdzuo4Rv3UQqyg4OR8&#10;3Xb1/wA+9Ti0jJ6HnoKnjhU5XrjP+c1JGI++DxzWMsR2Ol4KPUprZxLw3TPtkU+SGJDuUDAOc+v0&#10;rVSJCckgn0HH+cUgQcFsVj9bbdzWnl6SvZGH5atzt254I6j0yaQxK4GzGQckY9q6NY7did/fgjrV&#10;W4jAXMYx1H9aqOLu7WLq4BKN0zHEYU7Tj2OPy/Ko/sokb7xGOfWtBosDaRnPWnosbL8/3s9vT61p&#10;7drVGc8HF2M0QJt4zx1PP680x7aJ12hSSCSx9cVrq0ceWGcdMYpjM7NnAGTn6+malYidzT6nBxXM&#10;Y32OA4GMHjp/PFRvZRFiOv8ADkjjPv3xitZ1+U4wSOue1VwM8FevccH8DW0a8u5yVsDRtoZb2GF2&#10;7gMkcDqP51PBawR7cjJ5xn1z7f59quuqD5i5wPX+VV2uoEGR1JBPr2z+dbOpOSseesPSpu+xHNHn&#10;LjBAGefX1qoJQCQeSDzx/WrdzMSm1R8rdh1z2rMiYnjkdfrW9KL5dTjxmJTkoxNJJU+8Rheh/wD1&#10;VcW6IGFOeeOP8/jWE8mGxyBnnnNSi4DBVHfqKp0Ewo5jNXgjZMhb72cZ6j8vyqX5R82Dxzx7flWZ&#10;DOVTa2CQP881Kku/gfU5rKVOx2U6vMy1NhxkDqufz9fyqq0ZVd4A7D6GrCI2wAZxg/n6f40uAVIJ&#10;5xyT2+lSpWN5U11KMUbRJtk+Y5xuNUrsZc54yvXqck961JCVXkD6dO3Ws9weUJAy3UfXrXRCTvzH&#10;nYtpRSiZbqCxUkD1HXvUMoCkMoyRywI6+taDw/LhPfgcg/h3qr5YHA+ZiOOuOtdcamh5VWvNx5WZ&#10;szQxgI+cnnH4n/CsO4uGY4XgA9uh9uPWuguLNJgcfeGB19azn08hjt2kDnIOcY/pXoYedNas890z&#10;n8Fm4GBnOOBnt/8AXpyRydSBzxjGBnHetZrZGw4z8wzzUZjY/IoX5j756eld0qy7GEqKXQx2s5HA&#10;IGDjoOufb296rSWMkalnGQvORWtLAy5L9CeAPyqpI2wGNe5GeTxj0FaU60nomclSiuximMou5sED&#10;nOO/6Ux49pG7v+X/ANerUkbAMecknJzTCD06/LwfT/Ir0YyOKWHV9iouzI5ywGD1xwaY0ajBUnPc&#10;Y4+tXSuBlQS2cDPHamFCSOOfT2FWp22MZ4a6SZRWNTyw5J5BI/ClVEAI7HPbjFXFtzghsDvkE/rS&#10;m3K/dIz0yRj/APXR7W/UzWG0uVnSNhtA47gjjFW4flcq+cAf/r4p4SM8t0HWrMMbE9MeoPoe341l&#10;OpodFKilqi9GAegJGM49BT2hLYZ845OPr+dSwhFx5gPPzbfSrpjZhjAwQe+CPxrhlUse7RpxcTnW&#10;tzkDghRgcdaqGDcAXAwfX27VvSwsD06du2D35qF0IXdj64OP51r7U454VXbRnxos7gycdBlvapBD&#10;AWIx34AFSpExOffJGMj6irAiYcfxDOQeKynK2zKp0+6ES0g2556Dn/PP4U5rdfve3cZxnp9KmKFX&#10;75GPpx9auWyKzbuCveud1HH3rnZCkpPYo+WvcD0qzDGCeo4OelWXhaQnaANoycDr60vlndggDB78&#10;0e2ujqhSsTRRdifqff8ApVyOMlvLPOOuO1MijPbpgcdvqK0o48AMeRjH1NcFSoejQodSqIQRgc1H&#10;tZTzwOc++av7GPUf5FLNv5Dcnpk1j7VnY8PG2xjOgYgEE84/WmNHgbSeP5e3etMx/UEdSeKrOrE4&#10;6+pxzW8Kt9jmq4a2rMtolQZ9cZ47HvUIUKCWwcnpnP8AnitJ0CcfmOtVmjB+6MN75x9K6Y1PM4qm&#10;HbKbcuSMjHy7TyeTTGCkbsD8fbvzV4QS46A/rz/n2pkkRRsEj3PerVVX3COGsUUXK55OBzgVUaKQ&#10;H+IYOBW2lrK/zAdckc846elMaOJ/kAJIx19feqjikr2F9Tv1Mk2ZRiUGSTjntUUcW1t+MDp69RXS&#10;DT/3WWJJ7Ht+VRfYj5mGLFQOSfXtUrHpppsyWCjHZmWIlHPI5xn3/Cl+zfT9K2oLdc8jgDcasfZI&#10;v7i/mP8ACuZ4vUulh1b3j//Sq+PPHUPwz04/sz6peWWn61eXkfii88SayysbgkeXbWsUxQxW6xxk&#10;7c8EngjNYesfBu18fatbzeM5Jr68Ro7dNTnj+02X9lKnmsZJVITdFtxsxtckDODUviD4C+GrzU7/&#10;AF3xLr2qR32u3Q07w/p1yBcRaeZGRlhjzuXyy/KuzfKPyqW4/aY0H9l++1b4Z+NPDOoavdX1yWUa&#10;k5tm8srtVUlkLhoC67t6cnnOMjH+Fzzx5pLA4XDz560YxTlFezi4LlUppOF3GKumk73uuzP6IqOK&#10;lOdTSD79Oyt+R7r8XviZ4K+DfwuPi22svM0jY0uo6hayJaJa7CPs0c/lqDcYHHB2JkbQM5r8HPiF&#10;8cvHlv4wuPEvh+HV4rPXEbTvDmkziTfNe6gwaBgX3MY0IJfBBZT6c1+rvhT4dzfEbxpb+MPFWrXm&#10;oeHNEQ3194Qt2aTRNUv5G86G3aZ8xC0tSFa4cjk4XHBB/PHUvDPx2+K37VFnZeCblvEl7pp1b4ga&#10;9ebRBa6EVaT7Q0DyR7Yo3gMccEbAvvKYG98D9J8MbVsS8PiZe35IN+0muRWu3GC91fDFK8k1FRlG&#10;ME5OVsMyc504yi+W7X/Bfp5evY6f9tK0039oGOzsfFCDRLtbuyEV4I0tYrma4jSG4uo1kKoxuDub&#10;e7fIgHcc8/4k/ZW/aZ+Af7PV540+BElr4gZdT0/QbD7NJudzqxG+580xh22SAf8ALRYggDOCExTJ&#10;dN8efG74jJqXxftbe203TbuS7TT8s1vBywFtPKgd3c7iAsYUZyxIGM+jfDvxn410nwR4k+F/h+Px&#10;dd6fqNwZbVoZvLh+z2qOsUXlvu8uKMO25lABXljkV9HVzyvgqawfPGvGEuZ0moum3KSsr8yaStzO&#10;K3vZPdniqcYynCzcpaXW9lbS3yv62ufm9/wr/TPgzomqTfEm8a58YXmm6r/wk17HcjUbH7HNiGNY&#10;ZZCD5hbeVZeZDtP3QTXpfgT4beGrD4R2reL9Rt/CfgeGZdWn1GW3aG91d7kxibTbJgyzrCsMahp0&#10;jDTSk7QYwWbyj9ov4xaX4E0WaxjisZb28vY44dcskW8s/wDQ4/3tpbgr5cjLlBJNudQeADgAfC2u&#10;/FS58dWr+MPH2vsl7bRRWthpG+a6llBJLTFpCYo8d1G3PAAGK/oHKuHM4zXBwr1Z+z52ryUbtW0X&#10;s4Wai1dpTlzciV2up4eIxlGjOUUru1vT5+fV2u+nU/VT9oTxd+yj4Y+EWq+CP2eLLxX4mmtLuK7k&#10;v7KBr7SnndP3bzz3IxDGACmAN5K5ULjJ/Mzx7+0J8QfHWjadpPx1n1N4tOs0XR49PjhhmnhkHAnv&#10;GBmMaqoCjLEj0GK57R5PH/xC8OD/AIRNvsVul0NPP2EqLi9uLr7sTQq/nTttHAVWCj0zXi9xoeqx&#10;atNbajHBqLWEskDxXEjKwkjJUxvGSrggggr7Yr9F4C4AwmVUJYSrXdacZOblUkpVLuyvzaJXtt0u&#10;0rWRhmmc1qtKNOkrQWySSV33+0/np953GgfEGa2urKHwDbWujy+fKn2i+vGuIGMw2gvBMGRSP7xB&#10;5wTyBX0F4O1z4ifDLxtpvjz4m6ZcahpujXwN9d6RcIdhjkBCusOERWZvukZdQQvA4+JNN0K5jJdo&#10;Z52Mhd9MiDKfLTklmHIHOBjJr2K68JfEDw5pFlYK2oWNrqJ/tO1tYrzfHbiXKKZVVmMTbQR+8Cvt&#10;wcHIFfX8RZJhaq9jzR5Zpxd78zTve0+bmTs30a6rax4tDEVeV3T/AEXytb8mfavgP4seJPGPxFHi&#10;fQfEGraZ4YufEX9ratp2ouhSO4kfzJGgtRhGXYi4O07R1yeK/a3wp8LfEuv/ABVsdImudZ1bSdPt&#10;rnVtN1SOPfZNNr8Es0LXNxlHJt9qNGu0q2wjINfzm+Hfh1qU1pCsF3IPPtS13cWl35/7ttqvG2Mb&#10;VI4Jyp6jkdf6bv8Agmj8MfiV490PXfGtx4ouJPD/AIV8L2l0b2zuHXTgwYrHpUMI/dRTbE3zylnk&#10;wQqqgYlv5t8SMBhMPWo1sK4qUGlH3dY/Zu2t3aTWrTtayvc/R+DsReuqVaPvcyle+i7q3bVfcfWP&#10;xn8T/Fvx38P7X4/+CNct4/G3gbwlbSeMNNtYotQu7fTY0ZRqFjE6krdWgMplX5WkhcgEFFI+Hvgh&#10;+33ouq6hqVx4d0DVr7RYtXtrLR7ma9gF5HbyWkKRAWxY8LLE/myB9qq3fDGvpX40/C7x1p2saP8A&#10;tD/shgR3OgaElh4u8O20kktzr9jePklg4ZSPKeRt4GAq428YP4e6n8MU8C/ELXfEHxS0a80eTUra&#10;4/4RlVZLaGCDUWeKOYHy44gA4ZCzlcDcQu7bj8w4CxGH4lyith69X2sVpJ35ZqXWEoXTUrawndqU&#10;GpK8j6fFYDE4eaq0l+7T17Wt+HXtr6o9l/a4/az+FXxG1nW9G+Ifw6OqQwarJpll4htixWaCM828&#10;8oRJEmjkLbHAwxIyOQx+PdA/ZRufivbXWlfCDUvEHhuxVzeLpXiWx8tA2zd/r7diz7AOGddwGeDX&#10;vUXw18bT/CHUvFPhvULJNX01ZrzW0mlNz9rVTHDtthGWjMYwTJPGQ5b+IDmvmL4OeMvjToA1Xxh8&#10;NRp7ajBue50W3tJbiU27KQ1zCiyEPGg+85ztPJHev1bh7hrD5Xgp08qr/VoxkrNt1Kd7pX9nO8Y9&#10;UnFpLy2PncdluGeLjPMlJQqK8ZQSenbVq/be/fmOTv8A9jf9sj4Gx6h8UdGj0q8tLWwWKbX9PnSR&#10;IY5pY8YSZUk3uCATtIVNxJ4r6L/Zxi0Pxh4u8JDwAPJm8LzfZtevbdY7a5Q20XmRXRLZ3Os6lTtK&#10;u6MFY8Gvu/4Sa946s/h34W+GviPULDUNS1SeS/Mel3Z1rUtQkmLNM1zcOXjtTHv+SBAX+QHcvWq3&#10;wf8A2cfA3gv9pPxH4Sn0yPQbSLwrqUmlwRXDRebrNpbtsMs8yZkuZyCGiRGjEhPzEA55Mx4qxWZY&#10;PHwxcYRq07qMkrKcLOKnO3u2s24qMnytu9ndHBHguXsnisJeyeqabt1Wtrevy3PK/wBoPwr8OPiX&#10;458N+PPgjMk2lavpEl7D4hEtzJdeF/EszLPdvbpA4KGOeQSEFhGRKPlDKd3yh8LfjHf6R448ReDN&#10;A0W1a3inudT1f4gz3WqazJ9n3tbZKRGMOZndmTzGUbzudQw2j0TR/iz4i8D/AAC1b4J2XjLw/oWm&#10;eJNUltvFmiRyTRX0dvCkclv9qMUCTWtyLiNfNlhUK+1SxwOPI/E0drLZ6JaeIdFtRrmsS24lt5Wv&#10;rGTVIIdxgvHvwVjuHkWRdn2dGeVSCx3bifdyGnL6rLB1IOSV0r376T3UXpr/AC3s2vePMx1aEpOa&#10;ahJ6u1t+y8vx3XQ+zdJ/ak/aWh8H23hHStdeQ63fRXFu2u29tNb3sschRZ77z5la3hKFREqxEPJk&#10;yNIBtfz34kfsz/tc6z4g1Se41nVNSbVIoXtodTubW11JrGWXZNJHZR3EmEEKszIzJKEZS2A+2vk1&#10;PghL8J/Gp8I+K5LS98T22p2kdrp897b6vbQRz4lmtb65MixW8tvG2ZcDIcFQARX0hq/7Vnxt8aaf&#10;rUfw90+ytvC2gzHRbTUNKvZLfyHhBRWtLJJLUSPJCrqVeF5AM/MCK9R5TRTrVacoupFK0nGOtns2&#10;7vyjZ23VtzhxGLdRRpTjzLbe9tN+i0+enyPYv2b/ANlnx7deDx+0BPLZaXdeCPGdsnjPStQklsr/&#10;AFnQdcNyt1dwybdsrQWmQ55OME7guK9B/a+/Zmb4Irp/xc+DNjovxF0rXtFu5bvRBHqC3VhpeixG&#10;ZtbnLXDQeRGGiDS+YRHJtCjEgFed/EH9v/4QfEvw1p3w5uJ7jwgdFjs9Vv4vD1v517e30S/fbVLy&#10;aJLYtG3lyL5U+9vusuTj234I/tO/DD4veAbr4fnW7vw7p+0WkMt1pov7zVpllkvVhnFi4kjAMalj&#10;HDJDvcMCCQa8HDYbG0Zxr47+FZykuVp+97ySbaaSd7Wlbl2ukj0aFXDuhKhBpSirpvut+61XTv2u&#10;0fNdv8a9J1K7sb74VWl54fOqeBntfEEel2dtPZ6lrFxcRmJprSZmTyZN6vIyruO0DAIJH6VfEL4M&#10;6xaaNpWoy3C38Fu9ukOnRxzwst3F5bT3yWm6RfJk8wKXjbZt3YDYyfjmfU9H8T+ENR0LxZqT+EYd&#10;KlF1pvh+a0hu5pHeNGR/tNrDbGOe7YMoWWJIoo1DHzHJNfpJ+zT8WX0D4Vat8UPh3o2uNqNjBp0V&#10;pb6nePdrHbynynvba63h0jCJ9na3QsxZTwPuj7TJMNQxuXzp05xcJJ05S0kkmrJ33tqp9HrbS1z9&#10;88OacMRkVeFSTqc6aSaVlLdK7+FJu7afnqfn5oXxAu7z4t6b4d11ho+naBdvolyyPLHpMunyWhuW&#10;AUsryx2fzOsscQCKMGQBgD9WeLPjpoXxP+Il58LviYt74f8AHmjXSSaR4r0S6h05NdktLcS6c+px&#10;r5jHyIpUaIPG4yxQ7ssK6v8Aa2+AX7OulfCzxb8R5fE0uleILiwu/FUMuj3KS2yaoYCq2kunebcg&#10;Q3BYK3luApUvuRsk/lr/AMK1H7RHwq0Pxf8AtK6jruk+LbyKfTvD/jrxDdm4i8QzRDb9juZ4B5oj&#10;twpCtgeZPIC82zgfGYfhCnklmqqg6kUnBPmkrNuLlFvfVNXcmubVtNpfz7RjTq+0pQjzShK6eyfS&#10;UU+6fVJK606GZ8afCfwj0b4y7LgS6fc38XiK4fWNRBk0ywv/ACjJOtrHbIAGnuDseMhwAysCvIF7&#10;wr+zd4xvfBni/Wvhf4h1nxH4j0jxN4O8N6fGlzE6Rad/wj1zqogEjtLg2cYaNUBAVAUHJKj7p+Fn&#10;wKtPhD8DLm0+OSaxN4gisbbWtHGrOdShvtAuo7az1vULUBFEf2J445ElQPstMIzFWL15l+zpfa9+&#10;zZ4n8eP8INKtfGGlX1vdzalphF5Hqy3FpYTWFvci2jcKqOJCoVoHZImLh8s4r3OHM6y7C1YSzpOV&#10;KsuX2l9pKV1JxtLlS0mnZNu7trd+BmGFxUJTWAlapTtJR9Htd27cr1su+h9O/wDBPvUfih8Qvhp4&#10;s+JCWOm6KssWl6FqculF7m51bUbdt9nqi2yKDFJp6Ygn8oPuT522EE19PfDP9m3xRrSeJvFesXmo&#10;nxXJYrYf2ZbX/kXFtIEQ211pNxuSRY4kw5tzKIz5jcc4PN/spQeIP2bvib4P+E3w3ubTU/CF14LO&#10;o6nLZmSKVrvUbeFZJjN5W0xJdWcwj80I0bSFWBGc/VOn+PvCup2mteFvGdxpmgeJZ3lS3k1O3FrD&#10;cSxh4rHUIlnZInmEbAOm/wCYjC5XbX63wnwdRxdeplmOxPsa1O8eXSKqcqc+SnWblCc5Smp0otN8&#10;rqO0k4qJmfitXyirSzLLqLnRrRipSfM+Sb91znTVpqEXzKUk19i/K1Jvwnwr4A8LfADSNO8aeFl/&#10;tiOyWPWNZ1LTtUV9SOnSosUrXWmSPIZgJnZ5c7WiXHlMShU/feha7o/iPS4db8O3MF9YzqHgubU7&#10;0ZSM9R0x6Hkegr4Y+IP7OPibxd+z/wCJ5fAlvbvq15p732hWVxI893HqMzqdUt5pyxje3uGj3xxx&#10;HZHIN8Z+YiuV+AHxI8PWfw8t/GtpbrbDThbJ4juNM8+G6+wraRSSapaQxmRLmO0MqxalbeUXGPtI&#10;HLgf1B4R+I+M4Nx2DyPiDDRoYbGQdWFTmlbm0Ut4+5dtNxbaUXGXNG7gfzP4/ZCvEGvjc5wFf2mK&#10;wb9m4RitYrt7261s0lzNSSi2rv8AS1FeP5vLJB6nrkHgfiac7sBwvU4+n1/nVPw1q2keK9Ft9f8A&#10;C+oWmqWM6BoNQsZVlgmBAO5XTKEkHPB49K347EFvmY+pPb15r+86OOpVYRq05KUXqmndNd01o15n&#10;+f1XL61KcqVSLjJaNNWa9U7P5GUVkOBjJ5PXjPvmkeObGW5IJLen4Vt/2W/34zkk8c5GOvb/AApo&#10;06cHaFBB9j3+uK1WIj3E8FLqZRSZhhQApHDE5znn/PNPXKj5UAbrkdz1/wD11sf2bdRfcY4GMjB6&#10;n2pp06Y/e3e5HT36VCxEe5Sws97GU7Rqf3gwW4+6cmk+UHOD79sY9/p9K0JbOSOTap+XpgZ/Oq8k&#10;YyMg7scfSqjUT2IlFpu6Kyu4G7awz1/H9aldsKd7cdu3IpSHbBLHPIHH9MClKpHgsNxHTPX8KqTV&#10;xJ6blcvEV8wHA4PP1xz170/BDFhyPQdAM9v61KGjdlYKcdM1NFAxG+IcdMHgYzx9KHJWHGLb0KrP&#10;szhGORyACP5ClaCWRSxVsnABIA//AFV0EWiXMqlGB9ycr79v881dTTUhAUdF5bJPf6//AF65XjYL&#10;Y7o5dUkrtaHJLE6jeRyOCB1z14pXhkPJIx1GO4rrlhtky0QHPPIzyPSqj2+5shBznjoM0li79Cfq&#10;LStcwPLQHDNzzk465pjRhcDcO3Tv/Kt77IB8qrgdsdvb3qLZFtZRtB37eeapYi5EsK1oZaRoEDZI&#10;wePX8v8AP9alihZf3iE5JPBGBn/Iq88YbKEbuvHHT3HJp4t02gLxxkjPOc5zSlWKjQKAR93QHrn3&#10;z3HNPbqMA4Pf27kjtV3yNpO3HXOQMnrSbYhltxHHBx7VPtSnRd7FNWddq5A5x0xn86mCkHLjjt6j&#10;8f8AGraxNu+VjjGenUdh9amQxoMFBkHO4D/9feplVRpGhJvcoKm4ZGWbk56fjVyEbzj5vrjJx79M&#10;1OYXPKKe2evAJpVjaFcgFSoGV7nn/wCvWEqtzZQe7JF2yfIV5B+YdevTrz7VSktmUhQBg/w+3rV8&#10;BQAYwQOuD/ntU23I2grnsQMjFZKpymyhzGKLZiQxHTOQ3P5f/rqZ7KR/kY9hgNyM/wD1/etTjoGz&#10;xxgmpFYjLZ6jacdenvQ8Q90T7DoYphFup5B5xwB1HanpHujAXrjp15/StVYmJJJxnH3sfpz+tWYr&#10;dV69hn9eppSxNkXTwbexz4t2GVbdkZ9sj6/5NWF2pyykf3iRwcf/AK62xGMYABHQgDP4Uj2qv0J4&#10;PAxwe30qPrae5t9Sn01MobmILAkj7vGOo/z9KZNGGBRwNxbJI6Z+v4VrrYjPTPXA6d/8+9Tx2Kqg&#10;Crg5PPUYAqZYmK2KjgKkuhgfOCcENkYOeOv9alDOW2rlgBnmtj7A2/cUB4zx1/H/APVQLQFiBk4J&#10;59R/QVLxMSngqnYzI5v1IP8AiPatJXSQbgDk9j9c1YTT1c4baQcck805bBI12jv+vpWNStBnTQwl&#10;WGthgDEYHf25x/8AXpPl6HjHHTgcfWrCRzL8qg+gagxSsOh+ucfXNc7kelGm2tiuVDcp+Y4/SjEY&#10;GADjPUelSMJsfMvXByBn86m+zs2TtOffjFDmDpPoim64fcwBxzwOB/jTAN69eo9sdfqM1ejt3dAj&#10;MMc7lxUgsQoLk8Yxn6e3T2pe1S6lrCylrYo+Rxlhg9QD2Jp5tFU5I4PQep46D8a0kgMg2jI78jrT&#10;2hm3Agnjrj3qHXe1zpjgEtXEzlslcnBHt65HbHtQLUBiNp9wOCD25rWW1PUDPoDxz6/41aS0bJ3H&#10;HGCcZzWMsVbqdNPKubaJhCzJJ478Yq2ls4f5CFBJJHU4PvxWusEY+dBkj72farMcRI2he/SueeMZ&#10;6NDJEmZJtWc5bJIx2xip1tAcFhg88/xVsfZpPvYBz6cDJ9qPslyMMuwf0PeuR4zzPWhlK/luZ4g2&#10;jIBJ6DtxThAB0BGeTnvV1raRBktuz3HHNMeG4Pytjjvkis/b36nX9Te1iBYFHQY5HQfrUq20bHc4&#10;bqNwHfipUimAOfXjNTqkxJwOvHPX/Dn1qJVuzOqGBstEU0hiRtw/T2p3yg7RkkDp2HrVrbLj94vY&#10;Y74NQksTgjaMZHHb6VHPcuNC2iQ0FWIAz9DjrTXtU+8vzckD6dxUy2zcE9zng/5FTMjqSc/LjHSo&#10;dW2zNqmFTWxlNayKvQEdsDGBTDbSdFGMHqOa013vJtQjp0HTHqanEL+XzjOew/XNW8S47nK8vTMD&#10;y2GUwR2IFKsZH3fm/D9M+tbbRYO4gfXFAWNc4HbnH16mn9Z02M1lzuYGzLdCBzj26f5xUQilJyOm&#10;TxiukWCPHJwcHt0/nTfssXTIzjINUsWuxDy2RjDecAgnJ6fjUoBwDzx/WtM2jZAJ78g+31FKtqRk&#10;kkjFS8QjSGDkjPZS/BIBz29OuKDHjB9sYJ//AF1opCp+ozx9alW3WMcZOBj/AD1rN4hLY6fqcnuj&#10;MVVJwR7DPegoy8kMMjitUBMjbng+nFSvFnKhSeflrN4nyNFgezObeNmYsBjn/wCtTlgdgCSeMcVu&#10;fZY8bWHXpjrUyQjGBjjgHPH+eKt4zTQzjljvdnOeU6jLDj6f1q3EksY+7nnnFbRtg454II/GnLGF&#10;+Ru+M5PXmspYxNbHTSyt3vc5/YynnGf04/nT8YAJxnk8/rW89sroQgwfUelVfsbgEDP485oWMi9y&#10;pZbNbamMY923jOF49hWlaW8SDe2ck8ADH8jU409kcgA4747jvirsMBRQseMYxk/5/Ksq2KTVos2w&#10;mAaleSK9yr3OAowVI5747845qEWybcjOTx6nPetJFkPysdozjpQVUNtY4I6k9PwrlVa2iZ6UsKpO&#10;7VyotvGijrj/AD39aebSLcFAOScZ9Afw/wA+1WRFvOFzgHGTwMe1WHjl6sRxzgd8VnKs+5tHBwtq&#10;iiLC3RhuDBe3pTZLKPB2fezuIx6etaot2YhjkfL06GpTboU2Dc3UYJ6fgaylimnuaLBU7W5Tlmty&#10;cNtGfb/H2qVLJiAoUqM47HP1rpjYt91AOg6+n/1qY1o/mEKgYdiODiq/tDSyOd5T9pxMJbZSMOT/&#10;ADP8q040AO1QCP4f6VZFs7EP02/KMdv8/WpktX3ZzjjgnjNYVcSmtWdVHCW2RT+zuzAMcDk4z27V&#10;XlhXHPHJ7YHPt3rpREzDBAXjbx/k80x7TzMbsDIx07Y9a5liktz0Y5ZNrRGCFbJ3AD2HeqreYXCc&#10;q38QA6/XrXTDT4/vtxj5R6/lUf2Inb0Y5Lcjt9e9WsXEmeXVEtjlZInjkOckZ4Pr9K0LVl8rBGBn&#10;kHvWhLZZcFcHJzx3/Pt/n3qFrWQMODhjnA7VtKupKxnSwc4ybKwlRSTySBz75pG+cfLxztx1NaAs&#10;mBwe59Sc+9As5UGQuV/vA45NYutHudiw9VqzM5flfceCep/l7VGwYngdT0Ax+VahtZMZZQB1xnpj&#10;tQiKE2uOo4odZLVGzpNKzMOCF1UhgCeDkdvzq8MnAx2A5NXXjOP3Snd7eh9aZ5Dg5ZQTx36/rVOv&#10;fcmnS5VaJSZWXnHTJyOn49aa5K8HngDkdR24rRWFmkyQBnjI5xjtQ9mQRnk9cEdvxNS60b2ubQpS&#10;3MwjAwRzjqf50uwtxjt68VaezcAAN15wB2pRCo4bPHIA7fWq9ougpRfUrgfKM9uee9NIZQMAjJ4H&#10;/wBeraxguIyMgjjj/PekaJ+QenSl7RBd2KoAGMt0HO0Y5phQM3HcZPpmrYhXoDkngD/PvSNGN+SD&#10;xzx1z/nvT9oiJdyoQRkntSrGDtI4I461eyrL823HJGeo+v4U0xIO4GDgA9/X/wDXSVQF5oppGAAD&#10;g5BAXpn1IpXjTG1c57k+lWmiDNk447Z7e3tVdUfdtHY59fen7TzC2lrArEcdORnt+VNQ5DcZ78/y&#10;qZYXYHHuAf61L5TKMA8gZBHT8aTmg9myuLdioxnBA5pQhDFgScdM8/rV4FmjUk9BUbQIFPTPXg4z&#10;ms/a9zqhSsrkSlmAB5B9B0x2pwRSoxzj2qVFZjhhngjH65NIUYLkHgcYHoanmN6cL6rUbGI1GMfX&#10;35p6yleme3uMj/CmopZsY6dKc0Tq2SMZJ/HHtmpkk3qdcdNUTJKoOOcjpzyaWOfB+fPPPAzjH0qF&#10;Uxyfp7561Ljbzjb+XIrJxRXtXHUeJX3dOOx6danjaZxn5Tz0Ht7/AIUwBvzGen/16VP3Z4OMVlJL&#10;sbQxEi4HIHHTqOPapPnHydu3pmqe8N1xknt0p5IKhgec4/Ks3DyLWIdty5HsxuIPXjFSFVXBbpnO&#10;feqiO4I6+pFXf3sy7lxgdx6mocbbmvtm9iu8iqmADyeOOv51XMzMckYwBj/9daItZAMevGDUMkLx&#10;tgjJzz6U4cl9DOcazV9kUBK44jyT2yBVa4mkI34I7Z75H+fWtWKMFtzD17VWuIt26Njw3QdK1puP&#10;NsZVYVHD4jNDuY8hjg9z6/SoQ8iqyKe+e3HHWtB0ODuweMjI6cdhUMoC/MeDjOD2rqTWx51Tm3bM&#10;mTzUlLE9+ary73OWHGck47/4VccbiCTgH8M8d/8AP41VMWRiLBUqcdfTj3rrg11PEqOTb13KjLIc&#10;HHQ+nOBVN2k+5znkkkevtWntYrsYHPXPTFKcb8gE5PWtlM5XC5TiVkTGfyPX8+1OQEn5c56nHX86&#10;t+WMbVJ+716Y9qYixDpjIz7e1HOdEHpawrtn5FDAYznr3xWjEjsSrkL2x71TZV2YHTA745/+vVu3&#10;JJCsRkHqPf8AOs6r0PTwqvK8i/5cvlkjGRx9aUxYIJxnHJ6jJ7Yo3Nkq5GDycevtTwOCQc85249K&#10;42+p6smtUhvlEAMRyO36VVmi4Jx2wOPWtQIE5454/wA/WoXi45bnPX0/+tURqWZzSopqxhmJ15OS&#10;B3qnNsEm0jkeg6n863WjbJ2dP4VPf/PrWfcWnmtyOfQcfr/nNdtKqm9TzauHtujJMSkBypGTu/8A&#10;rVBJGzYCnuOv861BCxX584BwMDgDtUUkTEAAc8f/AK66FUszinh7bGVLCTGUBHI47cgVQNtJHJnk&#10;Ajsc/U1qSQBCu0kgsuckkdPepdqBCwxj8hXRGq0vUwqU+hhyW2eozznn/wDXVSe2iAAAOS3OMcZ7&#10;/wD1615/3Y2x9Tnk4Jx9KzJpGm++AcHHHY5+vSumim9UzllSKiWkMqMyhuMkbuSe36VUntzG2ztw&#10;T7jn1zWorMjBEwN3J78+hqBw27L/AHiR078de9dUJSUtXoYuic/JGobLLkkgkdh2574pptpM7lJI&#10;x97/AD6itQrKWJcknHAPanLuTDAfKB0A6V3Ou0lY5p0GZrxMcnBPXJGB9Kb82cHGAc/iPetNUwx5&#10;I7Af/r70rpz8wznr74FCq20ZzRpyjdJGUitJnap4+8Mcdf0qYLIAQT3IIIwD+NTjbghCRjr+NOCv&#10;kFuBuHPXBNU6muxpSwvVlyGEkgcnA6cYzWtGG2gMevYcVn22CdjnvgECtRC+8KpI/PPt+NedXk27&#10;M9jBUlezEMClcEcdfxPr+FZU8W4ken610jRMY+CM54I6df8AOao+TvcgdSQCc8n/AOtWFKtbU76+&#10;CXRGFbxAuBknGRnGe2KupbOqk4UjIyP8K0GsVVc/xDB49Afyqw6uPlGST6D1/wA96KmJTd4nHGjY&#10;z/shlO0duDz39jTXtmjAKgcHkjp9K1CJFQdM5Az71OqlsBgTgk47Vh9Zkbqmr6mZaws5wvfPbpVt&#10;onQrnnnIA/8Ar1owQSE7cAdM9utBiCuUkXjnAXnANYyxF5HfRp6KxUit97FyMY/z2q9GME4XGMd6&#10;0rVFEOFyAOOf89zTRExlJXPBx7e/NYPEXdmerRoW2KuwDg/U4PpTjArAsg6A/n/+urohVcnJHGc/&#10;571GVbJXIPrxUSqdjq9kupm+UWPI5PX8Ki8tHfBOCOeRxWjKG+6Pw781G0QAVsngDFW6hlOkt7Gf&#10;LaoBk8jgc96zigDZycE46HJrZZnLcDpVFo2JygIJI46VtGXc5alG5mNG27f0B79jmrkIj2AAHO76&#10;Zq0baSRGBPTjgdQPrQlo+7YuSO2aJVU1uc9WlpoQ4jDFMfhTdgLHtn8+3rVkpKpYEE9ePSpFijPL&#10;Z7c++OnWs+exnyaFYsMkkH3x/hSbckjt3z8uO9W3jBYYPoM/5zULoApJzwckj/PpSUkZqmr7FZYw&#10;cA8g96seWv8Alf8A69PSP+9ydwPHpmpPLl/uyfn/APWpOaRuoL7SP//T0vg78LviVL8MIvDXjOD+&#10;04nTUr6x124uis06RyItnFBE2HfJOd2AAF68gV23h79kL4weJbay8UfHGfTNQg0qHNnLfp5l2kCs&#10;WWMCISSSEDhQSQDzjNfa/gX4F+KLg6/4F8XXVqlxokVvqWlhJXa2ljIWWRImGJBF5YVApxnb0+Y1&#10;3V/4mvp72x0jW5tL0hD5Qu5pGmaWOEN8wQIAuQnCr69TgGv8NvEKeMwfsI4KNGFZpOc6sU4wb0lG&#10;n7zjG6fvXhJdbH9H5SqMafJJX/r53sfAnxg0bxDa+Ev+Ed8NJLakOkTaDJmMBIx5nlF02EeYGyQB&#10;u3Hk5FeK+Bf2c10r4S3Oh+HL0eGrq/hub2+s9Hne4vbmL53CTXDF5TBGwba3VmBVe7j7F/ac+H2r&#10;zafL458O+JvPsoTJLLpVguWez2k+WshG5JJDhchs4zjFfJV14p+BXw8+KGn+IvFWtXja3Lp0bLYW&#10;UjrFb2ThGEMjQKQqYVIlijBcoGHygkn84ljM2xFJPD4h1nfnUYL2ifKr8srqEFHXS8bro7npOUYT&#10;i6kVbz8/62ufP3iL/gnn8WfBXhq01/wrc3V9eXYhv0tSRDHbB1Lj7SAC0knIyxCqueazfB37Smvf&#10;D7SpfDt7Po+my2Eg/tFrW0SYX6sDiGWZlYqhI+YoRxnGOtfqvrn7Q+k+MrdfGmsa9Bo2k6FGdSmg&#10;sllmme0jB3R3sOz5jMOPJHcgc4zX49fGv4D/AAx/aI1zRf2yP2abzT9D0/T7ie38efD7xTDMtpYa&#10;bEzT/wBoJZ27sSGJLmEMBI7Bdy4IH6Z4d4h8WRlR4hoqM6Orfs7Q59WopydpXVklyvpJtXR5uZKn&#10;RftcOlr0v+NvLf8AA+EtX/YvuP2hviRffFPx/r2m6lpN/qMr6nrtjDc3984VVJtLKGMgKUXCKMCN&#10;Acu2cCq17+yb4K1TxxF8ItD8KQ+CdM1JI0k1KW0Ou62+mKcsREm54bqY4/eOI4kXOBjhvrf9i2z+&#10;Klj4hfUNGstZ0nw7qOpXVtoEUkhktrmKZj5Uk0blEWGMAykopCYC5bAr9Pdb+FNv4nS98Qa9cm+l&#10;s4PJm1LR0aG7u3QfP+8RgXLE8Lg7BjNfqvGHipVyiTwks0lz0ocsKcYrljqlGVovkTjp/ETircsU&#10;tb+JQyyjXouqlaTet+vz3t+J8aWv7KWhfsk/CE3f7DvgnSbvxXq1lJDcePPFepQQ6nZ286lGe1lu&#10;QFWQ5+UJ5aL1O44Nfkr8Of8AgnD+0v8AE651DVPBXhoaWV1Ce11LX/EssMNpHCWIupkmbd9rhkXc&#10;RIqgdw3ev300H4Japd3yW+n+IJYZFLG2tDEkptx1jSW5ZZWTHQ7WJ9BXu+oaR8XtC8Bzx6z4htp9&#10;IKPZXVvYQS311IWPIjMoAzjqzg47Y4FfjmA8Ys84cVb6ri6OKxGJknOpUlUlUaV2lNc7uoptQiuW&#10;O6SfM0++WS0MQo88XGMOitbzt5vuz+Yf4L/sx+G9H1abTPiv4dvdReN5b+xi0+4lEttY6ZMD9oli&#10;gDiWS+l8q3ihJwFkYk5Uke5eLP2PY08ZaV8Go5tefVPF+oR6l4+v47WK4FqtzuuGtNPtkBcLGoHm&#10;TuyoGGxCcEH9o/AXhH4VeGdavb1Z7vS7m9gitF1O+uLfzBArFmEFtE259pYndOSNxzjAzXP+I/ir&#10;8EvhdqmpfDzwT4y8PaZq0Fyw1y8vJ1udWmUqG8x5lPzOQRtKFkXovTFfcZj4/Z5jMR9awNGUrLZ3&#10;s5PVSSSm1CDa6e9NLm5WtfNo5PTpw5ZzVvx9Onp6XPxI0r9kk+F/ilb+EfEEy+H7GC2vvFHi2xku&#10;kb+yPDVgTIqfKdpvCmAA+5VeRAeSTX7X/sdfG7whqmuXOm6SB4U+G+j3WgW9v4PWRYrCJrid4Fnu&#10;m4SSSZ9ryysSS7c+g/Cv4ueL9QgtfGeg+E7fUJb/AMVpDoo8VXmoW9xcajZi7W6cXmwMEgBjTbDG&#10;C8rENIxChT2vg79oPXPhn4G8X+AvGmhanrqarb2cl/qOlGK0vbP7LdC8SYLNFLE67gmdoyiruAJO&#10;B+25pluOzLA0KlWvzVNLpNK+sW5RTk1dc3LDmlzJxSerZw5djKGHrOVLRK/66f8ADaH9VGt/DDRN&#10;NvNJ+Inha4tftegfbrG8tLORoIZFcyJHbTJlg0BOPLYjaxBxivxl8X/Er4Y678ULvwP+0XoM2i6N&#10;c6fHb6kmlXUt4lrKkkjW7W0QKRxMkrtN5ciyhidpBJyOJ0z9sX9oHXYk+L/hWytJ/DWoR20N/kmS&#10;8lt4cSSw6k8UUUux3YMk2wxx7toYjcK+pfjZ8Qp/iV4dsNV1bwPq8vhbxbY20V7qHh63BuFSz/eW&#10;wvJInK3DxOWCyKilUwuCWNfhvCOWQ4VxVSviKfO5fZjON4te9KPvNc9pPnjF3cLyUdHZ/oOV8URd&#10;N8tpcru4taSW2q62b3Xe/Q+Xv2Y/hP4m8AeN9a8M/D7VtHg8K+Lke1S8vI0tLy5tZMqP38oDwhtx&#10;aVFAQOCUJwK8JX9j3xf8J/ECeC/Afia+h197u+vLLxBodp5cLW80phNou4q0pjdfnlY8oyuu1c1r&#10;3N94Jm/s3R9F8SzX8umyXNmth4qmW3uHtrl95hkEKQPGkLAyIqc5O3cASKufDzWvFUVrrHwk8eeL&#10;5Vge5lvNJ1FLyRbhLNDumto1jSSRN8CMyQliQoJ3AANX69ic7zrF08RLLpx5G1eNSmk7WaekrqSW&#10;9nbmTau3ovLxOLVSjGNGKVm2u0b2fLvZK+3Z/j5h8Ffi74x+B3xOj8MfGCHwhc6fpeqrcapaXkHl&#10;x2sk00m1p/KL/wCktgYSL5SCgB5r9NNX+K/gvwpY6T8QLLVbS1j1+fUJLzxJoU8NrqOkXUluyJb3&#10;NvG4HloqhJFjCM43KSXBz8V6l4x+E3xM0vU/FNzc6rHZB455r1LCJjNFatGbFfNQxzBZCRiRy5DA&#10;Dk8jsviRr/7Qf7Rvw1l+FXwz8O+FNA8KaNqNo91rOq6bbQ35vIikNtFFdSZJmfY0jMPmc72LYyT+&#10;gZNmWGq0ZzxNL2FSsmpxjflcuVXk01dPm0VrNq13K1191kHFOEoZXjMPN61FaMYptt7pvTlSurXb&#10;T10vY+dfit8J/Ds3jfxDBZQTarqMwtrzVVNtdzWqWzuGa+t91tL5gnDBIxchQpJByRXwivwf8X6X&#10;4xv/AAlp/wDakFrHcTRabdCSDTFsZ5pcFplubhhaHYMEo8RzsDFQMH+hP4B3Px0+Lg8IaG1rovha&#10;58BvfXmreJZZhfa74mF/gXU4tpmL3c8JXMAzIka4YAbazY/2OfAOiePJ1+I17qTaDeatLrKz6SBp&#10;8cJ895Fe51GRkk887g0kMZJUgMWJ6Rkea4+hg6tTA0Z1owTctFJpR6LlcYtpLS/Xdq1j8Yx2VYPl&#10;pTjJpybvzWSV3ZWe/l+Otz8wvDP7LviT9nf4CaZB4s8OxXuq+MG1S81HSNKe0l1ePRdPmWxN1bXy&#10;icJHNcNI0Rg3kxoZCwDMaPAv7MOseLdfHxMk8N6dpen32nR6L4burbULTSrzTrZNsYuZvJeOGWUQ&#10;lyySxnzWY7n4Ar+i7xhoPwp8YaTa6D4FuNHsrDSNJg8PaPdW9xA1g0FrBm3hFsNokjibOI3GxpMF&#10;lYcHyzVfgB+y/wDFfSILQ+Mdb8N391dx3Gp3ck0FjNrEVygXyLstGtvNK4jHluirKjDpyytp4MVs&#10;/wCMJV6eNlDCV5cz5alWMOaMptxSd3D3Y8qespPfZu3i8cZjl2U0I1ZQlOC0/dxcmnbd2Terv0S6&#10;b2v8N/BH/gmfro0e3vP2jvhZ4V1/wnNIkFp4ghvYtGu7qGYPicXyyeSp3YxufYTyFz8tZXxk/ZM8&#10;TfDXwi1z4I1Hw7ZaBp91f3ei6HobCXUbuOwnVJhf6np1rBEZYIHiY75cOCCMM9Taz+zX+0l+z743&#10;s/hXFb23j/QtVkvJtOvNYlvXF/ZwEMJBbq2UmtUIf7PGd0hDlMhkU/Ts+k+NvtMXw813T00zxFoV&#10;lHrl1rXh/VLjUJNFgigMdqI4ixjuVu4mJXyWMrBSm3jFbcXYHG4NVqONw8+RSjBtyvHmXWNopWlv&#10;C+jvFxbTRtkWdYLE0OSlKMnJXV/it53trF3v1TTTSs0fAvxa+E/xA8JeCNE8dr4euNS0nUhZ3r6j&#10;pk/9pSXTm28x5IL13lY+USxEA2AAYaMEZr6A+DUcU3i3+zPBXirVba6D/wDCMafYa/HDf3dnd+Qt&#10;xdskMbKLNd0gSJSQ3nM43IAc/RXwG+O2p+F7z/hDvGK2l7p1gV177DJHb6fNCqhl3Ksjeak0pfJj&#10;kjcvvZTgkV9d/DTwFB4z+IqfE+H4fWPhEfZAkl+EJ1K/ViWt5Zy0UULKNzEODJLg7eBg1+w+DfAm&#10;W5pTjlWTZg3ipK8sPVpu7aS52qsU6aTte07SUWoyUmlJ68PeMc+FMUsRndH/AGJOUvaxasvdk4xc&#10;b8zlKXLD3VJauWi0Pl/QfhH4K/a5k8+XU9FsfFeiT28s80miNJbQahYybHt72yuw9tPbModZQybV&#10;k2sM5O74z8ceGtQ+Hll4a8LeEtPtbjTfC/i/xh4e8VzB7TV9Ou9Alvre6t5pbS3TaUtBcjzw0Sos&#10;BOANoUfox8bfGWu/Bj9oy2tPCmnR3moa1pzwG9ZrlYRDeRSCCVreIi2kvBcQSpsaPdKrxEH5Wz9K&#10;+DrPQPFxvvF3iDwysGsafpupaReTXtulpJc2Opww3EkciQKBNa3CqyKjhghTAHev0bLPDtY+pWyB&#10;YB0cRh2/apNNTV4SahyyUZSguijRnaF4yqXV/D8RuK8vr4b/AF4y3EJYWtKKjGTV41JRlrpBONKT&#10;Ss5c1pT5XGKi2fnd4B/aD8K/CXWtP1L47XDGXUNJkh0TUYvMk8Kx6HfKqfYVsra2m+zrGGMYe1AS&#10;QL+8UMrqfo4/AK4n+Lj/ABf+G1/Jc31zqOkWutaPpN5HKF0yXTlhneY3FuGjwYorny3jCTeYcYPN&#10;eHfC79jjwl4g+AfheLwpqOlz+IPhYdd0tdP1GJJkjhuLmW9tdOv/ALTDcm3ktoJyS32aQ5bYFG3I&#10;/RjwL8Pvh3rng+08T+CtNl0C8utCOmQzNay2Vzbxukn7toLgsRGrSyGON96KH+XgLj9x4K8Dc1r5&#10;c8FjlTq4ZOFehB8sZ35dU5KEr1INqE+fSWsZWjL3f5N4w8WsuwmNeMjKca6cqNWSUpRSUrxdnJLk&#10;nFOUeXVJ3TbTv80xah4i8X/FXwDq+rWWpaS2taH4h8L6zoF9JcXU1vDLLGY1sYi+ZJY4n3NfBJIl&#10;3EJM21FPT/tTD4uWd14Pt/BeiaV4j0Vbm6XWJp7p4r60ksLA3UEtpJDHKC8wimWNWBQzYVlYSDbJ&#10;448AfESfxp4L8b6Jse28K2K2ur2Fm4WbUPPuniultpJGZIZbQuipulEpwwiyACPrHwh4tsdfvNSt&#10;dLt50tba6mgaWaa2cGQMQ0Yjh+dVXJCFx8y4IY5rn4A4Up51VzjhrPqM8PUxPI48sbJwoScYyXKu&#10;VWUYtS91Xfu9EfT+I/EccFluWcS5I41qWGlUjNOW0qyTt7z5nq2+XWWlntJng/wC1OTwp4Zg8eQ3&#10;OkWuj30pbxBcW+nmz+0XrMkVreweTthRGTyoWijiYSPiQOuSKr/EX9nifw54cu/G3wHjhj8Q+G9U&#10;i8a+D7GQkW01ykMsepabKVI3W+pWx8rachH8pv4K1ZvEVl8Fvi1YeH9B8IXkXh7xJp1jp1ldaFZA&#10;JZ3tnJJGFuYoVVYYfJKsskzbm+6MAbR9ZWVibMCGN3cglg7N8wy2eOO3QegFf0hw7w7gMywDyXM3&#10;7atho8k3KPvc0lZ1E3o1VSVSyv72sry2/njjbiLE4DMYZ5lCdKjiWp00pK3JF3UJKLvzUZXpXdrw&#10;tGKUVr+WXwi+KHwn8QeKZ/iB8OrxPh42nR22reKtDZ2Xw7qNjfQJdGWzE6eTb3SCQme24nBQlDJG&#10;RIP068Ma34a8X6Lb+JfCuoW2p6fcAmC8s5FlhbbkMFZTgkHqM5HSvlnVP2dfhp4M8SeJbtPOs/Dn&#10;xD+yW/iOxndZ7GLVbWZRpjWVoVzHLK8jRqY+VYgYw2BwHhSL4hfCXULXU/hVa6LJ4b12Kxc6POYY&#10;LubUZi0cltFd2qtAktuoAlM8e7KhcYYNX88+EOeY/gHMK/CucUnKlOfNFxbajzpWdODbfs27JRir&#10;+0coxTa97+gOO+Bsu49yKlxHkcrYmEXzRdldR+KM3b44/EpczXs7OVk04/oehZPmySB6Dqf896ek&#10;qopLAgDgjg5x/wDrrO02a4udOiuL2JraV4w00DOrlGI6FlwGx044qd5GBzGDux/Eenp161/ckWpJ&#10;NdfkfwlVj7NuL3XbX8UXTdMAC/ORw3oD6ZFNDvycDI4OfU/44qiJMOV6nO4n6elNFzckBVOAeeet&#10;X7PsZRr30uWEhOC3Bzk9T/KopbcYUADrwew9j+NQeZLsyp5PUjipN5HDFzj0wOnH61fLJHPzwZH9&#10;it2+UKQenPHWmLp9v5TOGJx8uR/hTobqNCEQ8ngZGMUrElQSTkgL7ce+PyrTmn3M703qxFtoJFyR&#10;gHPTrxx+dXIQsbDKkrzgAdx05P8A9f6VVMjrgIM4HQc/5+lPDtLhSTknr/Spkm9y4zpp2idBFdlV&#10;28noG5zjHb/69WEmhcfMPmAwSTjnHvXMRG5AO0529c9QB0/GpHlYvlwBjABycj6VySwyvoelTx8r&#10;a7HSeXaHg5AOcHPHv+dVZljjUmMH0yfauenln3fJlSTye2O9Cy3DlTkAnABGetOOHa15h1cbBq3K&#10;XC/ymQ+u3A+nNU2kLFiFPzHLcc//AKqhMkyJnkNkruIz7cmjfKG3sxIwMYrpjTPOdVS0LCGLZlhg&#10;ZzgdRjuP8/nT+T8w4z8wLDOffHrVWIu5B+bG7occ9K0fM2AhVYAHjPNKWhrF3QiurHc/B5B65/Wg&#10;ICp2ZwQc+mc9c9KiUtuOBn3J6e1S+b82GOcdPT2wP5VDuVoxRCxICAjnJ9sDqa6/RithvjRIys8Z&#10;jIlAPBx0J6H3/DNc3bvnIyvGMd8kdfxrVguGTDDJx0PcfUf/AFq4cVeS5T1srkqdRVGenwaTo1tp&#10;pgu38sOA48xcZYDvgkDGTzg1wl0LSeONEQeZHlS5Odw7cdOKW613UL62S3uGBVF2r6kDtnrWX52U&#10;4YgHoOOteRhMLUg3KpK7bPqs2zTDVFGnQp2il21/pd/MedPg6Y75x/WtFdFintTcROBjAKuc+/GO&#10;PzrPQ55Dc9V5/SrizzIcZJT2xn/P+eK66kqnSR5mFo0HdThoUH0+SJs7MDAwVIx+dH2Yt97r7D8/&#10;yrW+3t91Vz1yOPzpVnYnawxjoT69/Wj28+qKlllC/uMzDagc8kevqf8A9VDK4G7BIHPArUaYbSrA&#10;Hgd+uO1IAxXO4bjz19s1HtX1H9QT0iZm0AkYAIzweeo4xVlVcJgdweM+tWvLXIYHryMAcY+nrR5b&#10;DBK7gR1NKVRPQdPBSjdtkGzaPL3EZbPHf86RcJj7owMcHv1A6mry25JKcHJ4Pp6U+O23Y8w8Y5x3&#10;7dAKz9qjeODl0RRXdIxbB7Db9Ppj+dKY1L5xnqCT1rU+yRBcAAcYz+dSx2sXHHbseD9ah10jo/s6&#10;b0M5I2dOFJz6Y7fj0qbyfm3EYP6A/wCFaLW5CjsD2FOEQUH07msZYjsdiwEVuVYoAflcDPQGl2Lt&#10;IUbf4R3471ZAwPkPTtjtQULHaO45NZ+0OiFNWsVfKATacc98ev8An1pBCOCq8ZPHTr6/4Zq2Vydp&#10;/wD1GlXKELyfwolVZTop9CsIAWyV/wAM1MIQeSB15NTLgJvbBFSllwR29McfpWMqzZ1U8LFbkCqq&#10;MQV9h9RUnytzjBJ49BgVA0ihuc9PlGKerqBwD78/5x+VS4vc0jWhsmTHcDwF9M45Ge9QbWHUdOPr&#10;7U9GZsKV4PcUgLAHIx6n29KmzRSrRvuPVFb7nQnOBnkgdKI0kLA4JwOD9KmV1UKckUoLE7hxg4GP&#10;b0rJtnUpp7Dk8xfmBXAwOPWrSzrs2cMQc9efxqqY9xLAHpjPcfl65pwSRVwgHPHHGKwlFM7KM3r0&#10;LseWUgkAeg4/pUhjAAbg884zVJQTlVDcDBIAp6Fw2W9eM9jWEodjup1rKzVyyYQCQ/B6nHPWnJH8&#10;xUZxgZBPr796jDFVweBjtz19zUcnmD7pA47jpios3pc6FUW/KXWWM42nJ5PTOM/y/rT2RA28sxI6&#10;cdPwrPbzjj5uB7c5P0pN1wrZ3EZOOMen9aXs/M1+sxf2TQK9emcZyKrrCWJWPsOwpyOM54HPJORV&#10;neH+4ctjO4cd6xd0aR5KlubQqNaIG3IwOevb60NGXIY4z3I9u31q18w+VscD/Ip24D73BIHvyO/S&#10;lzsueHp9CmytyG54/P8AOmiLKkYwDg/5/wA9av48z5zng857U3y2Zxt6n1HWj2pm8Mm9CsLdNoc8&#10;ZB6gH+fepFhjGBkHJx64zV1QHT5sk55U9OamSHIAUcdB2OP/AK9YyqvubU8MtkjLEK4BXtkdeCR7&#10;1XkjkKlDjODwtbjwBGycAZznvmkEPO4HDYzuP+FJYk1eG6GDEGUq0gJA4x6n2+tXXj81vNRSp9fT&#10;24q8sBzx16ZPOM8VOtshUk56YIHtRPELcFSfQxNrKcj/AD+dMVQOvHpj1rXa3UAA8nP6U02qsOOh&#10;HbP9Kf1iInQu9jPSJpeQpJ9cVZSEQjaw5xyOuPTmraxMmCD0/l+P1qTazMyocg8kc9B/ntWUq9zW&#10;NK1jHcK5G1SMcEEd/wAKjEDOc9sjH/1q2BDIJOFbknGRjt/KpI4P3YXg+pxxVe3SWgewuZa20mc8&#10;cf56UrWkwGVOPUAdD1rWWIIORn9cY4pzoCvl57549KyeJdzWFBdTLFs7cMR+Hr6mmeXOjZjGcEMc&#10;45rTWIxkhc98joDnoaCskfHOD6+1DxF9DR0kuhlhJmO4KQSRyMY/OrkUICjcoPY+/ParsfUMflHb&#10;0/WkQB1wmcg855z6VlUru1ioRQ1U2/KF54PH/wBepFQZUsMAknPWpyGBwCMg9qakmdoXd6Z7etc/&#10;M2dVOCbsxwVXj3EHOOM0bGJ2Edvrk0oPOHHvn6GpWKvHtXluD196jmsdPJT6AqYGflHFIdzEvjGO&#10;9RPG0aAZ6ccf4dMVIp2khgOeuf8A69Q/I6I1raNWFLbcDjGe1GUHJHHJzjk08BCgLY5GQB2qLGDn&#10;qAMgdaTZn7VJ2US3C6YCgcgZ/XtUnmFuF4Azz2qmFJxg8kZ4P0x/nFPLSpyBn8OeeKhxPQpYpKNp&#10;ExmCnY/XH+frULMh+VOc9M+vvUGGPLe4I6/rUvlDgHjqfyx/+qhxSJeJk72GxyKxwQM5x0Oevald&#10;ozgoBknr1x704BQ+T39uBz+FI6qXwuARntwcDpUsh13HRosxGNlG4HlsH2PtS+XGzYXnHPIHA/xq&#10;EK6qcngjkjk5+n6UwuARvOcnK+vHris3HXRndSxSaV0XPI3ncG57ADH6VG9mS3c88MOMfrTIpdpB&#10;bkEYGe1WWmcEHnGeg61DclsbyhTkuaRSeFkGBgE9Bnj8+KaEw2SO3X0NWTJhuoIIzjHpUaSSYJ6L&#10;nt/9aqTfU5FTpp6AkePmA4A6d60NkbrjBPf39uaogkEt6DOB14pwmdJCVyR/n/IrOSbeh3U5QUSV&#10;tPMrFhgAHHNH9m7ky7YO75tvpUkd8Y8mUHtgfX1Oeama/iB4V25x25+n4VjKVVPQpRosqy6ZCvGT&#10;kHg46D+X41GNFUkFQuTyT9attfQs5yjHIyefw/Gopb+TbiMEdx7U4zrbImpSoNXaMprDbIVwM5xz&#10;/n8qcsDYw457HHH1/GrPmOVLN8xz1Pv6e1I85YfLhQfSurmkYqhS3RVe0DIwGOB6Z4qFbMSH5l2j&#10;7oHrkc1cLS4IHc+x/pUWfMzuIx1x7jgVcZyXUwq04X91FGWzKOAmAQecHJwPT0xUKo5XacegPc+m&#10;a09vz/LuwePX9anMDqNoJJxzweBVvEW3MVh7sxTFKuACO273x2pwDAfN05A7dPWth4w3Pt1x6+lV&#10;/sbPJnJwM9uTQsQmtSnQ5dUZ4YYKNwQcE9M/T/GpGHZev061ptaW6rjqMc5PSs9kZSDk47jPT0oj&#10;VjLYaSICBtJYnIOTxUeVzuUY4wO/rVoNlR65xnpQuCMnt2z2PfitFOxjyTct1YrYJPA6dsUYCDfg&#10;/gc+9XhGueBxg4z2qLyVGQegxk+tCqmk6c/skQcnBHY5Gef5f4VKx35YjHcgf0pUj+VePfGe1O2H&#10;HXg84IqXNXuXGErK7IFlw+F9eT7fSgzDt15zjtSBGV/LBzjgHHbvzUIR9uQCcnj3+taxSZzwqz1Q&#10;1d4Kk4x1yOtXFZg25vX+fSoxbyl+vYE/jU0duyjLHHPQUpzXc2jB6MlLkj6cE465q3bXBj6Z7fiK&#10;qfZ3YbeOcE9etWlgYcgjOf8AOK5qko2tc7qXNe6RrxTK56emPU1YZQEzLxx1/lWWgcD5MZ6fU4qZ&#10;3ZsEkcdj0rjlR10Z60MVLls4loKjJjd9TVGVIM4IzjnPelWQlQOCMc47VEUYkli2OScH1rWFKz3M&#10;pV3JW5Sq8Z6Hn39vWo5IoMYYZJ65OcfhVwrsGF5HIB/+tUckeR6DHr6D681tfzOBp7WuZMqRtkdD&#10;gYOKjjRVkwcjjBB9PWrTKq849OTxSFBuLNycg10KfQ86pTV7qJmyRsVCuOhPzZxj61BJGI+I/Xr6&#10;1oSoJCQxOOgwP6iovJQKeOc/oe9dMahw1qN9kZu1QMsPmHHTGBSxoDx0HsMf5zU7Kqnbtz0A559f&#10;yp8TgHjgAjg44FbOZyxp2ZGQuwq31J6cU6IEnGP8+tTmLJBYdcjrkgev51NHBgZAIyOnpjtUzqpb&#10;ndQptvToO/hORzxUsf8Af67Rgcf0p6xKFJ9Dxz3qaBNzY6j0rllUVrno0k3LluIpZ8bcgYzinkMW&#10;wQW57dPx5rSSBSu0exqRLVWG4HHY5rideKdjvWDbWhjPGqDY2cjnpUDRf3QM9MH+v/6q6E2iFST1&#10;9f6e9QPagNhQCQfzOKIYhX0ZNXAuxzssWR3+U849/wAaoyoyMcfdxkge/wDn/wCtXQSw44fOehI7&#10;D/Jqj9kyevsa7KdY8mphzn2iBAGPw+uMetVriNVty6LjjnjnOefStl4QGVVHOew/OkaKXZwCcN0P&#10;Q/X/APXXbCvZ7nHVwltjl2jafHGcDPPcenSqs1qeCOrdf5jB7iur+y5Ys2OF59fb14qs0LYxjGQP&#10;TOM8V1wxnY46mHm+hyc0Mir82CSBk9yKg+zzMPlGQSeRzwOvWus2liW6ZIyD0PsPpUMiZXLdCR09&#10;OhwPp/KuiONe1jlnh+pz4spDjO3kHt68DPvVSe0mij6gjvgd+9dM0Tl947Z5zUbxFyFYE/7R9fxq&#10;44p3uYukzBa1jCkbQT1Bz3AqBImfCtnv+n+cV0JhIIXZ1Bzk8fX2qYxxsPnBByBu7URxTSMeR7WM&#10;GG0jBY7TxwR3+n0pP7OyxwME5wK3VjOd5wOTyOePrn+lP8ts5XI4xkDgn6Gl9akne5qqRgC2kVtg&#10;ToRx16Vr21t8g3Z7cHHA/H/Iq7DbsWyykY+bjocelaEMZLA7QM8ZJzkfjzWVbGtndh6bT0RJbWqP&#10;GGbOQef5VDc6Zhiw4weelb9vGxX5R1+Ukdh61M9u5ViBu/hG70ryHi5KR70MNKUdjk5Ldt/ToeWH&#10;/wBaoDDG4CEYGSTn+X+TW9PalO5BJAORknnt0qm1kVPIPPtgcV0xqp9TzK2BlczTGJMA89OMVajh&#10;CnMI/hx2H51KluwOcY7AHjIqQJKudvIPOOf1pzqdmS8LO+xJ5TPJkgdB+I/KncBtuNv8QGOMfWmx&#10;LIoA5+oGc/8A1quKrg4fOOwPf/61ckp2OuhQkpaohjhkaTeAOgwRgc+tWlt5CDGegYHPrViGJw3y&#10;8Z5xWtBBNtBJA3An6Vy1cVy6ns4ehNvRGetsUHPbr3zTGsVAKkHnj/PFbsds+SFP48U57dvugZGc&#10;fmOtcrxb6HqSw0rbHNNpm5/lII7/AOTSGwUrluO3HvzXSLa7vvZ+g6il+yRj1x159fyolj2tGzN5&#10;bOWtjlDaxBfn5H14x15qFoSEJAOO3v75rqms4zkEHOOQc4/H1qu9qqtjH5DFXDHLuZVMnk9LnLtC&#10;7P8ALnGeBUbWsjfN37k57en511CQxgehDZz6UySJCoBz06c8f/rrZYzsKOVNLU5donHyHPJAHbI9&#10;qaYGY459cY55/nXRtHjC4IAAI9P1qDLF9pGMZAyK0WLvsiP7LfU51oyDyOc9+nNNaNhnAxz6dM1s&#10;tagsGGPQgVB5DP37/wD6uK3WKRwSwUr2ZnRq3VR6YH86tZn/ANv9P8avpbFznP1B68Va8mP+8P8A&#10;P4VEsUux00sA2rtM/9T7w+G37Rtx46+I2sR6TbxXB0fTVDGSfypJ5iDGIBuyPKVFBaQd84HArh7/&#10;AOL40e/vr743aPLZAXX2yOfT2Jtls0I3L8pZyHBIVjk45OOgg0b4UfBGyay1nVtKWxWXTo7ePUrm&#10;4nS4YIcMzCNsEEnAJwSelen+JvDHgT4geGtT8HaXdWEanSJIraSCQhsSDZtRtob5V5weePcmv8Qc&#10;w4ky+Nek8c1KmoqSbpOV5WvNynGTtLvGVKCs3ZvW/wDRmHpN+4nquh+cP7R/x3X4qac/gz4KapaW&#10;Flp0T3PijUFuN9lF5zObe2QyMZHmKAqI1G4sSTgYr82dL+COn33xy0PwVdeJZvFGu69JawWOn6QP&#10;KitLiUgvFc3BLLClshHmFB8uCo5GR3H7QX7Fd74j+J2oXvwJ8Sx6PZWWvJb6jpzym0iTULeJR5kc&#10;o3mV0Xc2Snyncd2Qa6HwP+zB8NvCngnxn4jsGu5LrSPDC6O3i7Ryb7TrbVL/AAFEa7/OuL1k3EhV&#10;wmSxIxX6fkHEOUV/YToYhxhOF5U4U2pRVou03ZuK7ezWqej0u/MrYdyrOFeGkevNpp/VtT2z4teJ&#10;PBvhTxjqHwj+Hmo/Z7Lw559hbXnhOMtBqupSqFEt1cXBYNvfcqhFbG3h2PNbHwU8dfGbxrDP4U8K&#10;+H/C/ge8tLK30e+urO3uJ/tU1wWtgt3Bt2sFCttzvdm5C4+avlv4dwePvACw/Dv4qWFxf7tL04RX&#10;N/p6WWqQQ3cxVPtFwGALRfKwOxjGMlmGMV+hvjnWZv2Xr7SvE93q7ata6leStfS2U6XWq3V1Kgjl&#10;Nvu27/JiCoh28HoQd1fAZ1ClQxv/AAlUo1p2c4e9OzUeW95JJNS5uV8991bW7XTgHzJzlolurbJ7&#10;f0jyHxf8HvEugaZBql1Z6xrx0m5gFxeNPb237kZEiQW0Msgjj3fKkeAVXlsHivsn4BaXqXxR8OHw&#10;9eWdxpV1bztA0MqebHDAB5il2jdgHZedp49ulfHHw9+IWk+LNU0vxx4I06Twno4upJ4dLtAWmvoL&#10;hzCl3es5LzRllOEjU7trEHpX6N+DPH3hTw74suNd8G3sStaz28OsQ3AFp53nfcYRBjtmcZ2qWJwc&#10;HmvzjxRx+JjShicxwLlTvZpStKEr2s1F8qdneL96PM1Ft6s7aEabqc1OSs/0+5+RwmtW/wADPETT&#10;+HvDvjqG4ubUYk0aK4W0lVkI3BnMW9D15J6968s8bfETxX4Vju7PwHqul6NfxTpHaG8uy8GpRFBs&#10;inncyDzGHQhPqDXAftX6T4p+GPxRt/jL8L7rSLZtZ8zz4ZbhbOCdoiSSWYPG5VDh1ccEZz1r4U/a&#10;Z+PPwn1f4Py6t8c7i10r+2Iljlu9Cjt9SnmKMpgbbFuiDHB8qRgvc5zjHzfA/BtXNauDrYau69Cr&#10;pyuEZSTv7ydGMYxktH0bb6p6qauc06LqU5x5ZLt1Xqztv2sfGPje58TaR4U8R+GY7TUrgW8UHinQ&#10;bJNt9eXyAJbRTxgCRxIfLAaPDNg8A5rx/wAE2XhDxZ8PL7RPF2uHS/FdpeTaTFda5ZJNpt/J5xRb&#10;K7QxM9pIpGDgld2M1zv7BnxT8OftDeHT8KLSTxfrlvouo39+t7qkiedd6ZZ23nxQ3Fvuk2SibYsM&#10;tsQw6MMEGvs34u/s8aVY3/8AwrrQBoq+MtT0+58YXGi6lcTahd6p9hsyqGWPczTyTTB3f7oUhsFg&#10;pJ/pmpgJ5alw/Kn9XrQmmuRJJxWrlyTcnGNtZR1tdX5XZrxnF4iKxEJ80Zd+nzX3f5nwJdfsw/Hb&#10;SxcfEPwnbWtpcaBez6ZqSSWttCLKZ4/M2xO6mKRhEd4YfMqkHriu4+C37OPirwd45tfFPxRu4PE2&#10;j61pt2fEenWDSXMtrpl4mZblo0Xjg7w8YZeCvavmeb9rLUXvvEXwv13RbLwppmpalpV5qNjYTSXw&#10;aK0ZStzA8xleKBo3DSMgwQAQMoFr9O/gf+0N4L+JXxm1b4N/ACe0gt9F1X7T4W8aaSTOt29/GobR&#10;IpZ1bzFYbnWKYsWKkjaeB+h8RcP55LKqymkpcjvyRWsbaJTTk170rxcW2uzd0RleGwdV7vmXS/Ve&#10;Wnbc9F8EWo+FFvpOqtd+H7951a28NWukatHKdW8OqebO5BVkkmEbDyUkcshG0kbuO78G+H4fCry+&#10;HNM8R3q+Fr77RN4dvRcow065tnV5rO8t3UxqoZ9iL95SDjtXl/7R3wy+E3xFgufFy/CnVNek0iSS&#10;TX9T8K38OmalZNvCm8s4DjzsPnzI2UGPjkg5r8Nvj18Upf8Aha2oaP8ADzWde1Hww0NiksOq2v2L&#10;WbiW2YOZ5Yknkh82Jz5aujbnUA7QcivyHhvwVx+fUFiZylhpTj78ZwjK7i7pxtNppNtrmSvdqzhJ&#10;cvTjq8cHK6h6a/fuvyv07H6a/tWatpD+KJPCfxB02KPVpJPO0XW9MgEkKNIrqkGoxO+yVdx3xzZT&#10;GM4yMH5P8c+CPEFj4L0Xz9Lh1HSZBHNqGoQyvut3tos3kJmtVnSSTy2R3KEvCjDzFBNbPjv4gXPx&#10;dF23iywuLOA2y2OkXOqljex2Kv5iL5cbF3O8YMk+QsagDLEluD8I/tGeJfhT8B5/BPw9fUm1GTVb&#10;7S7+ZG8y3v7TVsrfW1nbqsiAXCAM0rxq+Y92fkAr988NcijhcBRwleNqkbfBdR5tdVra1/s7J6NW&#10;uaRx2EvU+stx5ldNeX2Wtne9/RW8z9EPgVoq+CvDq6h8KtJ+HWt6PdaUEvNL1GeOO4nixv33TxNJ&#10;Izj5l3siccMobArw/wAe/tXw/ETwzH8OfA/hjwhpUNjrE93HaaDPPLbtfzgx+e6tJGoktEA+zK42&#10;hsnDEk18q2PiHxlf6vbeMPhppWhm2OnfadE0/Tn+23SWtwGgu1vHANx5h8r97524KrgrtyDX0Unw&#10;A8PaFpDazf8AgbUrPWjYxTWSaNcxTyxS+ZslaeGYDfGGben3wuANxxXbmmKo0oSq1ryXe+sW/ijL&#10;3krXaTfrd6GCr1Jw56K91aO1/wAP67G9Zfsxat4kk0648QeP9c1rUkDagbvVp5YLa18oNK0SrcQR&#10;FU3hVaQK6uxwgr9DtM/Zg+LHjPR3Pi7WNW0ic+GLRLDWJoZbWytQ0oMsEccbNJJK0fy+eWDEHJXt&#10;Xyzpt74i+BWr3mq622s69rWnWSXHiDWYGtFuLOIoqxwq0KosmyMKHC4ZdrAHufrDwrrHhr9qjwDp&#10;/iO08VeJfD9vFb+Zd6F4iNy8N68HFvdiUyJJsU4IG5l9QSK/nvxF4uzSnhnPDVIxptpSmqTqezu+&#10;fmUItJqSSjacJRs7tRvd+1lc8NCNSj7JSlJbNu6133s30621sr6nI+MrLR/AHi+00fStc1W+Nnbl&#10;9P0FbyG4dIrBI0nE8cUMD3F1JvLxokxmVMk5INfQemeKPAGkWtp48sdEm0200C8/t839wsJgkSSK&#10;MrMJ8JJcXCpLho337fu/eVgPKfin4yj8P+JI9K+HWjaTY+IY4Ilvtb1K6iMcxbiOUmMG4VNuNokB&#10;Oc9sV8I/EP4XfF/xhoUfiXxpbRahrOlxxNZxWt21pp15DLMZnUb7iHDly5SABJBnPIIr6rgmrRxl&#10;LB1pO9WHLPnhJwkpLacWuRpdVZ32dk7ng46k+epCEU00049HfdPm3v8AM/b7wN+1t4I8bapqMOqa&#10;3oj6cmnXV5JbteRabq8cMcRV47CCcoWuSWwXaaNgclEbCgfNcPw21bxp4IsPGnwd0aWbw+Neu7lt&#10;ZXV0+0rYSSxGF4EEUrTLo6Rwpax7MrHHKFySAfzb+Bf7Pfh7wP430yH4mafe+ExqdzDe60omFrcX&#10;kIuFlSRLhpJmw5Xy3y8ih3OFTII/ZH4NaL8T/Cnw/h0i1j0zw5p73N5Hp1zp9taLqc8Xms+yW4uG&#10;aK3uJZ3KPLJDOdy4jjZsuP7B4M47wvFWefV+M83msNGPsm9PaVXzp0oSk05X9prDlbnNpxb95I/E&#10;+MOFquRZU6/DWAhGpGSfLdqEdGpSsml8HutWUYr33qmfIv7UEXjHxDaeG7DxvbxW+veJ9StPDc+t&#10;21vYTJJqNncCZrG9u5/Le0uTbZntZPOkguUO2NY+g+xvhvoWh/ALWm0pL/xHqw1l0k01dTT7Elpf&#10;Dy1a13kRuUaJjcTH54YlUD78sStzfjv4gfDnxh4M1f4C/HTTW8Lahr0NtDDL4tt2aLU7qOVBbXFh&#10;NBLM96YQMG6kmhIdV/dRxkoPlw/DbUrbxHceErq/1rTNV0KKVLW1vtVu4Pt8UUsUiT2lzp1su2Mg&#10;xyCFpIzCURXkJ2Af09mM8FwRmjzPDUXiW1G9WfM5UpLnTjKUnpzxvL31vs243PK8N+FaPiFlNTKM&#10;ZiFg6/NJwjHl9nXg1F6arl5JJJODbadmrSsv201n4S+DPFukR+IfFWlaXqaQXCTWst/bxypHNEdy&#10;zKZA22RGGUbGR684Od4d0Sz0HRLXTdMmaX7LZRWUc8u0uywLsV2aMKDx1AwPTA4r8tPgj8X/AB34&#10;U8HR+P8ASfhr8TPi1qN/F5EOv6FqNjJp/wC4JL4e4vIJB8zbcTRNI2MkdAPZPDv7X3jqSWaLxP8A&#10;Dlvh2BDPfSy+Mb9ERhGASIvs0SrMzZATYxVm43iv2rwN4kxeNqYnPuJKPsqtec5Ut7xpPlUYuUac&#10;KcoNJOPNKUvtNt6n8r+K3D9TB4WHD2S13OlTUVUi3Fxc4812oublGSu7tQS6K1mn9bJpt/4Q8dy+&#10;Io70w6PfpHFc2CWKbE1En5Lo3EQUp5n3WDBwzEE7PvVneDvCEnw68Xa1A11FFomtait7plqfM+S/&#10;uyzXCvcXM8hluJ5Q7hIUVVXAKjaK8s8M/tbaHfeF49U1OzuLjU7pGNrpGmmEzGJTsaaWaSZYot5G&#10;UXJYDhRIcmuu8H+NPjP40tP+Eg1T4f6tLbxXvlW9qGhQ2pi3bbiUzkSy/L91kjXBOAuSSOvizxh4&#10;f4cx+DoVcW08RUcoWjUmoyk3KrGbXPy06kX7kVFtTTai9LPJvD3OM0wVb2mF0hT5J6wXPCCXspRv&#10;y3qU5KzbaTg1DmVnf2LX9Djv9FvbCzV1a5xcbYJTA0k0TKyjzANy7iiqzAbtpJHPNa9jb6fdyL4i&#10;W0tIrq5tYo3mjjKv5SDMcZeREl2Jk4VwCCTkA5q/bfaZbZJLuEwyMoLxMS2wnt0HPrxxVgQM5+RW&#10;IPQ49a/peGWYSpiY5goLncVG9tbX5lvqrNv72fzhLO8bQwdTKpTaipuTSlpe3JJaNpppR200W+ls&#10;bXtD0bxNpFzoWvwJd2N5Gbe4tJchJI8/MrbSDg45APPStC0E8MfkyTSTEEnfKQX5OfmYAAgZx06Y&#10;6nmtIWZKfMD6c8YPp6/lSfYXYfXkFv8AHiu/2dL2ntbe9a1/Lt/W2vc8T6zU9l7HmfLe9ul+/wA+&#10;tt9OyPFv2ivCmseNvgV4l0fw26Q6vBp/9r6LO24+XqOkyJqFo4CkMP30Cjg9+hrM1jRPDfi+x/sP&#10;wtFo1rdXkFncRD+zYpraw1CW1+2Rw6lbnKvFLCysjMokjYFonzlD9BQ2xX5XI+YYC+ufWvzh/ae0&#10;r4tfDb9ojRPjb4R1jUdO8L32lQeHtfijaAaQZbRbqa2k1PztpjVpnighlRvN3uI4lYk1/OX0hOEn&#10;XwtHOMNTbq0ZQu425lBc92m9FZyvtpa99Ef1X9FTjGvRzmOQ+1ioYjm5VN+66j5FG6Su9I2sr82s&#10;bPmaf3N4FHjDTvD0Wk+OYLZLu2Yw+dZ7PKmiQ4RljTiPjjZk4x19OskuZGPy8g5b5hyff8MVxPw6&#10;8T33i/Rd2pWn2ea2ItpZoJ4ru2kZBhvKnjc78d9yq2exHNd+1kZHKpkkH/8AXX7tw3jaVfAYavCT&#10;kpQi7vd6LV+fc/GvGHJsbl/FOa4HH0YUqkKs+aNP4E+Zv3NXaPZX020tZZ7vMxAVhlfbtSlJslm5&#10;zz+VaYsSWB29OOTn65yOKtRRDG3Bzyvr/SvblVS2PzRoxisjsZFz8w6nPb86kWQqfLZQTjAdeuD/&#10;AJ9a1to34wT9eM1TFkDJ5ibuecHr+A6VCqp7jsQRxlzg4Az1GetXPKKI0gB4GR6frTUt7mNQVBOe&#10;SQPT1q++Bn+7jkD06nNRUqdi402+hSWBXAK8jHTH4f8A66siMFedvA5yOasxlHwqqMNnJGeCM5/z&#10;xUojCgY3ZJGT1zjrWE6p006FncrGNC+/gcDI68D1pHt9wyBgr05INXgq7QXOR157/l/UVIF+YlVJ&#10;Xjq3r3FZOpY6FSvuYQjlL/KMYyQQTj8TTFZ4iN5O4DAwf8O1dG8MLjpz168c/wCf/wBdRSR+WcnH&#10;BxgZ6/kfWqWIT6DdG2pkmCdxuUKAeM9c5/SpFgIJVsgYx0xk/gP6Vs7GAOD/AE4+tMaJxwBj1OeD&#10;j/Gs/b9Cnh+pkSptUBlx/FgHHNOWHeAowFzkc1pIZCpiVM5OcE9hzUiRSDqOMZCnANDrAqN9UZv2&#10;OIMGAQAA4/Dqad9lGd+zAIwCvTFaaQmQ/MAW9c8c9sYwalWF4+DjaBkY6D8azdZ9zaGF0uZK20ww&#10;EOBjj/IqWAyAYBHTnj06YPetGK0DSbgT/dwD0z2/CrosItuQAD13YPNTPELqdFHL6stYmagGDjlu&#10;mG/niniKQHa34ZH4Z9q1lss5xwSM8Dr+GKV7ZE+aMYP4nFczrps9RZfNJNmSVZW6gdO3r16VajAC&#10;n5gT6c1b+yBx5j9FxnIxTGtRwYiR3x245xUOonoaUsPON5WIwoTavJLckcDHciojIxXbHwB1559s&#10;5q4kPl4jYA5HHqfzqR4Yw26MA5GVNLmRtKM2rp2/Mz4weWIyT1J6n1q5bjd8ynB64I/L+VC2wI+Y&#10;df8APTiraRhTjJIJPB9D1qKk1YrDwmmhPl2lwp+XnbnHXtUquuN3AGOnPSnBS77MdT1xnHtTxbsB&#10;txx2+lczkup7UJ1N0hUK9ByTnnPPJ56U9Y26cgEU6O1PDAjCnoKsFG3YJzuPHrnHHNYTkr6M9CnG&#10;X2lYiQdu+MnHTP8AWpVGEwp7ce9TrB/C/wBQOOvfmlEHQE9OeP0rCVRHTGDGglzuY8D5v6ZpRzwC&#10;B/U/Tmptqqu4DODUyxEgbgcduOTWMqiOqnQfUrKqrgjjPBAB4pzRA4YEdPT2qSWDgAkbeMA+v+fe&#10;kKgDng56f/XqedA6HSxAImBJGMdT7fU00q3U8EDn/P0q0oVu3HfPtSMiE4XHvS9oWqKS0Kat8pXH&#10;TkFu1Tg/KFPX2/OnPAG9CcdPXj8qXYHAyR7e/am5Ifs9Cr5Xz73PHoO1TeWEGzAP06f1qUx7cqw6&#10;HrgnNP2Mp+dQMZwAKmVTzFTwyjsiAKQxz37GhYxnLKCD1Gfb3qyVJODyd3J+lJlscnIzUe0NvYeR&#10;WMa9un58d6VFZXBXjuD15q1GCi7sD8+3tTh1Bbkcc9uKXO9hxoWs9hjLwME8YFOC4wOflPJqYRqy&#10;7c9T7YNPjZVwTnGMGsZSOyNJtkQfPJA454zSfK3LKRySR2qYiN84yOOgHGO9MAXG3O0ehI/Soubq&#10;EkOACoflPXPPQUBcqWAY8jJz+BqZDEF2kc/nk08IPvJ90HBPX8uOR71k5WLdNtkTqo+Zu/TA5H4Z&#10;xTc5foMg1cWFTjPX3Pr9Kja1PIDAHrjHqKlVF3N3Qe9iDayZducNjj+Yq7ESyBc8nvz+WKiWCRwB&#10;xz79DWlFa7VHmc9eD1rOrUikdFGnLdIrbGZt3TAxwOamW2Gdw9cnv9P8atKFxhF5IyVNSorA4A+8&#10;xGD78flXJOt2O2FIgKAfIg6LgKOxpxh2ggHp09efSpjGobc4z/IfjQFd32r2GP8A9VY+0KkuggQb&#10;s8E84IGe9L5QPzdOMYHcVHGrq3X1+UYAq9FACm1sAfzrOUrdS4XZTZUJwT+J9+v40sYI4I/H6VoG&#10;KHnaRnGMZzgU4RbFxxyMMSPTrms3UN1F3vsZKxHkKATjaCOn+fep9jKpAz6nI6n2q+EVXHlgE54J&#10;/MimSI7JgqvXjjkev4UnUuylHQzBGZBgkcNjB/z6VZeBCPlwcYHPBwPQn/P0qx5agZOCpGePf2FT&#10;EDjcOoxgevWlKb6D5TN8nOHznnAH169KtwwpCu7GQcgY9DVlYjkg5UEZOB1/zio/L6gEjnHJx+FQ&#10;6l9LmtKi5OyRE6pLlRnGMZ9qhWEqNrdMda3o7G3C8rjpTmsYcbwTyceufrxWH1hJ2PQ/s5vcwREy&#10;HPVjkHAwcdx16UnBySPqAMcda1msmU70YHceajNhluMDLZPer9ut7mUsvktkZ6ggcHJycc9BTDGr&#10;YZ8EAfxZ/E8fyrRaxm+YAbgSTxwajFlIQC+TnjnH+cURrR3TIeHn2KUaiMcHGTnA55P1p3lBRhR9&#10;71/+tV9dPZxhscHvzkU/7AzYUFc9+KTrx6s1jg6j2Rm4UjYcHsex+tNaPhsfoPz71onT5DkN7/iB&#10;UwsR/Ec/56Uvbx7miwFR9DIWCXbzhc9eQelTpbqxwxHHpxWmbJCpVRyTwxHSoVtHUYVhgE9B/Ws3&#10;iE+pssul1KQgjXqecYwOfxp7wjJXsTnn0qV7Yxckg46ZH+e9PSGSY8HGMYA7U/aL4rkLBdLFTaGY&#10;YwcckE9v/r09WJHAA5+7j/8AVyalktJUYORnHcdOPWnRRkLzzx075o501e9zppYZp2ehAu0OXOOu&#10;RxmnlMZPqOScdP8A9dSlEPOM8/h06igkLlW6Ac57/SoczT6qupV8ghQo5BOevAzinFCBsOST6dMZ&#10;7VZygAXjG7PFGxSCD064PP580nUZdPDLaxWEOfkXk+1SGPbgrx3GffrVyEJv39tvXpV147aQZJHX&#10;p1P+TXNPENOx1xwcLamIuSmAAR1wSelMfO4MyDOck9zWztsgMHaTjjt+VQIkLP8AKAPmIOef8miO&#10;I62E8IlsyisbMQeRye2cY6U54yO+eRwfWrUjpuYRY+nX9aj8xVf58H2A5HqacajfQ0io6xkVCSGz&#10;kcjqMU3AyCRjHRhxzV+VY8DaMHPPP+NQZDqEJwSPx/yK1UtDnq0uV73ISHDF346Y4oiTzWyOSCTk&#10;dPpVgxlVycenXtUKkxA+WQuB26AUc19iQlVo8CTHPb2/Go2yWGD9TVjduTLZxnIBHamqqbGI7dMc&#10;HpQptLUBRGmBuwSB1X368UotD0XC9x9e1LAjb9xOT3zVqPbgZHXjjpWM6ji9GVymfICjlSSSfUHH&#10;T1qHaM8k9QAO9abRq7n5fcH+X+FSvDCvzc56gH/61CxCQWMgIVIXPPqeM5q1FFgEnGMEeo+uPapX&#10;VQ5yCRnHHSmNHlmwePTPQCk5to1VNWHeUn3QFHH+TTmfAyxz6f8A66r7HXgemevOP8+1NZTk9SOl&#10;LlvuyHS1LBAIyCPSkQqMY71XKAE5xnOT6f8A16uKI/L3MV5HHY9fb0qamiL+pu10ys8TPn6fhVZ4&#10;2XKqMjFbP2bzVzuOMZ4OOPxqI2dwo6g84B7Y/WlTxC6sqOAqNXSMQR4G6QjOf896eIG2DYN34f1r&#10;Z+zXBGWxwccDrSpayH73BB4rWWL8xrBVOqMRImYkbcevahred+g5AwfatwWzbTg85zntStYvtwz4&#10;HckcZrP66rl/2dOStYxvs7M23aeueaUWnPBwcdDyBituK1MY+Yhs9z9O31qT7Lbj5nGGz6d+vrUP&#10;G2Z0Qy6puzAFt5Y3Fh09OKnFqXGC49cEH9K22sYXA24HORjimtaRRod3qf8APPYVDxtyllluhli0&#10;VcAEHPPXGPTNOa1bGwkZx1HpV9LbI+dvx/z65pRCQvB7YwPb8e1Q8S77nbHBPqVI7XacFl6Dt1qx&#10;9m4wnTPHQ0jLs+U54pPM5DA8dRUSqSfU0nhXBXJBCxAQ56dfb1qF4FLYz168Y5FTpKV+Yk9efWpl&#10;MTAsOPp0/WlCtKJlUoXV2U1tcncBxn26/wCelWRaR7AOOmKsfKvzKOPQGp0Dls8dKc8ZI0p4XTVm&#10;MbRl4x6/j/SoGsjtGcevPv1/WuiaIj7hPHXPpQsDHnPI7e9P+0OtzR4JNbnIPZT52uM569OlQy2z&#10;BcYOT6Dt/wDWrszaLg8jI/nVY2wyCcfX0raOZ33OSeWtaXOOMMsPIXjvj0+oqk0Q/hBHPII9feu0&#10;kiXocZ9+2fWqz2cbENg/hXVTx63ZwVcsttqcmts0j/KOp4z1pgtSzcALz3rrDbKCQAee47VG0Ua5&#10;BA/x963jmLuYf2Yt2jnI45I+FBPGMYPXPWpS7BcYGMH3/wDr1teXCPkxk9KjS1Uc7PQEAY6dPyp/&#10;XE9ZI2pZdb4UZaKctycdsjgVYi2EKcjnnHuetaIttrE5Iz27UxrdmX5OvoKhY2LL+rX0cbD7f1yD&#10;nt+NaCANyee5471TithExYgAjgEjA/nVuJGPXJzzXJWqxd9T0cNS5UkmTlV64yCdtNkiLsXY++T/&#10;AI1ZihmkAYAD8u/tU32QlcbsZ4/E1wLEqL3PQjhZVNLGLLAWTCjI/p3/AJVTaycAsCOo69q6o2QC&#10;jZk1Sls852kZHPvW8Mx6XOKtlet2jl5IEZNqjPbOfSqk0Un8WB/ez6V05s9uSTyOMN1HfFRtZRBt&#10;z46cjjGa6o5ijjeVPmsjmhGuSAM5GBjkfX8KgNmScnO3pnpx2+tdaYVDAR8dOAM9/wBKf5Dykb1x&#10;xzV/2rrc1eTxaOFktVLblA47/T9ar/YzyynqMDn/AOvXetp64LgLz2I/Wqr6bG3QDp3/AKelaRzl&#10;M4KuQpvc4R4Gx8in06ZH4ULbSOSe45zjtXcCySMAdh0Hoai+yIerHPrjHNbrOL9CP7Aj6nHPZFht&#10;VBjPGTzj1/Oni0I+9Gfck8Z6V1j2oBxg/lwRTRaITl25HAx0OKl5ozZ5DA5ptOyM7QAQORx+H4U9&#10;NPbaQyj5uPl4/r3rpjbxsOmcDpnpn+tOFvGpClcDnGeazeaSMXksUzmPsEiOAyknA6e1WorZjwsZ&#10;AOc//XNdEYRgZPQelSrAB0PX19B6VnLM5WNY5VFSuiha2khUchR1wM9a1Ps8eOR7cdD2qaKJRz36&#10;Yq9DZxSA5J65Pb/GvLr453uz3sJhopWOcudPbqhxx9T0rLaCVThlyO3+e9dvLZOwz7cZ7VlvaPyu&#10;BV0cy7mGJy6LldHKOkvoRjjIqMeY/Y5/Pt2rpTZsRkjJH600WrYKtzzwG/yK61mMexzPL3fa5hwx&#10;zg5xj04/WtKC2Z4yXI68DvWmtssZGOmc8/4dauiFDwev0P6VhVzDsjqhgdLWM6G05Hz5yMgVfFq4&#10;PAIXPerUdrtbgAZyfwrSjVQdoGcd93IryquPk3dHqYXAoqxWkeMAde+PbFW2sE9P8571ooqn7uKt&#10;FUIJ2/16V51THzvoz1nhElsYH2VApAx07VA9uF+YenIrfZFX5scdufzqGVYsYIz7EVMcZN7sznhV&#10;2MAxAcMee/v/AI1UeHzOWOefp+ddA8SkYxn09KpyRKOn+P1zXRSxTOd4WBgy26J8z5OTn0HNU3gy&#10;dqkdc471uPBtOTyM8DHrUDWyAZUA84967qeLfc5p4N9DHMKogTg47+n4VSME3mZUDr68itySAseB&#10;jnA+vaomjCDnkdTj+VdNPFNXszmlhZGQbaRVOcHIJ9uOnFRC2kK4YdOwOMVrbTuBxz196UxM7AH6&#10;1tHGSSI+ryvZopR23Ow/L1Oc5q59ktv+en6f/WqyYWVt3U9PpU+Jf+eb/nXLUxTetzZYaa6H/9Xv&#10;PhnrHjWw+HFzfXFrql+2n3a215FqlyZDaxbVcyK6E+ZGqkEDZnJx1r2DQ77xvqWlavpvhqK5hvLq&#10;0SSx1yF4pmSCYZkkgRyquWX5eeQuenJrwXU/2iPBPwn8BzR+K7qy8PR67CqvDqCf6TcCMniBVLHe&#10;cZ2g8jnniuf8E+PvjddweF9U/ZY03S/G+my3rxXkWpObQ2tkx2uZnk5jigi9s+gOcV/iRwjChj8V&#10;Qx2JwajKbcOazim5KSfvW5J7JXd99Hoj+g6VVRktb2X4GfYeB/h42vanqCyR6zdadFcSX4v4S1h5&#10;iKCqBDIv2m5uJMvOSQu1Qo+Xg+X+EPBL6r8LPFereG7Pw3putWOqQeMvC8cDvatLqejKJ5o302Bf&#10;Ja3mQhXZ/lwjElsAj6k8GfD74anW9E0axtob0+L/ABQ+h3uiHLf6TBFPcuPm+eFY2jGWJLOcByAo&#10;FezeDPgzqVz8ZvDkvwkI0vw5ollq+l+KNF1Vo5b/AFe41K3e3lIuY8lzCpLBTjb0wO39EVOGMvop&#10;4vBRc3ytbyfuxvoo31vJcui103Pqs1y/DRox5LqUldrsunp6t/I/ETwz+1WfiT4XvvCH7VGp6oNV&#10;1yaWbwz4q0d/KeEQqVWI2yKSLVpCcsRl+e4GND9lb9n7x/capqfiTWdTFxayx/Z57y0ie41GK1fL&#10;Mto7yboJJxlCcZCsSeeK/bjRv2B/2adE8W3PxOvNFluZorSC0t4L2dodLsrO0TyreCOIbYwqIMZb&#10;cScsTk5p3jmz+HcOky6/4WS2s7fQ1RbZfD8cLxQ3E2W3CONN00ropADHAXJA6Gv5XqeKOWwdfDcO&#10;5XWdOt8fNBKlGUekYRUpqLdlJWhG+qV20eSshi1CVed5R21/N9fzPjDTbv8AZk+HXiqPxjrhj1Xx&#10;TI6RTT34ez+yJGojjtrSORVQRwxKsaEJhQOPftbj9oDwFJrLTRwGVTMsq2sM0EUYUMCGklUNI7Ac&#10;ZygNd2uqfD74v+FPO1q0h1OLSb2SPW7PW4Ps+qx7VYoE3lfLbeV+ZjtC56ng/HFn8KtL+F3xFb4s&#10;XFxYHQoC0FnpZgaaIuwZyLl2aPz/AJsBPL+faCMEc15OVQp5vUnjMdh3SquTilL95dpr3YKXvxWt&#10;7cvLa/vNnm42nOi04tKLfTTTZvzXzPFf2l/2fZv2m7u9+JfiTVdV0ywWze4Tw5ayOli85Yot/Auc&#10;eesOEYFAD945rG039l/wF8VvgRCl3ol3Ndxx2th9jzJAl+bJ5ZIbmWVlCsshl3SLCc7YsHG4CvT/&#10;ANlfT/i5feLNZ8XRWY1Lw/rur2T2gMr6bYaS93NI1zIIp8MqqmJFi5YhlBGTx+xfgnTxpmlh/BGl&#10;WcpjmktRezsjiEId+94+SNxGI0A5OCeAa/Tsdnub5Rg44TDS54UdYShaEYJOPurls+ZOyk21ZJu9&#10;0jjwuHWJbrSXxaa6/M/Mb9iT9kPwD+xJ4UuviV8QFvtR8Rfbr26tbO1DRJb6c0SGJfLDEuWI+XJ+&#10;dxnAUGvxD/ap/aB/aG0b9tJf2p9R8V3XgPx//aUR8OaWttPNZaZowjMVvEXCGMqYvlaLa3mFix2i&#10;v3k/4KB/FP4j+FfhrdePvgbZQajeLeW2hX93NIPKtL2VWEdtZoeJLvCk+WwzGmG5OMfzM/F//hZk&#10;ngWXxd8eNRuj4l1i8jj0fTNVlZ760s4iWmmMLMeCcKokPJPA3cj9k8DamNxeYVc8zCUJvEt0+Z29&#10;pNXd1GDi+WlHW90m4x5tL6+TxRWhQhTwlG/uq+nfe7ejv2+R8nWF54Wm+KH274wN4j1HS5L4reHw&#10;0wsLm7hZ281IHu45ET5jkKY3Xtiv6A/+CQfgXxN8KZdY8TLrlrp/iW2t5/FltoOpeH55TbaCIJrG&#10;fXL2+maK2077LFJMlmhDyzXEm1YyOa/IHxX8bdI8YeEdH+DXhr7TLoenJC8MXiO0tINVTUj5k13f&#10;Wd9GUS3Hmt8qOw8xMIeQDX6OfBP9vr4teLtYb4VnXJtfs9R8PWKeNb6aDOp3Vh4fJOnWUl38rOft&#10;MzSzuzNvC44QYP8AS3G2cYn+zXL6u0oxlJxf91e6tklzP8dE7/D8xl1SnSqe057/AJ3e631/rY/R&#10;rxz8Qf8AhN9K8Oz6/daZp7a082ivbFZIbj7FcLIlpfzXEhWIXMxBfycAEgEMpIFfFfxQ/Z58KfBT&#10;xlp8fxsbU9c8MeKdNudN0LxHpdzGl/a6vGF+yu890ylneVS0ts0i4UgI+4ZrB/Z08feHfjF+1x45&#10;0f4lQxa3of8AwjC6LpdhdyyW5VUVHinWPAXc4AcPj5epPp+hfjaDw18UvhRqv7PnxUsYE0CSzTw/&#10;IXfyr7StVslBt755pW2EZ2N5u4bgD94EgfzdTzSjleZrDVeaEpRhKdleH7yN07X0a1191Nqzauj7&#10;TEYr61B1YvZ28r+affc/CTSvi5pk/gTWbHVJLC0Omazb6VpWkH9xPdfZZHleW4h82SZ9zDDSA+Wp&#10;3KWJIr0jwT8VvD+vTQaLceK9N8M2PiVbq91ZrFIo7kS2KtFDFBdTgG2WbzGVnxIQhIVWJGPhHxN8&#10;G/iD4F8cajoMUqXo092Fvd2cyyQXURYMXhcN8qsp3kHpg55r73/Z5+Hvw6+J/giDTtHvfAWneJdM&#10;0WWwm0bxMs8r6yZXllOrQ3MzrFZukcnkxtBMi70B8lid1fuWacO5Z+7rUal02vhs7cytdpqVtbS5&#10;ns+qsz57I6lXEYiFKyTvbXrrbv2fToe6fsj638BpPiDqek6d41tdAXTYJ7WHV1DKNZS6MYksVaO3&#10;mKFZELeamZCh2KQeR99/BC71efwTYWc1x4aOo6V4rnGjRTSq0txGpkQWiStsMCzzKhRWJDbstg81&#10;8+/BfQPh9N42g8HeKvD3huwvNYtLmH7RfWEk1vcGyizbzo1nsZN6NEfLdWUqwLru3sJL6xsPEmpD&#10;4VeLI5fC/hfw7dQy63FeROtxFLLaPFbXdnKMvLbSSMuxSThguOuK/CuP+HqmW4t4+hXc6VTlU1JK&#10;Vo6ppNRu3NvRN7tKNlofb1cBUy6lCopqcZXWl11Xra2lr+T1P0A07TdM8Z3l1L4ctprLUtUtDqGv&#10;X93aubXTZLWVbUxSwopYpGzEvHGuflJ53ZPGL4z+ImkappsslrYXvgb7PqkMOopFu1PSxpoAuXvo&#10;FMm2z25MbOqEREMQAM1zfgj4gePfgVqUHx7MtrNpunm30jX9Cu7gTTXenaqVsoFidx+9lhJjmmKs&#10;DuY9a+mvj9rXhzxRDLB4/wBOsYoHBXwt448PSfMl1NavHJZ6rp+4LcwywsY9zHeBh1yVxX5nQyql&#10;ye0p01FzjKTcdlT0Sjo7Xj7rSu0td1oKNZOm6q02vbs9vy+81/CGj+AvHHw/1CxvJ49I8WXuiXV5&#10;pGtKsbRX/kYaGGK8ZdyxCJt0KSybZAeGDA48I0nwB4/8P+NLjw5LPDLa6tcuF0zxDAgningfNs7x&#10;zN5ZCRksbgnaybgc540/AXxrvPhPoOqy/Erwhqeq+Dklg8Mvb6veiwvdHj+znyJ7ecLLBdWjr5h+&#10;VQq7fmCksa8e8KfGa9t7zVk0O5k1HQ9AjnutAs9VvIry/v8ATEAjKs8SBopowSQybQ+NoBIGPYwN&#10;N1qMp4h886bvyt2+UbctrLa0rSTTutGsZ4mlWsqitPvt8/P5ryPbE+HvgTw5qdtpWraB4i02KFJY&#10;9WhuLZLyw1rT8ATkXsZaC3t0BaQmMhVX+AKoNetfFj4g38ek2/in4Anw/wCKb3Tmjbwt4cvbfy9K&#10;lS2jHlR2F1D5qT3EaKAkDPHLuBIxnFfGGseGvAXiDTbfw4lp4g0y98O3ltc2CaOb27jhbUI/3bxX&#10;JO4W8sUpEizMBtbB7V81/Ef9nKSH4hazpngrVYtD1PxaBqM2k2+oGOzjvkO8zvBG217ppo/tMMaC&#10;NUcZHBJrxMDh8BnGOhDEV5YatFy9104clSK1UnJpNKzalJS5nzKHOuVXwq1atJSnCnzxfVX5u21t&#10;b9rdNUz90fgX+1t4W+JV9Z6F4t8PeKvD3iTVAsOq6ffabcGybUEi3TBAFIRmX7oZFYpt3DjI1Pin&#10;4V1v4peGNW8d6BYeI9C8ceExqfh/SVs5RbSSI88ZWe2hu4mtpzd2qAQGaNthleLrnPm3hrV/BzfC&#10;nRfGvi7VdL13VtItdIkt9Q1qKa/vDOyhHhn06Bzc/wBoLMkkUbIskoWWIfOFYV7x49+OKXMcXw1+&#10;F3h7UvEutXdvFHr1pZKLi28PWswAcalcq6xR3XOxIPN8xW+d8KuG/wBseGuLZcScP4zLs8xlOph/&#10;ZpQ5KdqzlKN4aRckqkWvhVNtrmfvK9v88+J+FKnDef4bHZNh6sMQ53fNP93FRl7121FuEk1rzWT5&#10;Vo2lL5X8PeHfiJ8cvCknjT4NajqXgf4jaFcQ6d4ksr+0/sqXUo4HYQ3UlmwktmW6iDbklidPMBAa&#10;Iopb7l0P4YCfSbeLxYU1WG7gU6zp2u2ds0c9z3nEMa+TBdDgO8AEcuMsofD17TYWfyxQNHd7rWMW&#10;sd1qGDO6KANxbJZicZYsBuPPvWwdPi/jckjIOVHX3zX9D8CeGeGymnTnWquc+VJpXjTur3mqV3GM&#10;5p2qONozd3yrmaf4Nxf4h4zM6k1CCUeZtN2lUt/K6llKUYvWCesNrvlTPOrj4a/D6+0mTQdR0bTr&#10;q0kUJ5NzCkhCZyAHI3qAeR82QehFcJafAbRLCEafZTedZwTtJYLJJcR3VohGRFHdpN5u1X5UkEAH&#10;aUYc19EJZKpKIBxxkdenWrLQxKoGFGenau7jHwv4cz2vhsTmuBjVnQ+BvRq6as7WUo2b92XNHVu1&#10;9Tz+GeN87ypVY4PFSiqnxLe/muz0XvRae2tjkrCz+wWMOn7riUQxhN9zKZZWx3dzyzep71eTaGAC&#10;5wMnB/U1veTCDwF54I6DPWgQ27HdtGe5PFff0qsYQjTitErHx9fCzq1JVJy1k7v5mZFGjNt+73IP&#10;6VOYkc/OD6ZPH5dqupCikYBwT1ycYzmkeJHTgc8/4H2odXUqGHSjZlBhGMLySDwP84ryT42fDjQf&#10;ir8Orzw14hsJ9R8loNXsbW1eKKd77TZVu7VInm/dBnliVf3uYyCQ4K5r16SJlYrGBxjPXH8z/n0p&#10;QjbgOmQOPX/Irnx+Do4qhUw1dc0Zpxa8mrM3yvHV8FjKOMw75Z05KSfnF3W3ofPPwK1HVf8AhH00&#10;bXP+ElnuFRmkm1e3kkSBo2EbwNqEqh7qZZNyFmeQkR5DbcFvoD1HXPDf4/lXkOk/Ce30L4hav4/s&#10;zbSHWdTivpgwuVmiRbZIZF3iby25jBjXy1RFJzuYk17FECzlMHoMg9M+v/1hXk8LYOthcFHDV/sN&#10;pO97xTtF9LXXTpsfofjDnGXZtm8c0y2d3XhCVSPJyqFVx9+C1fOk9OdpOesmk2xuzJ3Y5xjnGP1p&#10;4gBYSZwc8jrzWmIYQAMKMfeOP8/nRtUAFODjAAGMEd8e9e46x+arBJblBogM4OCDkHPJ/wA/WhYE&#10;ADMT06NVsx7gNvPTA9ajZJgQOhHfPQ9uv86SqX6jlh1e9iPyWJyD7bQfTtn+dSNbKQcgjIzj0q8k&#10;TygKy4PG0r15/wA/jUj2wWQo46jnHXH4VlKrrudUMJdaIzktymNp5/p6cYoSAM+04A6Z4rVVMnfG&#10;MhhkVKwWPlEOCMknjNQ67OmGXvd7Getvj5hz1HPbtToFVlUEcA9QARn39a1oozJyBknnPt7dqd9n&#10;bbj5sEnP1/OsXW6M7Y5dLRoxTbHcz7vf0zUZifcAAWwce/ua2SWhUg8rzgEfLnGMZ7UwbZEXYcHP&#10;OP5VSrszqYBLTqZ7AKNy7hntjHGajdwCSox2z0Gf/r5rTMkbrhQW5AIA/nUSpEWyF7+nr7AfiaFU&#10;7kPDS+yyFFYxAKu3BJ59jwOnFWUXcc54OMKO3+e9R4Td5YByPvZ46nj/ADmti2KRwLwM85PGce9Z&#10;VZ2R3YPCczszHa1l8z5UbHTp09T9KeY9oCsDuB444PuK2TNtXL8Z4XdmgujHcfTj8Pc1j7eXVHoQ&#10;y6HRlJdkfzPzjrkevYVMDjOzp02/5/OnSAHGPXrx2+tKx+Uq2QD6c8k+9S2dUYNK0REwQQC3TFJ9&#10;75u3GQe9N3Kue3Y8daesg9gQM4HpUs1irrUCisCvbknn9acsMO05AHJJ9c+vXipIl9z16Dk/gaTK&#10;7sYPPXvWbm+hvCjFLVDRBGCXGc+oHJ/OhoTne3pwc9vSrKHZk/kRxn8Kagkbg5HQ4/xqPau43Rjf&#10;4St5TKDtJCn1HSnxoSnz9Mk9B/OrQGWAfByMikeMgEtjOMY9PrR7boOFGO6QxBjk5XjkHrUwAIXa&#10;COeoPbv1qEISwJGM9qmAxyT2zz61nOR1UlZWROHIztOOg5HX8KkXaTycc8g8iq+/j72e5NCyBx8n&#10;T26/nXO1c6o2vrqXCBHHgd+Offv/AJFIMltoJz+NQZAY9Qc8c81NGjE89O30/Cs7WVzrW+hZVUVs&#10;jjvzVgEopyxbpj/GqwUtnb1UHOOakVSG2r+Xrx+NYSt3OmD1DcrkE5yPQZJ/xqoSoI3AnHv+FWNu&#10;wMzDn/61MEJKbnU47E+vt70QsiZXGGRQdq5yT0p7o4AJH45xxT1iLJ90dMcDmrAQnr/u5Pt9aTml&#10;sVGDe5T+WVdydefwNKg2nZkHv9M/Srn2ZBwzcA4xxzil8mBW+7n09PwqfaroaxoNkIzyRn09eaTP&#10;yHJ5zgVNsUnYQMg8nv71IyRjhOQeTn1qHURvGlYqMo6NlcUhRT65zngVd8tQMAcdcL2Pf61IkVux&#10;2lc5IA555qfbJGsaRmrAzZ+YHnBH1ppSUDHXLDB74z1963o7eDB3Zxgjg+tPWFQPlzwOvp7fWs3i&#10;tTang3LqZyWR9Mkcnjseg5qVLYknaQOhC4/TtWi8ZUF+hxyT1AHtSqlw6h1QsD3H09q55V2+p3ww&#10;muiKZtEUYYkgdiOmelOW3jdQeFJ7t39ufWteO0kk+Q4HQkmpjpp34LLgkZyO3tWDxKW7O+ll7vdo&#10;yBAq/KOAO3fr371Yj8pchl3Yzyvpn6VfOmgAkt26gYqQWcSDqeeQcHI571lKvHubLAO76FINbqpA&#10;Xb14bt+VV2toygUoT168cfnzW1HYRE7geSOTjmg6fCBjJ9ee3vWX1iK6lPLpPRmOkYRhtXHOcfSp&#10;2ErDgADPHYjPtWuunRDCR7wCcZ9aVdMVeQX6YJ/wFZSxcS45dNdDJUDkg4BOOO1PxnAYjr27VqPY&#10;qvER3cd/50LZxhvnLc8e3NR7ZPW5tHBS2sZzqD8vT0HpUeCrdR7n/wCtzW0LJQwAY+g/x6UJYrne&#10;cAg9f/rVDxMSpYOT6FCMg+2TgA8/SgzAeoz6cnj3rQksyUzGxz/THP41Sa2kUZdApHzfX1NJVEyH&#10;hKi+yU/MZ8cDgjgH/J/OpQ0jA5z0wB26/wBKd5cb/Ouceuf5VME2rkDGckfjVSmiI0m9yOOIx8qT&#10;ncefSpi7D5m4ycZA5+tJ8w+9ntkD3pTwfMOeB0xmsnI0VJWHKSDyBxxQ20/d59+Of8KVQMn07D/P&#10;p9KTocMOex/ripcioU01qhh3EBSeR+tMkLHhPXr6/wCfapPLVecHd6jFNGCPTPOaVzaMeVaaF9L0&#10;qfmXOMDj/wDVVz7QnDN+lYeVcDbjGOnXBqcb3AyTydpIrGcEdtPFPl1NdXRuePTBHQ0mQORuwc81&#10;nKGj5X/dHTnt+dPS4B7bT3z71j7M6KWLW0tC5uwpAyO2SfrRkAYJJyOPpVY3Ku4PB6gkcdKlVwRk&#10;dsGolTe50qtC9kydS45Bx2wTj/OaRl3H5WHPeqbTZBDnGe2Khcu3Ktgnjp7804UX3KdVGgdw5XHq&#10;QDnr70pKspHH48dD+P8AKs/y3YhWJ9cZ/UVJuJPPBx/9anKPYSqrqTbxnIPXnHHFU5p2LDb1B69+&#10;BRJKxbKKQeOcdMVG4JODgHjOa0jCzuzKeIvomMXP8R46DIzyfpU0UhB24JORnnp1ppXb2BHp29qV&#10;S3Jk7j+L0/xq5WaMOdqRaed5FKY6jrVTDBs4OOfbb/k96kKFzwBgc5Pek2fLtXkjpnj61kkkgqYi&#10;4nIQZPPoP6U5lU453EHk4/z1pCCDkjnGACf1zUqJjkAgkdfw4pNjdfm0sVSFGcYAzwB2o25O3Gff&#10;09BVkowQrjPP4D6UwKxbJPb6Uc/VGsb2Vxqkp1PQ46dKAPm25I/Hsf5VZwD8xXHI+tPwuDj/APXW&#10;Up+Q+Yr+Vkk89Mgk8ZHagRIORkfSpOXXLAEd/wAKUZLHd359OKnnYXZDsBztIGCT9PahrdWyeQcY&#10;J68damyDlSPX6fSlUAggZ5oc2UmMEKhdpySaBEivuOSSD9KegORu/wARTmVSc9cj6io53tcrl0Ip&#10;Azcr2I5x2qIQqwzxgH0B4+tWSADnH5UhUgke3JFJVWtEJehFsPzf5HFAUHk8HPTOPx9uKk3EEduf&#10;Sjar8nLcnr04FLnZsqnkRlATjqR+eadlh1PH86k27Vwp7Y9qYy7eWHIz82eKOcHJryJVMcYOc54z&#10;imF8sD+HXHPaoyw6gZBwPce9OwOp+g/wqbGfM9kMKtu68Zxx0NRvGRnPJ69s1c2E85PIz9KTgHIA&#10;GDwT/KmqjRak+pSZPQZ5yMdSakG8OQw6ng9j2+tWmjxlgOeRjHWgox+YjsRR7U1U+6KSIAcnjnr6&#10;fhTGB7DbxnA6c1eMBfgcn+dOjQAgFeSOp/Kq9t1N6M9ew+MsUXrnAI9ePapyzMcegxx6nuRSKoYD&#10;OMDpUoBBwfX+HriuGUjvpV5LRMiaRiNp4GeT/WnKefmIxnH5fWpEiyBntkg05EyMr0749KzczohU&#10;k2VyzjK988Z6VMWDjAIHGD+BpzQISGH9elMWINyRkfWp5kU6jT12GKWbkHHAA4/z+dG1Q2Seh471&#10;Iq44AyPWnAcYIHHbr+NDlYar32K7DD4ycZHX29M0rSoMtjoCcdadIhZSXG7H50wRq6kHHTjjHb9a&#10;aa6miq62Y1T/ABk4GBgVG8+0ZHP49D3/AJVAydF7nnAqMDeMr1P14rWNO+5H1qz2HyOHYZ7ryM9/&#10;/wBVRgggk/p3pWDEEc8HjHbNLtfbtYdOgrRaGMsRJ6MVThsDJ5HJFPyy8H8B9KaIs8gdOSc1MIec&#10;5x+FDaCM7WY9JCvfBHvUwbHUj8RVZQ3UDHHGP61MiZOTkdx2qJJHXCUepehlYHHbpn1x/wDXqYMT&#10;wfXqfT3qKMuR3/L/APXU6LtwARj/AD/+quKbOqE4WtYeqFjz68mojHt7n1/zirqYUfKc5/rShAQR&#10;n8+K5/aWZ0x5eqMhwFGMA44Ydf1qElR0AH/661mhA4z0/LNVZLfnrxnmuiFVHJUp9UUGdyDuP5VW&#10;lVW5P5f4VoSRKACDkdqhaMbcEj1JFdEJoy5VszPChBgjH+f6VZXkkNj0wPankIT25/DP51GqKcbT&#10;jPTPWtXO4o8qQrLuQj19e9RfZyuBnoelWVJThhj2xikVjnOMcenFZqTRBEE53HJx+X0q3DliR268&#10;+pprDK89O+fyqdI+Mnn29fbmsqk9DSlBXuaMURbp/n8anCKcrgnp9PWo7ZG//XWgi/Nkfr1ryqk2&#10;me1R0SEjhV12jgYwVqOS3QYIHPODWgE7ntjmnGMt0A+lc7q2NeRvY5+SwVhwep5JHWoDZxrjAzju&#10;a6Nod34entVV4PQcdq1WKfczlRXVHPNbrydvBz09f5CmPDgjJ+qj1Pv2rceA5/majFuxHJ6cYrZY&#10;juyPq8dkZJQ53HnPHTnAqKa1dVO1vqcVupadWPIHFTfZ024k5Pp9KzeNs9Co5fzPU5NoT97HbGBx&#10;+tQSQyfeVT6EmuqktUz93GB1qLyFBwB057j8K6Y5gt0iXgfesjnfsxPOR07etR/YZAewByM/T2ro&#10;5EGPwyT/AFpgClTzkHHtTjjpW0L/ALPj1MEWnPB4/n+f86a1q4GBgH1Na7A4z27Ec00nnk4ycdOP&#10;wqPr076Iay+C3Zjm1kAKk88fyqNoWV/vEkDA4/z0rXdWkHfHcdRj0qsYCGz169fyrtp4lvc5qtJQ&#10;b926IkhlI455yOmfxrWtYpCAHOMjPWo48KgXhcelaMIGBkdTz9a4cRipHVhsInqiV4Cwye/YGsuW&#10;yKk7Tz1yR/Sulj5XMg654+v+cVFPAHGR17cdq4KeLknozvll0LHMpbAfLyR3J/zxVgxROuTnp/k4&#10;qxIjjnB9wf8AGoshRzg84A963daTle5jGlSpgtvCBiMY/wB0Z61YjtVbOFH/ANf1qMEZwAV+lTxH&#10;nOSfY1nUqT7nXTlTfUlS3ReFxkipkji6Nt45zjn+dRKy5woyc8DqP8ilUyDI5/CsLt7sm0U/dLce&#10;wkLx7VYdcnnGMfh9aht0z09MGr/lBhkZJ/KsKk9TeEepmmMr3556cVXbzACrHI9D3rZ8hiB1zzmq&#10;zwqX3Hqeme1FOoRVjrcySpXBXJI61VdPmDHPXGa2HhIO7GP51VkhGcZORXTGocdSnczGRfuqe2Tm&#10;q3lbW2kY4xnt9K1miPQ559M81X2MmCR0zx/+uumFXQ50jPO05wDyc/5/CoWiUgjgdgOD/k1qyRAD&#10;IH0/rUYgz1xznitFXVrg6dzPMCH5Dj3pBbgYCj8gRWgYlwRjpyMc9KFjAXJ69qaxKsN0GnqivHGh&#10;wD0znBqx9ji9T+f/ANap0jAAwMf4VP5J9B+Vc86z7nXSpq12f//W8N8e/sqeAvjR8JLDUVW/kma4&#10;tHWyjYPIL62gkiDSSMuYo3eVpiEySigdCAfZvhx8FfFf7OXwS03Ur3UpH8QPFdQ6holu7wQ3enrM&#10;fJjaTCMkm3bskOPmGQMAY/VPw1oek+H9GgbQtEa7JidY7i6wIY4ouCfRCTjYoGScE5Cmvzx/4KC/&#10;FHV/Anh0+J/C1neahaXV9FbXmoQoWi05mi3IqoB++kKKSAu7YoywzgV/iPVz3NcfNZQoOPNJONLq&#10;lyXeuiUUmnJpX57Qi5aW/oejQhTvWb2X9f8AAOM+DGofESPX9C+N+k2TafpXhjxFLDZ+ELWLyr68&#10;S2iDzSyTzFpbgBZR8wO0t8xDGvo7wLr+sQWOoOdQu11XWdUOuWekPHFFNp0BUvJbwGJt87Fc+YcD&#10;OcHivwdH7Xfx38ZeJl0Pxn450fRbLTZJL7wl4rsTEPMkiI/0e+tpDG7bgQJCx9Tg1+p3wC/aD+Fn&#10;xPvtEuL/AFvQtN+JEUYnFtpdwsunXM4UeYrMikIXGNwJ4zxmvX8Sc+z7K8vozrYfmUfecqcpScbJ&#10;25/3cb03pztWlCSammrX9Khm1HEVUuZ9rv8ALf8A4fofod9hsfi2ZdFvfFQh1SBY3ttGvhHGNjJx&#10;mFsBtxHXBwetY3hhvi54U1P/AIRD7DpQjfU1hW0litE865eIssig48wrEn3sHAA7V82ftO+HrD47&#10;2sB0a+/4RLx7o5m/4Ru5kdUt7mZl3PY3MgHyiTG6Nsj1GcEV+M+nftwftH/D628S3viM3V1rfh64&#10;tdGuNG1WA3LwzziQTvBPHhwwiRjvJ2bemRXw/h3wv/rRCpisZUkm+X9zaMeTmaUXCcFFTpP+a2ju&#10;pSTVjbMsT9Vkrrf7W60XVdGv+GP2S+O/xQ+C/wAMfEcfjT4vWVzZeH9Tsb6K+8R2NnIS+pPGVtoz&#10;twGG9vMyBgBQT7fg/p8njbwd8cvD2q+LtcuvE9jot3FqNnvmmksvLuYlNsgXcyhv3gZgG3cAZGeP&#10;tH4IfGXwD+1Z8O/G/wAFfiiNTtdT8Qa7a6/4Ys9dmkvZIrG3tQrSRz7BFH5kmUI2j72QCF5t/s/e&#10;D/ivqMviz4JG2so/sc8c82l3cUdxJpa2uRFNJeEeWCeC4z8yqFwAa/cMnyH/AFZwVXDxju5XvrzK&#10;Vlu+Z+7dp62enXQ+ezaE8U4zjK8Xbbvre609ddfI+/P2e/hv498dXvh9/E8FtoWhePtOutRit4Jz&#10;NFaXCMVjDK6gxTGRkfCg7VVFzX0NZeCvGPw+8CXHg+O4GnG01GLTNFbRz9qvJ7kE+fOPOzulmfgy&#10;uDgDPtXyn8PPj/Z6V4m8DfAnQbqTVpo0klOpXsgidIhmZrgYARpJHAVYwc45J6Zg+Pnjr9pnWfiV&#10;/a/gzw7LDBBHJa6VBaTRMLm6m+TzrqZ3wPLVmdkTAU7QNx5H5pxTTp41YXC4avCnFe/ThOTimk7q&#10;bpy1dpJpKSs9LppM7cNXVGnzRu7aWS7nyt/wU91PWZre4h1XTbe30LwjJDqk+o6DeiGNNZu3Akgt&#10;45MLcXLqFWa4BEmMqnAJP5KftM6f8YfEvww8NePPi14W1LVLy9Es0cE+luX0LT4jGYI2vgi3FwJo&#10;28ydHHlRiRFVt+7H75ax8E/DGpeNPhn4d+J+jt4r1bS9RvNcnhtrqNrI6jOigSywvIDKsIiREbYQ&#10;gBKjJyNn4yeK9N8PfEbR/GvxX8RQ2E2lGWG406GVgwsZWEkxIt1fzVfbnDoVXrgY5/UuGeOVltDD&#10;xVB1cQr25uZOT2cYNXers20lbRcqjfm8LFYD21WpUldX32067eX9dD+UPxz8MbHwz4f0bxvqmj3v&#10;hbSPHdlePo83iG2E0LwpJ5bXFi0YMgRTzE7KGODtZxzWJ8KfA/hvRptX8Q6j4s1Gxu4bF7TRoraF&#10;z/aRuDskWWXcPIh8osedxLEADqa/W79tX9pP4P8Ax5+JGnW/h+efUPD0OrnQr/xl4n095bXwxp74&#10;hKaRpcIVEiiUgvcTHzZGUKuxRivyYt/DmnfAvx0L7WJ9Ybw+JjFY3k1p9pxkeZFLJHFIqlZUGVAY&#10;EgnAODX9QZRm+LxmW8mITpVZq/IrSuk/hTlG9+W0ZXV2m2lF2Z8rjcHTpVIuD5o972/Xa/y/E9Y+&#10;H3iDS/C3iTVfGytq0l/I0Q+06XdtaTEkeWVa5Cjy4vKGNqDdjhcGv1i8K6DcXmhalBd6dZ3UbabD&#10;P4k8N3txd2xgs9qtbXpiVH85f3qyLK7ySMc5xg18GeGoYJ9L0n4s2/h2HWPDk/iqx01ru8iWOOCR&#10;ikmJIWePy45OQA+AxyCQea/b79mO8+HWg3esaH8Q7i70i5i1C7iQabCY7WW1nk/cbGVbghF3DfG5&#10;GGPyErX4J4h8RuClXwtJTqxT91zabcHG8OWOt478srLXXoj1eHo3qNRlv3+f3/ifll4X+Fmh+OPj&#10;he/AzwNLo/2ae5jtIPFl3Ztc6TbxSxsqSeZMkKq107iOOJ1yCdxwVBOC3gT4IeDRZ/AX423d9baz&#10;4Su18MQa7beHkXT4GuLpriWfXFmlaQPbNiGBUAUwjIPPP3r+2B+zJbfDTwdf+OvD/iSe58MW4m1K&#10;2uzcQQ29zqAXfNBdssgYSSFTHDGkQ29yvNfOn7RupeBv2lPgxof7Qdjqlv8A8JJcCHQ/Efh60iZI&#10;CIY2mtrlsuJ5ZxAmDOpIJAA5qcnz6lmuH+sYPFtU6kkpOk4ySmu8nBuL3ThK0dbSV7s9Kvl84e0l&#10;OK51rrs4vta2z/rQ8F+HE994I1fXdE8DeLtM0C40+OWPT9Stw0Fy/wBrxI8VlIuRJb3W1tpLqQPk&#10;yd+0/W/wu+KUv7R/w6u9K8eNJaXvw90oajZXk+myo+r6Qt2GutJlk+eV5WZhJaGNmAcCNygK58Z+&#10;C3wF+C2tXHhRvijY6tYaRF4thsNV1a0mVryPSNQlbyZpI52EsqWksTLcsqkpG4IPyKR+n3xw+B2h&#10;/BH42Wnwb8UC3h07Xpbu+jki1EW9hcWEKyNDrKysPKtVaIRxzIjKTKULKwlBX6HOs19lSVGNKVSN&#10;VNX0dpJXTcf72rveylqtXdxhK1Z0/Yzl7r2WrXyT2+X6I8N+Gevar4v1Lw74G1DSh4j8PWol8SX9&#10;zkLBahJRDbwtbsEMsnmhZMO2Yty5xiv0U+Hfgfwl4X8Jz3Gn6M6S3aLZ6y2qwpd28TzbrSO+ELb4&#10;cyKAyTRHEfCt1r4D1/46XHw38YeG7j4YaPeie4029tGkvoYpZ5tTsSLdjdWQ4gDIyCZw+JVAkA+V&#10;a/QT4VftFv8AEm9vtV8Qapb6JbPZw2DQ3OxLVftA2nMYU/Z1lcsq78pwpDbxX4TxLUr5Vk9XOoRc&#10;YqULpOTlzOo4ySSXvLXZJaqPNFtO/wBJlkKD5qTlq7dFp5a6ny/8afiR4N1rwvLo/j3TNB8SWtxr&#10;P9mxXnhm+LTlPKeJLiezii3REp5iMrIQozuBBr4p8H6ZoXw21eXT/hxP/wAJCr3LLqAN2UjjAidZ&#10;ZEd1Vn8mVFMEiKpOSJFUZr07UfAfxI+DGreJvAWuWevafp2pX+rXuheILC6068knkaSGezdHQLOh&#10;CR+WZ2j8zfIcBhkNreF/gH4n1PwJHF8VfG/ibU9Si03UB4a8NaveNptneM3lXbWrzwJMJA8itJKp&#10;mjBMYKYBOPtZUMop0/bYTM6cqdWPPFXvzRSbbs3pZO7UXpbbRmGf5GoVI/VKyqO13pyteTvv8r+T&#10;asz3P4S2eoa74W+J/wAEfiHqNrN4n/s7QvFPgvV9QiUQ3luiMtrFJNAwdJCkIidpAYww+YY5PT+G&#10;PCngj4/3Vzpt5p+iweJTFJbadLtlk+0R2sQBEZRx8kqhgSsmxiCF54PN+K9Iu/DNt418VeHEs31+&#10;38LWGjeEHtnDeZeWdqA1nc28iB/tDzNvtnV9rxkg5yGPnHgTVvhzqfxH8HW1j4vv08WWnh6W403T&#10;zC40+d4ooReWy3TqDI0kvmOmP3cZACgZyfNr5fSr0quOjWU6VOLlJQUua8UlJPljeLUkpJ/ypp3S&#10;Ncvp80KinK3LraXX3ktH3V7/ACPqb4f2OmfB3Rb3w541029Sx1OWCz1i10i7nFxJ8kmPsxLWrrEq&#10;jBPn/KXGc5Ir0j4H/A/4I69BrGoeGfDnjJtN0y+mksdOj8TXEkcvm7I22mzu4rMNAUITbJJISdrE&#10;lS1a/ioXHgz4h6d9msLzxB4S8bIZbe5dVaTR9WhISeynKnLRkk7WKjaf4iOR7Z4X8ceF/A1osnhu&#10;KKKG3EtoLa5vEtbKBpn3n5njZ1JkCoEP3SSSxzgfZeC/0iqWX5vluQ8SSVDDc91iXH294yj8K9pG&#10;rJa2fI5O7V1Czs/mfFnK6ea5XUxODw854uMOSyqzjGpZ3TeqtJL3VLmVo9mrn0l4M8NaR4a0CKz0&#10;BtRW1YeZHHqV3dXksWfvIWvJJZVwcgruwDkCuqZMx8A5z14/XtV+yWS6soriUrumgSUqriRAzKCQ&#10;rgYZRnhhweventa4Ozgr6Jx+Ff8ARThXCFOEKaSSSskrJLyXT0P8a8Zhqkqk5zu2273d3fzfX1Mh&#10;pNrfKTn09cVFukZQSMjrk9if8a13tsNtaM5HIPt9KpG3lBJQjrgZ4P4/54rthVTOGWGmmRRt8u1x&#10;znn1FOVA3C8d9x6AH+XGaasc+zcEzkYOOT9SaiVmLAKPl6nHT6Vdr7GUovqiyGKA4J6YJ/kR2qbr&#10;gH72OMf571X/AHmTgHnlSRnHtSOSjF2B9u3P1qHG5UVa9yX51QZBz3A4x+VNCbiGIb5QcY6ZqNbl&#10;kI3Bup/Dt+VTC4z8qgknsBtGKHzLoHIiNbUkAEMMEhTnrn1qVY+cJjgldo/zxU6tI+URW46t0x24&#10;p/lugyVI9MdamVR9TSGGXQqBGxlw2Tzj6fTFSfJjeSST2Iwast5nUg5Azz/kVPHaMF3S54JOcZ/+&#10;vWcqi6nRSwrelrlWJHJDY/M8GnAbf3jJuPcgfn/kVpRWrDDHcRnqOufrSG3j3ckqM8Hqe/HtzWPt&#10;ldndHBySVomd++PCggZxkcf/AK6lhDl/MkGQD16H19K0VtgiqDnA4O4n8+P61OEiCiLhs4Hr7is5&#10;Vl0LjhpqzZHC2/qOxxn0/Hv71Y2grskHy8Dgen0xTQFR92AeOMdzTgSwGSQB1x0571ztnp0ItqzB&#10;YYwxI69M9Onp/jWjY28d7dpbs4iRjtaRhwPc9/aqCKz/ACZGAcc/41K5wpVzjgjj09Md6yqO+iep&#10;1UoRi72/4Jc1a00uNzHpczSgAgsU25I7j1Fc69k4JMZAGRha1FKv8o5OOnTmr8dtGVxnnrz+dKFR&#10;04pN3DEYeNaTla3ocwbS4jbcCTgYOO+f85oW2lbaXBxuBYnFdPsickBSMDsaro1tA28KJAMDbJnG&#10;T37f59a0WKfYyWASfxaGQ0LbsZwcckDHXpUyxk4x+IAxz7d62LvU0n09LEQWqKkjTCVI8SEnjBfJ&#10;yPQdP1rOXBySBxg8dfzqYVZNaqxpVoRi/clf+v69SuIyZA4J9MZ9alU7DhsnpxjpTt8fzPnnOR8v&#10;/wCqkIJGCcHgkHrxTcu4U9Lg3TPbng0zf169e/fipPLLgDI9T6n3A9KI7bBweQO2CCB/Sp5kt2dX&#10;s/IYib8qSckEkjj8KQqEO1iOxGAO3c1djh3jjkY6Z5xSJaovyk8f54qHVRoqd1sV1QbgGLf3R68e&#10;v/6qu/Z0j+c9sDAHX+dG0Zwq445xVuKyuJVBIO3pk56Y+tYVavdnTRouTskUg+flQZ9zT1kO0kYJ&#10;Far6ev8AEcAfkPrTW0+UnCbj3B69ufpWDrwOv6lIzRKeHI7dupqNVyxd+ccEZrRFjIBiXjrz2Gal&#10;TSy7/K3OOAeh+po9tBGsMJJu9jK8sBiuGHcYPSpwkIHIGf7x/wAKna0mjOxwcH0poizlc7iD+FDq&#10;X1uDoWeqGeVGwzgHAx9f1p/kAsAMj/P+eKekJLAMDzkgH8/1qYWspO2ENyMCs5VPMuFJ9EVfKUsC&#10;SeF5wP8A69Sxo+OpAHXk1aFhcDkqSTj8P/1VP9maL5mG7vkZ/kaylXW1ztpYaW8lYYjlUO1Rk5ya&#10;Z5UqYcbueApGP88VIGgX5QAcHqffsfpViKZQQzHgthj1+g981jKb7G8KUW7XKbKzHDdTj64qwHcK&#10;AvAX5c4xW2kcJXcADk8EgZHA/Oq39mswyCeMkDGR+tYPEJ7nb9QdtDPbIGwHLDp+v6mohux6np1x&#10;nI6VLIjxtsIbcT1yM8fpURUH92q/Mc8nv9auLJlF3tYFO4jIxxgH0NKgPc9j3pwhYjJyQewqXGRt&#10;AyMc9MD8aTn2DlfUQbiMNx2BzS7QRjIJH+cUNGdwxyeuSegpVhDH5sZ5yO+T71GhpBy2sJt3EqSM&#10;N2qysTFhgnjj/wDXS+S33xnOdvA4Pr/KrKRADczHkenH0IrKVTzOylQ11Q21XznZMgcYyeR/SrP2&#10;JAcqxztBHU85/CoDEylpBkZ9O5NKPPHyytzjaMHnHXk1hJtvRnoUnFK0kadtZ4ba5znDbsc/nzV/&#10;YqYjGV5wPcDntVCC6aNAZsn+fFTidC/ykeue+a4avNfU9eioKPuloY6KSOmD6fhSeVhick8jI69K&#10;F245POecn1qGaO4lYeRvwPvY9O1Y6Xsbyduly7Gn8LkHP8/pTGVgMEDB5Gfaq4WaLiTPXr9fz5qT&#10;ynOGGSQfl5HFZNWe5tfQmAHDDqPY9BUyOFB+XJ4yT1HNU0eRJMAkjGW9yfX+dTpIxBKAE4z6npUz&#10;V9xUqqL7Tjo2fxxx9aA+5hyfeqqgnscdvY1IkIOHcY57ccnt17VzOklsehGq3pYteWkhHTpzx39a&#10;kVI1IIAGaqBRt+TjPt2pDM44yRzj61zOlLozeEk+hdl2D7wGcYxVRmwMLnnmo9/mEknBHT3qDc+c&#10;DJP860hSsTJXdyYSdOMjPA96UtG5OTgYxn+lRAfxcjr05ob7gPH4/wCFaJi9ncjMIDZXbgn+ED61&#10;GwBIRe/oOtXoh8uSPUY6cUj7B1HoPb9KPaanA8K90ygBwcc44ye/r/nFOEUhyRyMZz17dKvYiPyZ&#10;9c5H+NO2KeFIAB7d6JVhfVJW0KEqsfnGPr0x70wxMPmyew44rQEKK3fAOQfelCKW59hnORUqsSsJ&#10;PczBEScE8HjGKkMIGTxgAcmr3kJ94D3xnFJsiJ4weeAR+dP2wLBzfQzRG+7bySf0yP09amKnfvwc&#10;qKv/ACKdo/LHNIpRiFAI49PzqXX6s1hgZdSsY2ZMr0B6UhgU5wNvPAA7CrOF7Z4pTtK/KOccEVKr&#10;I6fqvdFP7Oh4bIBB75/nSLxhQPy64q/5W5sg84zn8PSmGLYck9hz7U/bX0uCo22RXKMvzjgjIxjP&#10;4VEysFwpwBx9KsOhY5GBx/k00xZHyjn19K0jKy1MampXk3AEBhj+Ej37UFXZc4Ptnt7irMajqTnb&#10;xz1pBGGU5PBHPtT5rGbTZAcqueSMYBAwelOxlQcgnoNvtxUgjXheoA6/X1pdueMnAHGP8mlzaaAo&#10;tbEG1G+QZJAzxk5FSKmT1zwR+NSjJwcHHTmmqgOcH2OPU1PMPd3Yw/MTt6Afy/KjrhuOeM1MqhcB&#10;sfhz+dKU2n5ASB/OocuhXsrkYQg725BPGecU4cdBjt0p4Dc9cetKNpOAR+VZzv1GopCFG27f/wBX&#10;XrURjP3gemfbqKnIA79emOO9BjBYbzjmo57Gsb7Ij2segI7nFIRuIPC5wf8A61SeXxnP0HTNARR9&#10;7JyegFQproP2bIlBJGOOSKec/wD1/aphBnn5jnnHA4p8cUbnk9G644qJVUa06T2KZBGOPqKdhugx&#10;xxU7xYYhCST0yPfvUqxD0xn170vaItUWyrtK/KeP5UmCyjrx29autFvOB64wOePxNIECSDjvxn0+&#10;lQ6umpvGi9mU9khHQgjt0zinYY8H0/KtJ8sCBx2FMEO7kdO/vWTrK2pq8L2KSI3CYxngZPelEcm4&#10;AfQmrwg5xzgfrmpfLUHvkdvTFS8QjRYGTRlmPB28g8dacYiqgnncTwa0TEG5x75b37VEYh94jp68&#10;/wCeKftTOWFlHdFLYuOBk4BPtQEGcYA57Drmr4Qsv8/pTGhAOVPt37c0vbLa4fV3vYgC4GW5HJyc&#10;9M/hTlA6dMdqlVRyWx7DJqWMKcADGOcUvaI0VHUplGBJH69aRg2fmXpjvzitIoEGCMDGTmk8kk7v&#10;Sl7ZAsI3ojPxnpz25GKYIznjJ9x0rY8lcZY8fpTWgJXPQZ6VH1hG8sLNKxnhiF28Njg8c/Wnjtjj&#10;B7VbFv0x9fwp32dVPB9e1Q6yexUMPMhiOOQO/T+lTFdnQHI4yaesarkAnOc9Ke+Qo3Dk55PPHaue&#10;VVNnp0KTjHUh27OpJAA5ppjwMe3XrUpIAz36EYx9KaQAcY//AFVPOzbkQ0jDcAcc4prKoXcOe2Ol&#10;P2gElvpikJJAYkjnke4pxn3F7NJbEDRFmOCcegqvJHtOSTySDx/hV5XQEg7j3/T/AD3pm5d+Wx+P&#10;J/yK1U3c56tOMjNCA5Yj2x29KjCEjYfXvx+laGEwVUnOeagwoHzc49v8a6lUuctSPLoxgQOQV57Y&#10;PamFDyF6D/OamIwflI54xTMHJPqOSKSbMiJiw47HuPShWH3Rgj/P+etKVYnBx09KaUJAz6fiPrWq&#10;sMUu+fqcnPb8aas3RsdeOvrSSAAYIJ7de/0qGMZIxyMZI+pq1FWM3UfNyo0QcDP44FPScqeh+n/6&#10;6qh2HyrwDxnv/n3qSPkHj16/zrncFbU61Vle0TUjlGC3p2qykmeWwDjOD0+lZI3qwH97pU8bOeOu&#10;PYCuapRVrnZRxD2aNIc/MV79/SmmAFcn8fWiPd25yePpVlYnI2nv/nNckpJHfBNmZIuegwe/brVZ&#10;4z7dfzrd+zMccEc9fWqkls2O+f8APNbQrxTM50ZWvYxQu9c9sdO/vTDExI/n3IrUaB8fKMYP5fSm&#10;tASCwzweO5471v7YzjSdtUZpUfd6/Xvn6U8IpGe2M+wq6YeuRxyfWlMW4jPHFDqoh0mQBemfpVhB&#10;82QOewNP8sdOfcDsKmhjIxtznPI9f8+lYzqKx0U6epNCCOv8+laKDeQwPH+FVVTBHpnI9quRAZ47&#10;ev8AOvPqVF3PQprQtqmBkjPPA/nVhELHOOnGRSQDJ3Yzg+tXlTIA9fQV59StY9ShRuiqIt3X69KP&#10;sx29Pf8A/VWosPOW5PtzT2RenIHr2rklifM9COE8jnntsH5eCO2OpqEWzA4OMdTn/CuhMHmD5Rj2&#10;qNrFmJLHGBnik8ckrXIeXq9zCKDGwD600wnb06d+lb32JAucnPp61EbRQe9YLHxNvqz7GC0JPPI9&#10;agZO59eTXS/ZYuN3444qtJbxjGF47k880/r6Zn9Wa15TmyjE5461AYZcZK8e1dK1uu0qR379aiEK&#10;Mo45I6nua1WYtbErDPaxzbROGLDIz69OKgeE56YH6dK6N4CowRnvmqzQoev0PWtaeYGFTDraSMQw&#10;MMjsPw5pxibI2L05rWFuhHzfmc/yp4hiVME4/wA561s8wfQPZR6oxltpCTIgA5xircashCMfc8dM&#10;VoKqp14xjrT9ikAE8E569KweMbep0ewiloSQDBAHrjillibqM8+o71CmxDwT69f61oJl129yOMfz&#10;zR7V3uwnSTj5nPSo6nHYdc/4VQkRwTkdOo6fjW7dLjG3GTwc+v41kSxs5I/XPGfT6V6lHVHhVoNN&#10;orgjGAOnHrUsTNjgnHJI9jQEkPI/xzUyx7zk/men4+1bNRtqZodEOVbtg5HWr8ewjB5GMn8ahSL+&#10;JsAenT+dXYULYx+GOK46sEdtGb2LUCcAn1x+fSrsaZHBqOBTnK5ODg4rUjgH3SOc1wVqltz0qUSm&#10;YnYYAIyP0qv9n2fIozW08GF+XqeoqAxkMSM9OmfWsYz0ui5RaMcqhXBH4VXMPPGM+hrUeNieMepq&#10;AxtjJznHHatoVPMmUFYyjCQC3PpUZROQRk+o9K0mi5INVDEd3y/n7V0K/c5ZKJntjJUcY65HGcVW&#10;bnk9OuQK03j/AL2T6VUkAGFPHbiumL0sYSir3RR2ngEdwc9c/lUixHJOT1/CrYRCVbPepY4twyOc&#10;nn6Um0Uua+4yOPBAOB14+tany/3RTEhC5Lev51L+69V/WsJTvsdMKd1qf//X/T7RpfFXh3wZa6fZ&#10;INN8nVE0/T4P+P24u8AecwyRvllckK74CjkccV+V3/BQnxFc2V0ljFYap4f0TwRqa3YfRik9gNQ1&#10;Is08KYKl7pyQkk5BCjKAgfNXu3wn8afH3UdAtbnXbO6mvFtr8warBIPs0q+YIYfKyQSzoSQVGAB6&#10;YrpfFPwa8Ja98RvAqfFG01fVZdBtrzWU0qJWk0ufVpG81J5xhUkeHASPJ2qoOAWII/xU4QpYnB4q&#10;pDGTlKE7yco3m5trW7etrLRK0IpfC5XP33GVVWoqCTt6fr/XkfiHaeAtHvfHdjN45FmdT8Q3q3ln&#10;pmtWkN3b2lvJgGK827W8wwtxs2tvfAJORXxz8RviHN8PfF/iP9nj4c2uneCNGu743mq6pal7rUoU&#10;gfzoYVmXDw5O3dEmQN2CTzn91f2k/EMGvfGDTvh9rvwp0TxDbarZy3uoazf+dps1jiQyNNMYyxkH&#10;Q+YijB4HFfCHi/8A4Jv+CfiVptz8YPhhpOqaPbySuk2q2Gpf2gIGJImcW14qzEbASdrBtvQ88/rH&#10;C3EdHD4p/wBq0ZqlKPuO0JQvF3jJxVRyXKtlOm237y3aJxuVy9neja633T8+n6o2rT48+Irv9mZP&#10;GvxOurfTrDVNOGm6Zqv2i11vXbiB4x5SXVqssIt5XB3JKQZIepXIAr87vDviWX4ifEybVotVsNNs&#10;7S2tru6XUb2WSPU7TTxwj7WMt3cykbSvHU8jPH2T4r/ZZ8IaL4Y0n4J6TDoupG9tb4nxgNQcXDHI&#10;njt4tMIWG2uZT8pHmeYyZJFdx8BP2eV+BvwqTUPj34Ns7USQw2ejWV0XtZLua8n2RmK6ti37/wAz&#10;CNHLtwvQjJNe3gMzynKcDVq5fS9o5S92EU04xqPTRu+rjdp2Sve0Vv59SpXqSjGqrqO97279DzvT&#10;NT0iTX/h38V/C140HjWEvdeI9HubeSCGz0YyOYG3LmKQTJhUXcWjTbkEkY9o/aQ/aH13RfHV/pHi&#10;XWn1rTr6W31LTtM0hZtPvlW/RXZpgmEnMahdhI5ABFNB+Oto3jDW73wx4L8OeDtBnex8QXxuZbu5&#10;mWzcG9trKcAO06WgkPlqrkkBehJHN/Hu7b9qXx1qfxf8B3Ju7WS4s9Osr1Ils9PW1khylkgcLNJP&#10;YRL5bkEDIG35cZ9lZZRx+EpYpxvFXScZX5Xo3FSi9Gr2aTuk1fc6aFfmUqdGXvPX/J2vtp9590fB&#10;v4LfAzVfh7ovifUNMvr9Irx7t9V1S9lSeNrhQVTzISpbHPG0ADk9Oft7wla/C/QNGj0/wZq2mpCp&#10;DG4nufOcBmzIS8gL7iDwc9AOQM1+UH7KOr/EOzsL/QLWTXdYlstPe+trAzf6JeCJvJLwMGBR2fCl&#10;WB4yfWvp/wAMfFLSLYWeoePLNbXSb9JbKW78xWs7G6jUAQTNtQqySFSA2A7ADO2v5n4gwucLFQjg&#10;8W2ouzaak3G7leVKScZNX0cfefXselg8bZRlFevf+vvPTPij8ZtI8FfD7xn4XsptI8L+PrnUXXwr&#10;feGbi2uY002XZ5X2+e5hDB8b2uGbgfKIxxg/md4m0P4teI/hTbfHXxZeza3a6s174auprOUvJf6Z&#10;BP5Mty42r5dqJkXcAGDZVSvXGz4s+EkMvxat/FWnX2k+I5LovPrGva7C0dw+6Ykv+65lf5h5rAbW&#10;C7cDANbHgLxPr+neOr/4T6BpniKTQDYarZ20mnFbpL2KW3g2M0QzbwqbkPKAi71wQD0r9N4dwmAq&#10;VlVpOM8RJOTqckacmklFqXL72vS93peysjmlXp1p+ylJpPZ3enqtn2PHp9K/Zv8AEGgaf8Df7Btb&#10;fW7HTr631We7t4YYZrcOLyKe0M2BOrYCtG6l2IJVlzXxR+0n4Pi8IX+p/wBkaBaa94P8beE4NCVk&#10;YwTWOuaVbefBqFqu5ms1gnyGSVisqF8g5GP0kvfgl4T+El1/Z3xWE3jC0uLlZNFvrSD/AEa0mnGz&#10;Esok/wBFeNU+ReuRySxxXuX7TnwN0zRF0nUtJcNFLokLajoOqB4ZZElhMSiUwFPPj2MWLIxmU8Mp&#10;XmvbyzivF4DN6cuadRQTUnJvkb913i9GpJ8jV103k7yXFmuVT5ZOVk0ktLbdrfn3+8/DC0+J/jnw&#10;P8DtX+B3hKbQtS0DUtO0HW79dSgW4uYrm+DRyWN1aNIG3ebFkhQxjwHJCtkfo3/wTO/bR1uHS77w&#10;38TbPT7DxJ4fg0xtBjj06dGmitFa2jll8x2+0z7Jy+CcHAbbgGvmnwP8CfEvw21Pw98PrGxbxXLq&#10;kdyb2U6YwSGOa8MtxBPPhRK9xEojKscBGVVUkYr2X4q+BNSbRtZ8U6d4Sh1e+GlXN1p8fiJJIZnh&#10;typnWwjhKOWEYZIHHzqgIRScCv3rMvDrL83ymo8NNRlKUavtEkpOaa97/t9RtNPdb6b/AKBkHhPj&#10;quU1M6oVk1Rim49+Zu633W/XfVLc+9fjd4g8PfHvwL4gW8sbjw9oHiqS31PQLfUdTtbRzpRaa2uN&#10;TWSIYtTJcIxRpGZZoSNqgPtr4H/YO/Zuk0fxvrMPjG+0a58P+G76zu5fEWmkzfbLe6hlEO15FRQs&#10;SyFpCRuBG0A4xVTwt4h8HeLNNgh8W6joGsax401rQm13TIprqO6stEhs7vzIBc6i32m2tbW1EbCJ&#10;pZGLrG3HQ+7+P9U8I/s1vq+qfB/xt4c+Knw8l0pzp9zqs0lybiztZHt286HfCHitmBMc6BQx+ba7&#10;cN+T51h/q2CqYHBP2bryhf3Xa/MrvraUo81nZX+LlumfAYycK8aeJlvFarT+rbeSP0C+LnwU+EHi&#10;/wCD51z4SaZHrWuaSJ7y1tNIJupJNOXdGkx+0FRK32jclwYZA0fmLIQV3CvhrxL8cv2hrNNHn+NG&#10;nrv8JaPZxaP4M8RQx3d7f2ls5LFPJLTMdu2Mzl1UqiIV3bHHJ/Bj9v8A0Lwh4d0PVfE3gQ6Xd+Hb&#10;S4svDWteHdTazUW/l7PNn06d12xXClGZJA6HdkjdTNI+Kv7L/i/VvFPjH4njxBfHWob1BounXkcj&#10;xsJ4/LC3yyvNHDGybAhTeUQFXKqHr4nI8Bj8HiFPF4bkjGVns3J6+9FwqTgrrWXuppt6QTSMcRWp&#10;pwq0p79Hp09OnT8bnd/Dn4l3viW88PQfGi30ifUvDvhC41W9tb+C/iu77UG86GCzuZ94mk8iLfHD&#10;bOwiUkDaCMV23hjxz4X1TxHoJ0bw7q2ojWtVvP7U0uBJ0mtNL1CFF+xMqsyuIZN8sasSFACrzXxd&#10;4O8D/D+LxJLrr3Oq+MPH9j4hlu9NTTLZ7rRrnwwUf7dJdCeZru2ijTLrKcu0aHKqw3V+hfwgPiHQ&#10;/Eeha18DNbt4IbuzuNQjub+ylkurGNf9R9k+2C8gAljLJFMGk2xjc2W4r9p4u4PwGa5PUquu3ZSk&#10;0m0nFqV78qbTtrBrZryTP3ngjwyw2b5LXxNKq414x5oq3Mny8zalpdOXS11FRblumvmDxV8WPE2p&#10;2l54S0zxPd6nd/C7xS2opoN7aebcXWmwMsbSO4y5jCuP3PzBgeeor6J0248afFLwXcN8GvhTfeML&#10;a5ibxDZ6f4Rh+2WkpMpRzNa3bAIEYja6sOCQNjLgn7OH7Nv7LuoeMtP/AGi/jJqupaZqOq6zJOrC&#10;ZY7L+07Vgr4uZ7eGV7QwFIpQ6KXlbcCFEbD6o8a/Azx/+zTa6V4p+Fl54d0LStP1XUtbmRtRY3K2&#10;eoSLc3VnmNpgLJhGXZHAbJBEgA5/EsTleQ4F0KOYa00/ejpFe0ablyuNk3z6p3TfM+ya/DlTxUJS&#10;lPVPb5O3Xy/JanztaeJvib8UPh/B4l1HT7jw4+kWp0fVfDHjHS5IdS1BLUH7O1rcFNnnQjdHGzKY&#10;CxAkZSu8eN6L4F1rVPhVoXirw9ZXWq+FbjWk1A+HdPjnludM1O2Z0WU2ZKXFtPHK+2WKORkJIBEk&#10;e1q+9YrxviX8L/FPxD0+RX08Wtu8Xia2i81NIsw73Mt1GL8XUForAq8ixwuxAVy4KAjwf4O+HfCf&#10;hDxHqF14bvfEvibS/Hs1xJq95pcFrqVrrTQRxh7NLGGCBoZEUrJNJHbsWyHaRvlB+kwGW4KlRowy&#10;qpaPNe7TV4PRxbs23BNKLd3ypRemq7K+Ih+6dRc9t9Vdr0+Xp1Ol+HV58T9Y+NMFt8Nprq7t9T1q&#10;DW9QjlmUW6YtYTcxtZyrgFt5yoKknpjbz95+HvDPhrUdf0zxfY3Oo2jXGltd3Ftp8a3Us1075ZJo&#10;5VxI6x/KyAFvmBJPIridLm0/VptblgXw02omBtTkGhSy2q3Nnex+TCfsk0KSQyQpHJvXC5I3mNA4&#10;xa8LfEO68UwT+APhlLY3F8NTX+yRPN5SXlpYzG0uWikEsJd4GXfiOTJwQOtfnH9g4zD8SYLK8qy5&#10;1rzoeyd2+bl9nC7UF8VpW5rNpLmilKPMcfEcsPDD4mtKq6dDlk9bNpcr1benqrJN6O6dj7B+E3jH&#10;WdX0eLSfHY0XTtazcNFoum3kdzNDawyFU85YkRBIqbfMSMbUJxmvaFLR+/IAz0xXnvw3006X4JsL&#10;W5tLaxnEbtdW9pZPp0fns5MrC2cs6F3Jc5ZixO7cc5rtvPTgnPPHHHt1/wA5r/pT4TwmJpZXhaWL&#10;qOc1CKberbst3d3fd9Xqf4/8Q4rDzzDETw8FGDk7JbWv0VtF2Wtu5fjYk7JMg8k9x68HNMnhjc7l&#10;wDVQzgEBVGAuRu44/Ch5iVVTtAz27dvavoOR7nlOtFppiuABjBzkqCTyfxp0cfOGA3dM89c4/wA/&#10;5xVaVcFidxJP44p8LkvnPfII9fy/yauzMIyXMWREChckDcPukYxnvTysOAWHt+A6U4T7mXrt53Y/&#10;+vSAM5yvPAIJHAz24rK76ndGnHoOFrC6GNcEnHQDrTVt06kd+T249qcgEa55z7/X/GpFYfeB4J9u&#10;vfGfepc2upUaFO690lhiDZgI+U9Tu6//AFqmaLawKrzjtyeOKqxuVbLYGBxn064p/mF2wP73OfpU&#10;NM6EoWtYcwRTnHOecHI//XVxYolTD9j3P5dqp4yMEjOegP8AKrK7tpznGOh7VnJm9NLWyJ1EAGFA&#10;55wB1pnkwnLbRnvjuRUTEj5Rg45J7/SpIZD90kD68Vm01qapp6DxDGqnHOR19vemLFGh6HIPb27U&#10;8xkIcE8jge9BdgdjEn8aXM+hVkugggUPggdxke9TBABhQc+mcYx7U7zVI+Yj3P8AWkjK43Dgkf5x&#10;Wcps2jTi9hCjiQ+Xke3Xj608bpCHIPp04qyXXbuXtwQ1P8wP8o/3TWLq+R0rDLuQeScZ2n1A+vWg&#10;Fv4QQOnoaso0IYKxwOw9v8+lKZYyMAAgZxj/AOtUOqzWOFhbcgiAIDEkjOTnqO2MVXlhz83PPIxz&#10;V35WPHB7fh/9elO0n5lP1JqVVsy3g01YwvLnI6cZ56YAzTxG7ZGMEHJx0P1x1rV8uJ1KhcHH3s/5&#10;5pzwspzx1yOmM1u8Sc39nNLyMYwuvoSeoB6elS+U33XznsPX8aumMdR16d6VvJDfNwT/AEo9u2ZL&#10;CJMrBArZORjvipUTP0Gfm61Moj+8nTPY/rT0wMMp4x0rKVQ6YUru7HIq45A+gAB/WkwzZLfp35xT&#10;Rg5APXp+H5VYG0ANu5zzn+VZOVjpjTVhOeW6c8nrnFWIppFHyk456HFIiZP1HXP8quIAoCjjOAfX&#10;pWFSa2O6jTk3oJHh8+ZjjgADn/DNWRMdmzJU4xuBAx+XeofKVsAAeuT6H8atrEEO18ADkN1P6Vyz&#10;Z6NKkyv5buwCnHQnBJHp3qRFaOPC4C4GexOPSpfLYna/pnkenNOSMnk/Qjg/gKhyOqnG3QYskb/I&#10;owpHKY68darzQgYIHTjdzwT6nn+VXNmwEqBk8HH61Mqq6njJzjHbFRz2Zc6LmrMzESNTmXGSeB1B&#10;x7VqJsUBkI4yOB+HvSiKN3yCeB1PP4U9rNOGViMHpj1qJzT3HQoSitrj96AbyQFPXPf86pzmAkDq&#10;WwSQP0GKuGL90CMEHOBiofsfzjt357/h2qIyRvOE5aJGJNH+9yvA3Y/+vmm+XlMpxjP+cV0otgqh&#10;MD5RjHTIzmoZrCN8uDg4yAvbPetY4pbWM/7PaWhlwTSZCBCQM4I7/wD160obpQ22fK4HQ9c9fanp&#10;alMKpIJwD/hUxsF6DJwO4H6VhUqQbOqhSqFC6EZYbu/OevUVG8QH3QDk8+xrWaBUGckgDrj+lVmg&#10;f7m0ZPI545PXGcUoVUXVoNu9jNVFQDd6nk/5HrTljByy859sc1oeSwyI8jnGG6fzqRrVYl3MGBH3&#10;j14/Gm66M44ZsoJEAwJyx9COCak2AY4HtV9YTgsQOO5/r9acyHzeRgAEnA4z9fpWbrXOmNBJWRWA&#10;AAYnt2zxSgIwDoOvOauRK0n8OeBmrS22DjO3nj3rCVY6o029kUdnsM8ge1IYVTPQjOMEA5zWgFB+&#10;VwT03Y/pU32XIOB7E9PrWXt7GtPDylsjNit08zuDjjHr9KvJapv/AHn4d/61a8hA5kOevDd8fjTs&#10;KxCDPUdf8eKwlWb6nYsO+qHRhF549gRjj1qUbVHXjOQcdAaQKAuecEcc9MUrHH+FczZ6dKLaWhCu&#10;3kNxx0PapNoZ9306D069/wDPvQqbRyTk+3+fSnRqijjPOcA1EpWOh0tBhi79uw6f1qVERMsc/gP8&#10;96l2Fxtizyc5qWKN26jr+WawnX0KhRitbFcbG+VcjocduaSQc/J1yfy7CtRLViuWI5qX7Gv4Zzno&#10;c1zPFo6o0W+hhoTjDd85xxxQQdu5+vqa3GtBtHGRS/YkPJXvx3/nSeLjuaxpPsYYhfgKM8delN8i&#10;Q9RgV0v2WJSBtb34qQ2uR8oHXpWLx/kW6MjmktXLDngDjFXliQLuwMkAbSK1/sjKcY6cjHNBtiB8&#10;xHr9BXPVxrZf1dmHJbFzxuA74qH7PgZPI5znniug8goTsANIqMBhh7c9KmONdrIX1buYnk7zjGAP&#10;Tio/scgIKnnoc9B+VbzZLYIwOelSJArAY/lU/XGioYTojBNuwwD1I/Op1tY+WOQeoFaj24LYz2OR&#10;SeSwHzHI68VMsW31NHg5XM37NGTkjihLcbs4BIJzx09K0NqY4/KlIwBtPOOccfrUvEt6XNI0Cglk&#10;u7nOSalW32LkdjzV1XYAEfgfamqrde3XJ9Kl4mTWo1Rj2KhRQu0gY64x/OoDAHAK+taRRWTaRSRx&#10;lTgfrzUKv1RCw7vuZZtsggZz39vpigW5x8w69u38q2nTC4AHTGTTDGzAOgwRjAJ4/pVfW5Grwqvo&#10;ZH2VAuCCSD0FM8kMcDjHr1/WtYQsT6cUNGCQWH1zWkcYzKWHS3RiGyIBYMMUz7Oy8ndzx+NbIhJy&#10;2Tjrmm+R6nnrxW317uzKWEiYuxj1BIzk+lN2n074/Ot0Q9D8uV79PwpTAoU4HXg03jkZ/UkYghO3&#10;gH+eKmMe1PmHPfv+lav2VR8zenXH5UnkAZPH1I/+vUrGocsFpqY6r5hyozjgjoaDGwc5zjoc1qPA&#10;xwVGPUL3qMxlDjBAFX9c6CWERQNu3GwED09qkMbHscggDj/PFaAjZ87T07ehpyREtzxjv1/Gs5Yq&#10;+7NvqkbFMQx4/Uk/ypnlgD5gOOR9a0vs6kckn1/Cni1XqOPQ/wCRWP1xdylhOxkqnzAYOMk89v8A&#10;9dPESR9Sf6AGtUW6b+G9KUWq8kfj7fpUPFrqVDCP7RmfKSfl6c800Qjg5xnoBW19lTHOeR0qP7Ku&#10;7Z2HtULGxNvq990ZXl4I5PPrz+dPWIZ3sBg9ulbixIMAgAewqqIX3lgPlznjtWSxd7msKMV0M1U4&#10;yOfbP5U84B2jJ5wAK00hjjLMQDnn6Y9KkUIAMge3br+dRLGam/JG2xnR28j8gAe9WI4QcB+eox3+&#10;tWztHTrn3zTXD/dz26+1YSxEmaxjbYYbeIrgDHvSpDGq4GDg8/4UuzGCTn3qXlQVP51k6j6s25L9&#10;CMW6gYHA/ujpSCBCcgkfTvUo3HoeevvTgmW4wAOopOs+44w1IhbxFflz26ike1gX5l7nk96sdPXp&#10;9aVtyDqSM+nesvbS7h7NFH7LDjI7889DT0tkHyAnHb3FXFJCknv6/wD6qRnOABkHngfpVKtN9Sow&#10;iuhCYQSeenrmkkhWMcgds5q0BknjHeo3jZ/UChVX1ZTgraEGFzkcc5H+Ip/2ZGXjjnt6VMIscdSD&#10;3pcYOMdB07/0pSqvoxxh3K5tgP5/lUD2wJAXjuG/+vWiBjgdccioZVIHU8fy/WiNWV9y+RIoeVzz&#10;kE9fypVhZuhAznr7cd6s7N2SOw5Pt+dRtE4BZucVr7VvqOxXaHAznr1GarMwzjHTr9asOCeTnGPz&#10;qIDJJx7ZranPRtsGhgLNhmByM8D/ACKVduzDenengOMYAyAB+dQyJhM5Pfp2+lXzJsmpBpXRCoGS&#10;Vbvnj0/lTZHRPn43H0/pUnITcTglTwKh8phgkA8cYPNbU592cMSuXLg4PfGOuTTjyu0D+v4VII2I&#10;EijHbGcj8aRS7DaB19eCCK6lNGVaDY0jjHfPPFBJycg9ePSpCGaMAEj6/wCc1XJ4IPHPQfzoUjKF&#10;B2uPJ288+vA/lSMjEYA79qNx5A5BJH1oBYEDB7Yq02TKNnYa8Ssm09z1BweuaBCqHI49Bj1qQleo&#10;9ecj3pWCnjnpih1XsV7DqiJUAOO+eD0qZh+Hf1pYwMcE+nNSBcMCTz6djUyqI3pwkmRkO4yeMc4P&#10;681biiKnsckHikDqrdgPp371Zjdcj06556Z6VyVsQ0tjto4aLle5PE+0/N68VpqCeTwO1UISh5X9&#10;f/r1fjVcg5IPPTmvMq177nsYfDtIsKCR3OOopTCx5xwKnQBx057HmrO1G5Bz0riliLHo0sPzGSYQ&#10;p2kZ68emKga3yP8ADpXQ/Zt/v14qGS3TGeevX3qo4zzFUy+RzhhIb5gOmAenSoTEx+8Mc4PrXQvC&#10;OFA4H61Ue3PTHTBya6I4s46mAadjJCcYTrkfhVhYs8Lyc8+ufWri25XKrnrjnqPyqeOzZc7R1/rW&#10;VTGpdSoYJ7lNYWUBT19egzVuOEZ+YgH3qytthgSfXFWkiQEMvP1rhq4w9Clg0vMII5MnGT69hWkk&#10;O0bjmoYhgYUcf561fjY7sfnXmVsU2erQpJapFiCAEZYceufWrqxr2H4nNV45CO/b0q0JD93pz/kV&#10;5tSq29ztsQlP7ox/PFVmUkHg571oHAHA/wD1VG8YP3h6YzWan5js3sZToM9Mgcn16VXYqRwK05Ix&#10;0weuBVZoGKhl4I46VaqGcYyehmu2Ttx7fWmY5I688VoLbjGBn1prW6g4yOv4Vr7SNty/ZSMhvQfm&#10;e9M2MSMDjH+RW0YIyuT19f8A61VZITH82Dj1rSNS4Sp9zNeEAFT9cn/CqzwgjGOM5471dy5PPQk5&#10;qs5Oeox/ntWqbMJ8tinLGoO0cHH+fyqmZQrEN1HFXhGMc8kmq7oFBypzu7dvxrrotbM4Z2b0KMkh&#10;IO3gf7Xr61FuYt8+enWnhCRk5P06fSmmJ/M+Tv37V6sIxSsc1eTh8JYgbGS2Mg4GP8+9atu+VI59&#10;OlZsEezjr2P9ePWtyBE4b/IrKrJK5FJN6shktw6HP5/0rJlgZTjnH511flB+Rnpniqctp65GP1pU&#10;sXy6Jl1sG5a2OWIOMgZx364pyJu4bj27HittbdVYyDGM80eUqtwOv9OlavGa3MIYPpYorCycICRn&#10;j6GtGNCoA257VYSJW+px3xj/AAq/HCTjaOg6etc1TGXOuOG5ehHFHIeVHX3rVt1IGehxzSxRoexz&#10;1OfWtGGGMcD8c/4159TEXvc7qNOxUMWAT/8AWqvIExgYrbeBTkj8v8mqv2ZmO3GO/B6+1TDEJLU0&#10;qUb6pmIUX+Ic/wAqgI3fIR14Hp9K25LNlT5T78n+tU2t37j3+tdEK0WrpnNLDPuYjwKy5bpnJGPS&#10;qsiZO6t2WA7iSOvHHPSqckJzxx7V0wxK2ZzzpGUyK+Qp/OqM0PTrx2rbEO0YI5HOOe9Vnj44B496&#10;6IYpGDomTGgVRkZ9Dip1jK8D6g4qwIs44z0HHFWoocnA5/DI61VSqupUaTIokZ1CqOcE8npU32Zv&#10;7v6//WrQihEa849OKXZD7/mK5ZYnsdSw11qf/9D9E/Anwi8d39rrPhPxZ5VveeGPImtoROu17V8P&#10;LFBMFyYxFsVcgZIP97NfPv7Q3xd0H4XfDeWdox4W8W6hqP8AZkrJFHfyR6bM5WMiZpODs+dzwFJ2&#10;7TivdfAn7Q8fj/x3r7aRay3X9maeiXUiSKrSyOpRbYI4X7iqGZyNo6c45/KP9pP4Taz8RNW8RX/i&#10;SF7Saa0l1SCYvKYIpbclvJw5wTIMfN7fLgHFf434nF4TEYinhKlePs1CNqTs3GP2JtNpxumnacXf&#10;stG/6B5pRpKz16dj7R0C/wBPtPgTpmu/tDaXDrOr6fqi+H7fULKVN+s6VJi4kdYy6tJGsW0yxkYd&#10;xhQ2Ca5f4j/CzQYbKPU/hxa3ltbeIFGp+HHtw66dJuyPs88JbEAVA5idsAswIJwuPzKi8f8Axb+J&#10;9hoqfC3WtM/snSr6zvf7NvrC5vLWf7CF82wkulC7YJNhM7JJ867lPFfeWl/HD41ahp83xFurXwq3&#10;iC9lOoadocGoxx2626zeUkcFiXCNEAo8jjCr93BxX0FCGLyzL8JWxHLJptSgnZcrdua0rKL6uK2W&#10;id1E9eGZ06zUpR6dPJJPre7/AD19PBtb8HadZalpngrXdKg1S1j162ujFdXcqNa6ouJFkuHjOXcM&#10;oTKggjI9BX6r/FbV/B37RaDwf4q0jVNLv9M0bSrnW9OuxCqXKXm9wyGNpEZWI4ZlBVuoHBr4dt/2&#10;VPEHgHxdovxl8bX76rpHxDmi1+4sre7axsNMeRD5AVlkkdmEjCNkZ+CDk9h7b4b+AHiL4W3PxB8U&#10;aT4pks9Q8L6RDJoqiIyNqHheQ7tpUgxl45XYmV0Z24G4DNejmvD+Iw+X4jL8tm1VknNbK1TfaTdo&#10;txWnVbN7nNTw0aUbqPuu9+u+i/p/ofkR+3j+xT4d+HfgP+0rf4iIfh2mty6pY+H9UtXl1S21SQNN&#10;d28WzgsRghmYqA2ThRVH9jm3H7SngiKPxLosEeiaR9o03wl4f0NzaQ6UiQE/bNUdirsb15FAkLNJ&#10;IzE5VcA+zX3jWb9o7x3aw6tdrr+leGbXUb573UbJLdbu8li50+ytgTDPOEwzsE3AhV29RXk0nhT4&#10;k/sl/sDap46s9I1ZNV8a69ZX+pidTCuh2NtcIbGOQqAXaT5AV4znOABX6DwlmmKxeVU8NibLEppy&#10;itk5XvJbPW17vXltfWWvgU8FTg3ioyfLs9Ntra3166LQ+vv2INO1D4P+N5/hUZNNn8S6Na3Futjq&#10;kXzSfaEZlht3JG8hCcMRjPOM81s/8Ivomv3ninQtTV5NI1uVodb8K6nEQ9ndSkrNMexWQbMMnAKg&#10;g818QXPx+8U+PvEem/FjXdPtfDvjzw6rWWtxSS86jplpPHNcJtO1ra4ijdXiZuXXcoPNfdfxm8Q/&#10;BDxjo2m6l8TPEk/gLWprRdf8K6hPM0EWpWcoXy5ZZMYIY4EiOVJXawxgGvwXiDg7GTzCu5Xiql+Z&#10;xV3TqKXNeNldxbSkmlzRs9fiS1ulCcKb0i9Oi/4Fmfix+2D4qi+GPxW0D4X+BEli0rw14Vg0G2vr&#10;jUFuLm6MbPJc3UiRr8kkrMyBC/yqCTztx6H8JvHvxd+Knxd8Oaz4RsZ31fxbr7XFjp2jTTWeim1t&#10;BHbtYwWysEVSzfvpCWUYbByGJ8a/a31/wvpHxwe/uZi8Oq6Glp4mj0a48iK4mbH79ZovPl8qRApx&#10;CQz4IyuSa+jvAfjTVZ/hlpemfAuVvC+j+H7dbDwbrEKF/Emqf8srm8nDMdluBLP5cSAF5JAQSQSP&#10;6FxeMnDLsvrVoJzqq057R+F9r3k5WaSTvFSm7K584oxeJlFztbW36L+rLbsfoN8GLa18b/s+Xran&#10;YTP4d/ty/wBD0/R72Py21DRFkIuJItmQwtrrfFHcbtzFOpOcekeAvgtbeK/G/hvwPFpJX+w7iGTw&#10;ZrerW89zpmsadMA5tg8UuyG7g2kRzNg7gAQckV9C/CeXwV8RvBvwNXR47qO10X4fnw94hnmhNlbv&#10;BbFjGqRuf3srXCuzyquAzEbiTXRfDHVPDuqR39ho9nqNjp9neTyxrdvHNHZuikkQmE+akbFTtRkU&#10;qxO1jkV/JPijxJUyvH4+th4OcZKPw/zJ8r5ldXfKtZLXldn9m33tOmsRGEpyTtZetv6/A8E/aN+C&#10;FlrXimRrqCfwnbaNdpNDrMt15UUdxK4V4EnjkSaFWc4LFThj8rDivnrUfhJZ3Pxitlu9Rt21mdfP&#10;t9SvZnttOjniDGDy7u9ZmWCIqxYlmIxwTnNfou3jP4d6fA99p2oXFxZG2RNQhjE97bwu4PMwcSGI&#10;H+PflBkbgM1+ffxP/agPxP8AHyfCzUNCkg0TS1t2vdR0jULaYx2+k+fcvcIIgYfJW1jdpRGWYlAj&#10;KvBr9D8AfFHOKDngsXQmqEotJXjFQi9eblkufmct4xlK7s0kmm/1vgzxGw2U4Wtg8XVk1VTglf3Y&#10;ppu63d+a11bVX10Py6/bL8GeCPhx4nm/aFSKw1G9udahg1PTfD9+Hszd/ZcyCzdUeRLG5RhcQs0S&#10;q53ojcAV758CfB/wh/aZ+AGveHvB9hr2p65pOqatb/Cp9Oit7uOKSxk/tGKxuLK+tQ8kWy88p55Y&#10;ZI1crgqw4+ubv4Sfs/8Aw/8Ai7d/Cr4t6XpzN9k0y203xZdxBLNYR56mOBsCMKEbfKFP7tQsh2kD&#10;NT4B/soan8MPi5aeOPgBLNN4k/sLUr220wTGWHXtNudyPdaUHcxvNZ3cCvPYzPzGmU4cV/Q+XZ1h&#10;MRQi6EZTkrOLfN0ulHlaTWuqvrrazR+HZjhMLTx06kHz0ndNLR2el9dem3T5o/I7Q/iJpnhX4w+C&#10;B8UfBTXU/hdbI6x4VeYT26afHcxLMJIA+wkqFkCRxi4kYb7iWTOF+8fiB+zUR+0F8Uv2Rb2O30PW&#10;bGW61Lwjq8Cw/Z7+xZP7VsWi2oZbdTYujXDKnzBGDDPJ5vwR/wAIP8WNEvtN+OunnMmtTWU2r6eF&#10;t7mNYpQ96kc8qs7LCB58Lxk7EOcFMKfTPGnxR+L3gf8A4KR/Bbxz4ntDqWnWPiLTNN8U+JL63QR3&#10;mhpbwadtkvnCRN5enbnZWRXZHAJl+9XJlWdwzWbw2JSo1oStdysrJOV1dq60ty66PVuza8GMIwtJ&#10;rmg3tbVN6a6aPrzLqfn1+zva6h8CfiTJoPjPWr3TLSKf7Pr9vYWg1Uy2MhEkj6ZNvHzOQSX84Dbn&#10;J6g/uB+xJ4K+LXjz4EXeuX/9vQWXhW6m1Hw1aXUb2E+p211P5lvbCNbvyY4VLErEYhggpuyCB8H+&#10;LfhpP8Hf+ChHjr4a+HtPtBaeCfET33hrSJrJxoyXUdy0ljbJcbj9mD2jRyRSSO6yH5SckEfpV+zp&#10;+1p8DfHXwyn+GOo6IkkVzdX+r39trF/LFFc3lvFAyxQT4Cf6KbdZFU/MjEFVLN83RmnFVfD1P7Pl&#10;OMPaSvKcovljeLV5cqu09d09dE3q19lwbx5jMlpS+qzc4rmtDR8za5Wt97PZ23uer2fhrTdA+Ho0&#10;GeLVNTOm3eoG70DWsM+l3oeWZJrWSYzmW4kLhWdZ1MZB2qsvzN0Oo+IPEPxX8Bw6J8A9V8OXniiz&#10;0H+zbzT9QjmvLFTGqyzw3bI4nguCJozC4CyOoJkMhAr6O8C614S1mNLW8Xw6mjalYw3mpy3M9tbv&#10;a3E0TNLIk8qB7widdhMqocNuXhCled+ELH9lzwt8cTrukapob+NJ7SKPQdf0u+jZ9StlxG2mXEVp&#10;IUn2TlnVWjcKhDpIojKrvlP0acRxHWw+dxzrD08NN8v73mUZTilaShUUbtxXPTqRs7vkkle5+S8R&#10;eL8Muq1aEsFVnUcVLlglJ2fnFtJxlpJb2u1zH88vxN+J3xU+D+jyfBb4iLa6b/bkV1eXWm6zpgtN&#10;NFzBcg2smhvb30sE5JU+YZwGBZw0RXIr6P8AhZ4av4tG07VtRiubzwVbLZ3OtP8Aa7WOQXE4DyxQ&#10;i2LLay2sxkjS4zFJHbsjLwuR+r3i6fS/2l9a8WaTpWkeEvH/AIFtLVtPuLPXNMeFrrWfPaa6jj1E&#10;IqObC2DLBKHVBKW3Tjc23hPg54X+Cev/ABA0vxB8A9C0jQNO0ayS2vzp9lLYadcxPtRrXXHn+zLd&#10;SLhVimjEgeQHPmA8/YYzwswc6dGOJxUabqTUIKnCyqTcuV1aNpTU4xvd3ndrX3YyjfzXxlUnNulS&#10;cnCPM+aXwK3NyzTScXLVbWvdatNL6W0b4YaL8XPh1YweB9VvtF3WhWPUbbULfUtb0xZX80R/bpI5&#10;YtQtZcAMkw8wAcSt0Gr8B/2Q/C/wc8MQaR4rmsfF19bSXElvqmo6ZapJGbl97mJdrsjsfvMGLEHB&#10;JwK+mPDfg3w/4fknufDcS2UF2VklsrcKlusvXeqYG1iOCBwfQV07IwJkUr1+ZR0Jr/Tzw88AOHMk&#10;+q4v6lB4mlHl51ezvu7N2u+jaur2VlZL+HuNvGHOs19vh44mSoTafLomvK9rpJ9E9bXd223n+RKF&#10;CquFAAC+w4qJlYsSo6/meK01Ep+YD72Pl7AUOnyFZB09SOTntX72qvQ/GJ4TqZIDbS2MckE9+tOU&#10;/wAS4GCRj/Oc1ppHFxlASTuzx0z0/wAKeYVK5Uc4OMD+vpQ6oo4JmaifNu9ecev1q00YUk5JyTz6&#10;+1WTEgAD/LyQT3A9jTtiEf3Qeo6cetZSn1OuGGshgJAC/Q+v+NJl1G2Mng9hyatAQg7TztHqPzPv&#10;TozH1UEgHIbHcc/lWfN5HV7K/UhD/KAepbt0pViPmA/zH+RVsxpuAAHYsD2o2xr8oIJHcn8//rVP&#10;P2NPZd2MEMZyrc8YIBxQYh1HI6/TPepVHyknr6nqQaF2kYGBngc1DbNOREcaLww9iOwzU+doz3Jz&#10;zQpVRt4yTzjuDUbMo4GSahu5pFJEpfAPA4GM98nr60KcfMw9enTmmIUbHJ4GP84odCW59Meo/Klo&#10;O/UkDZGM/QZ/rUb5OQvzY55pTE2/aBxx06/SpfLdcPwM/mBU8yNIxcug2MMMM+CCDx/+qrMZYA7e&#10;cdPWohCFGSe54/pTwNnynPGMke/+FZSlc7Ix7BvUcqe/J9zS72kIwR9ehP096Tbv/wD1dah8rcRx&#10;xj9frU2QO60ZIHfOSf8APapFkdR8hXOc4xUIjIXB5x0PXvT3ViMYxnv6dqTsOLktiVWJyTznj0z7&#10;+1ND7Vzyx/pUfkux3DqecDsR0Pal8lscn8evWpbXc1XN2JPObI5Az1UD+Z/+tT/NVyBnjuDUBRhl&#10;QeO46H86kWIn589vu9uP8KUkgjKd7WHNvwCoz75p22SXAfg+g9qcqYPPpx+FKmC208Aev+NZ37G7&#10;inuAUY29eTzShdgKA+w6nFTFG27eORnB68/pmnKrZAx+P/1jWcpm0aV1sRpHj/ZHXH9alRFJHXoc&#10;VZVVY/KRnrjqelNCkcnGOmPT3rJzbOiNJKwihhg4+mcZGP61ZgLAgDOSScEY/WowSCCPxJ+neplY&#10;succ46HpWMnc6aatsN3kybiTuxjAHX8ak8xiSBngAYOOKciNIcKDgjnP+elNRGVD8p5BXAHPX+dS&#10;2ivetoTJKyIC/JJzz65/z2oa4bcc4I9enWmxQs+Sy4P888U+W1ZBuVScHv8Az4/zism43Nn7S2gq&#10;3s8b8qD8owSOKsC8YHOQD6YOB+PoazzET645OBzzT0hOA7A4Iwc+oolCI44mp0ZorOOUJB5+lWBJ&#10;k7T90A7u/wD9eqaxru3cY3dOnT2qdP3nQHOcHHf+X1rml5HqUqjtdloXEQAJIwo/U/j2qbIZt/T9&#10;KpeXI53AH6dyPb+pqVUlXG5cN1PPb3rFxXRnSqsuxayVAKk9ev8An9KV9xfeMfUcnGe1VxG5kyc8&#10;/Lg9efp1HtV0KFUA4XI7cDpz71jNo66N5bohRS2OckDk+59AalKYGOevPeo1YLjaDjBH9elTbC6Y&#10;xyOSD7VPNZnTGLeiGsSRg5B705U5+bpVjyj97B+vTqf6UrRsX3A9RyR6GsXUR0RodWV3j+Yc/eAI&#10;4/8Ar08wsMBiM9wasqi9V5yDkH2+lRErnGBx/h61PtOxTw0b7ESxKD16Edvw5p/kj7zZx3x1qRGX&#10;O0Hr07kmnlmfjBHfpxxUyl1NPq8LbEflY+YEcd6nKbjlegz170eSxGVz7HpxVkR5IOCOc5H9KwlU&#10;NqVKKK+FB+bJxxTmaVyFUDA/rWiloM859cgDNXY7JM7iPT3P61yTxUep30oX6GaqSE4OenJ/z/Ol&#10;WORsMgyRwcckVurbktwCMnAyO1SJbZO4g4A64rkljbHUsPJtJGC1rMTuUH2x0qeOymbkge31roFt&#10;1UhcE+mP6VaNom0bhj2PFclTMXsdUcC7bnPf2eefUjHSlTTlTGRwP84rpFt49xUHIxx6ipRbDHyk&#10;j0xXLLHy6s6aeCVjDSyULgZJ6Y9+9TpbhRxgDpitQxbSFGM+vX+dAQsdhH5CueWJv1N1QS2RnCFy&#10;cdTnt3qWOAk7vTrxWh5WTg/lUyR4IDnOBkZrCpibG8aEtjOMKbstg9h2qQR5PPbt/n+daYgUH0J/&#10;lUpt2I3MMDtxg1zSxSOmGDkjPjt+CxJ7ntSvbhl5/L8a0DYgjnBPaomQRgbgMVi8Suhq8NoUTbEE&#10;A469aDFGCc5JA44q0fmHHr/OoGRn68+uOaPbN9SXQt0KZiZn65Ge/HFNNuG5I281pMoAx+FMSLC8&#10;np6VaxDRKoX6FH7KjDCk5788cdMUx4GzlDnjp0rQKFMBT9TjP9aiIkOXbjcOmM0KudCotFHDZ+UH&#10;jnOOcVCy5+UdevOa1eMZyM/Tv+dRhTjJA471SrClTZmFCWBHb1/SnpbBSd2M54NaGyPG8gnn/OTS&#10;cBQi4xn/ADik699g9k73Kf2YAE9O4P8AnFN+zquCDx157/hVwjnpjn+tALnLHjjt0pe2YvZPoURC&#10;ScD8f/rGrAVU+Ujp/Me9TADOVXjuF6dKVVXJDD8uvTOKHU7kKnqVTHg7ucHt9DS7FPHPPA/z1q1G&#10;hyRg/UD+dKyKF+T/APXUur5mnsmVEgPamCEDtnryfWtKLZt+bjr8v/1/SnNGCMdOxNT7ZlqiurMv&#10;bkMW6/SkaMS4HQg4yO+PXrV54iWLsTg+gNSBAi8EnGOfX603Va1K9n0MuS1EX3s55wKqkYYZ/DNb&#10;skIZcAAZwTj9aovYnduGCAcc1pSrLqY1MN/IhsbBk2dDgDPtVYwbm+Q/r3rRS228k89MDv8ASrUV&#10;qGBwp/4F1rN10nudP1WUrKSMLyXQjHpk9qckL5Bxz246f/Xra+yMx+4eelARlHlhexPPqamWL7CW&#10;AS3RihJFOMZ/ln/PvUgtpgTxgeuK10gG7CnJbnC9KmFqx7fn61nLFpGkcBF7sx2s2A3Kc8dOlN+z&#10;3A5wv0Bre+z4IwvX05pXtwp6ZGeHPp7Vl9d7mrwUDCS2mI4/LP8A+qpBbyYy+3g8D/8AVWsLUHnk&#10;c9aRbfKnC9fUZpPFIX1CO5kmGXOQV/Xv6U8Wr4+br9a03tMtzgY6EU37PIvTtxntS+tLuJYVLoZP&#10;kuDkngDrTCj5OBnHXA4zWmUkzg4Pb5TTxE2Oo55A681p9YQngkzL8mUgMRx6cdqaLeV+gHPrWu8T&#10;Zxux0OcevbNJ5RxlT/jS+sopYOKMvyZh8pA6djUqWrMNj4HGR3q6IW7nHfPcfgKkEIXGWPak8QjS&#10;GFRSFpjGGPrmleCQnP4Ve8kkZB/MUwo/RWwM+nWp+sLubuitkih5TEkHg44pu3yzg564ya0ljcYz&#10;hhnBPvUqx9DxioliEjN4TsY+3PqO2D0qQKQevB4BrSZAwyQpzx6daiKr0I4H1pqsmL6qUfnHIx+J&#10;/rTcEkce5JFX1WIkAk89cilNsgO1MkZye/NU6iI+qspBcrknnOMj/P4UFWySPx7Gr/lhCw7dT7VC&#10;0abdyluuOPX9aFUTLlhtNCqNx9Ae2O9SKR0OPTA68UAHOGx/n0oKsuCwOCSP8KrmOdwa1GBuMZ75&#10;p0ioYyuT656dKULx9T/nvSSjPHtj/IzU8+pCfUoqwiXCYbByaCXk4YdeTjvg0PE0bDbz2Pp6/hTD&#10;+8bA78EZzXSknqbaBvRG7+v50jlXwAvueaWOJM5J+meOBSnB4xz+h9qLI6IJct7EDMzEKeBnsKjC&#10;Mx2gdM89qtbdzBefanmFxgdB696lyIqTlL3UjPMUfcd8HniniNe/f8asbMgBh25z6/WlCMOc5J4x&#10;imqjW5VCla/MjPZBs3Agc9B/T61EyIeFzyeR64q60QOEYHg8+9L5TYxjrwDnnHWt/bLozCvQvL3U&#10;Zrx4GMnGcc9qia3bGO+e/etXy1HQE/UcVG0Lsfm45ztNbRxT7ilgpJIzQpHPUcg8dqf25wf8P5Vo&#10;+UPur09f8aQ2wyMdcn8qX1rUyeGmuhmbQwLAc+lPWI8N+fNXlhUHBxinpCF65IHaqli9NC4YWTex&#10;UMeeuR25xzSpG3VvbH+far/2aTjAOPfuak+ytySp6enPtzWDxOm5ssJK70M5Uz8oPQdTVxYycY4O&#10;ccdqsxQv90Antn0q5BZEnn5e+TXPVxfc7MPhOsimisOnpxV+KJ25IOM4wPzzVlLWIcA528jj9Oau&#10;IF5UcY5AFedWxXY9KnFLQhihlHXHTuMnrWjbx5/1np29ajVmPC/qKuRRPgMCfxrgq1Xa56tBN6ll&#10;beJgOvuKsi1jGcD06/4VFGhPBbnPU1fjReASTg8Dvz61w1Jve53xpmc9ogPT/P5VA9vGOw/wroFg&#10;U9/1phgUj2z16YrOOIfVmksMtzm3ixgDoPp+tIbd92G4PQ1sSwbcAYOeM+9Vtp5yOcnH0p/WLuxm&#10;8NFaoo+QMj0x0FO8tSMc+mB2xVgxk+wzUZVR0+ta36i5BoVQAMfhVhFB4zn61CBwOelSxnLZrOob&#10;Q0ZcRQ3OevH0qyg7DP51VUnge/FXYx39ua86poehF9ydVc/zFOMO0/MSfU9qfH6H0x6inSZPH5mu&#10;RyQ1FsrGJWwKiMIA+Wp2TuKacrnOT7/57VSqvoDgUZE28gYAqAdxwe9aBUHjHUYyfeovL252gVpG&#10;d9xFdl2/e+lU5m3LxV1lLE59aikifGCf8/0rppy6nPUb6IyGjYnPNVmQY3HGRn8a13iwcL61Vkhc&#10;H/P5V1wqp7nG6TlrYzXgIHHTqag8scZ781qGOQdRz24qMQyMcNgYP51rzruYvCszTbJ1OMH/ADxS&#10;C2RTnk/X+laJhb1HrjrzSrChO4E5746Voq77l/U5PYoraANlicD8frWnBEo+Vc4+lACDjGfp/nvV&#10;qE4XDLnHasKmJdtzenhGaUEMbDv0waSe1iI7Ht71JA6cKBge5q6VRxkfXGK8915Xvc7VQ0sczLZx&#10;Fs+np7VGtpGRk1tzwKW3d81WMJBDdO/r+ddEcW2tWc/1a2xVW3iUgfy9Ksi3XsfxpwQLhTx/nrVp&#10;EOAV5560niH3NIYdrVjYY5Ac4U+1asUBBB4/Hnp+VMiXaM9fb/PSr8YYdcc4rlq4l9DaFFJ6IUQO&#10;AGGM1G0UrGtBEwM9KQq3Q9OuRXN9YaZs6S6ox5Ypu4/GqLow4xxnnit5oyvQduvpVeRcjIAP1FdF&#10;PFPqjJ04roc+8bOc47H9aqvEQTtxxnkit0lW5x34/wAaqum4llGMj/8AVXVTxbMHh4X1RjlTt3dc&#10;jknmq0pxhmA446dq05YycKPrUGxunB/3v89a7KdVbnn1MOk72KSxhudq55yRVmGPZ1A6npSpE2Mn&#10;8qtRKQ2SMitJz0Jp0+ggwVwQMA4yKbgetaYjCjJHft2pMH/Z/P8A+tXL9Zt0Ovksf//R+pvDnwU+&#10;D+n38GsRvqenNdadHD/aLajLaCfy+HLRrlTycZ5B6AVy3x9XwN4flF7NuubFLEQXUcE8c6NZoD5r&#10;MCf3oUclfvYBIBPFcN8P/GnimX4cNqevx6xqy2l2un3K6iqxNZBcSZlIUo0aAhgy5zkd68y/aLuL&#10;XxN4Kv8AwmzyWmsqkNzpbSogt7syHOwspG5JVOwkH5QeRzx/idha+cU8ypvn5qNrTfxRaitJOD9+&#10;Em93FuOvvX1a/oJ4m0W4K+n4+Z88fELxR8MP2JrC08SeDYYNTv7kxatb/wDCKST25W0uH3R21290&#10;WiPBXYFQ5U5AHNcd40+Nv7M/xSh1K7+N9tH4XsFu4tQf+x7qPUZPDms3Q3wiGW2j2xLOELSojPFu&#10;ysiqSK+bfjD8WfCerWOneGljk8K6jPeyaf4k0f7DNPYzxKoUX1uZlDqIZN0YVZSnBCjBriD+z74O&#10;8H+J20vxy1mlnJAl5qMNvF5mn6jpLZP2mF43CfMhYgOqncABkg4/XXKnjKNP6x7TD1Zc0ko/G7NK&#10;XK9YNb20mnzRvb3k/HniJy92mk11W39f1Y/an4O+N/EHiu28D/CzS9YtPFOi+Xd3/hO4t3MaTCDE&#10;214GKq0fzuVZiVLgtk4GP0Jj8UapZ+EL6612/j8O3UukWul2d3eQObQWKMTuunYcpIZFQEdvmHNf&#10;mb+z/otn4Xu4/jxfXOh3GleDbw+FPB6eHkK2slmLVZJmldlBmNvGyRFhhQ7tgcV9L+K4vDWtXd4P&#10;Hety6npup6zeHRvD0sjzy/2ZdWcTmCJZnCbLdwxiBwN3A64r5Th7mniPbqtKVRQWj6x1krqy1cd1&#10;ZR8j6nKMVUScH2T+5/8ABPAf2j/gF8H/ABD4UsfCll4tt9OfRZ3vdPtvAzLrE0l9Jvkku2lR4p7P&#10;CO4dphKG5JBJxXkX7TnxMu/H/wCzVL8CviXfahbeHG8RWHiO81jTLUySNa6XCttbwSDgA5w7KoXd&#10;t6Dk16zY/E34YW/xW0l/BGvL4b0a0jgs59WNqYPtbL8k6R6cd0ZdI1KtI/7sHbjOQD4FpWs2Hxo+&#10;KK3tuIl1BNY1BbnQF84WsJ5a3v7mJd8MZkVVIQk7nQ7l2iv0COJlToUsThqkqcb3kor3l/OtU+u6&#10;+K/XY0xUY1MM4wmvfklbvbyvvr+Z8O/D/wCMHxIu7D4rLcW1hqq6XY2Gvf2dNaJHJdwm7jsrmaWI&#10;DzBP9l8sSFmxnH4/pBqPhaHx5+xp8O9T1Gwt90NodMme4kZ5vIWQpAgGfljWNthJByEJxxmvEviB&#10;+zL+0p42/ayvdB+I91pWm6N4luo9U8T+I9M0yPTbLyJUN79lllt0XzRcuoZ1ClWkK9OBX2FrXwb8&#10;ZeFvh2fAvieS31DV4rU6vNo+mNJaaTBaWzjZDGuWbzhCShwcAZHPJP1P1vA4yMqkUm+W7Wuqinut&#10;GnH3ntpfd6I8XL6M3UrUaiaurarzv59D8Ufjd+x9dfCrxxpGpaqdPbTrr7VcDSjeGwiv1E7RKI5A&#10;ziNW2qyMJNg3YOa8w8MeLPjj8L/iFcw6l4Nmsm12y1DTtPtYbeK7tLW1e2NrF5d0jyB1iWR2Zt28&#10;t8zeg/pX+Dnw6074KalFpvxWsNF8XeA9c8L6zffCb7VZoNR0m0kiW51Dw7dNLiFoBB+/tpXIwokj&#10;3BlXf+c/wn8Ofs/ftEeCrjx58L9W0bwze6DpVx/wmcGpMljaSXBExbT4bBD5upDz42xd5LPCVhHz&#10;gbf1HiPwtzPLMLCriZqpJwl+7knKSWkouMoNQalfnfNFSjFRjKeqb/LMFxHgq2IrQg2lCVlNfDe8&#10;otNPXRq103zO9lo0c18Avi/8Qbb9n+1u5H0bydZ8bWGiStaOGvba2eaRrmbZG5WAvs3Kqj5Y+wyu&#10;P1v+KOmt8CvFI+JYt/7Rg+yWg8T2ERymJIR5WpxgAZXG1pkGQee4Nfiz4H+Cnjb9mLwTrH7VXxI0&#10;eLwtYy2ko8C+GYR9otre7vvus8FwSRJMjGSLfvMe0Bgp4H7RfELVtf0bw78L/EN9q1hqdrpHw30T&#10;T/FNnpkTtbzDVLVJA4J3K0MKqqxuxJZt5zh8V/I3HuS4XEYDGYuly+zjODdlvdNSSab1j7t2rr1V&#10;m/0zBYirTpypNdn6WurvtfXTscl4j0ODwbqQ8YXsE39ia7pkdxqMAlDS2LSkNHe20QYGeEtzLHjk&#10;YcA4YH8RfjR8TdY+BHxX069+Elvr3jrSDpus6Xcy+LFGn4XW4JbC6uJxBCrRbPtBkiaXcFKb2wCA&#10;f348OfEj4URPf/C/xn4YsNMvtLhs4tJnutOjvEmtblN9vdW7qG8yJiBvyQUcbGA4r5K+IXwn+IXg&#10;/Xr691LSdL8Q+G9W0iSaNPA+lvp9xY6nZzi4svtcMcz/AOiSEMsscb5ZmDSIQAD+W+Cef08JxBPL&#10;s2qckLJRlNtUmmrq0ktWlJJNT0VlZtcx6WIyZVlGCna73Wtvv6d9PuR+X+u/E/xZqHjrX9Z8VWzw&#10;eKrtRpuk6Zb6nd61eXunz6bJpyWGkb7Zcx3CXAlcyl5pJIgu0R7TX6R/C2Pw6Lxvg1q3hXxfoMGl&#10;3H/CQ+CtStkuZ50Sext7bUIHeL5fLtrmCW4ljutoU7I/LdgTXifiSz8S+E/iNYeJP2cNKh03xXHp&#10;jJceKWvfEUUsdnM6mVrKLTZYormSKNGlu5FZy0gZV+4K/SH4a/sz/tFeItGTUviHregSWxMk+m6n&#10;4EvrnTfN024/frHJb6rbzTCYSsssnnybiAFLDkH/AEg4Y8KMXnlOpTy2n7Rwjrqo2937MVeXvuLS&#10;bur6c2mnLnGcZLw/jXQz7E2hL4ZbJp2v0au9Oqsru2h8uXPw3/Y8+C/h/wASar8V7e8vdY0mKw1r&#10;+zLa3juW1DSpbQpEFlmVC1tchcy5kzbsoKtGCa+LvAvxV1T4haXqLXeia9P8PNFnsNEfw7fXcMPi&#10;NNKE73dksFwhnieG2tiIJVD7miPykcqf1F/av0PTdA8C3c/xcuNR1Pw3ZfarGPW9EtbKe+Eouh5d&#10;j5+qwtBJb3b3SuVWJivzMjgB0r8nvA3iT4hfBPxRJeeN/KW5ijF/rWm6fZwQaXplhp88a2mz7PBb&#10;wFJvtLqJABvUK65UivzrjzJsRlmTYdUsJB1aU0o6NSm78yVW94N8vwO2usWuZHz+MwfsMfinQrzn&#10;Tm7LZRSV17uzWtnLzaa0ZY/aW8G/tCeLv2+9M8b/AA60TVdS8P8AigWN/pV+blXgv7q2WSKEfaQn&#10;lRJF5SxquwBlXCbjXq3g7wf8fvjF4P0/4Ez6Na6BNH8Rv+EtvX1OJoYLa2v1lmluzDFGWljkjWKF&#10;jFKuwxFXyQWHOftda18VvBPh7xDL8Cby60vVdK12DRPEnhiwRrm7ntdIuTdoumsv7xUiMjzxxQMM&#10;7jkMhrwr4f8A7c11q/xZ8P8AjhfEWo3UwWXRPEOieNLW9tnGn300sL6fGkEM6TeYsohiJ+eMgkoM&#10;5rxYV5cTYWnmnsuSvKTVX92owVteVwWibv7so+67p205Tz8lpUsvrwoVpN0Utm25St/ed36vf7z6&#10;L8ealZweAPEXh23s9a0nV7uCbT9J0XQ7r7dp0915ht7mZ3vv3tpHLhzGXEpbMjW+9VyOK8C+CvAT&#10;/DNb3wlpGlPq7W/9haTp8mq3ELx21nI+6O1lnuRIUurvdJcSNJOcKFSIncU/Pu08Rnwp8ab3XtTW&#10;80O4sDFdX+mQXs6pqVtaytGs1sXzJco+S0kYXeELFUIBNe46J8SV0u80P4iw+A9E0vw9qthealaX&#10;d4v2w3NvJMIbplmtpd0K25LFQY45EZF2gkZrzsw4XxGFw86WBjyQdpOUUtelpO99XopRs7tu9zqn&#10;mNOVbmvbVpa30/Cz+S2PvTwz8HdR074q6P4U0O70W+Or6s2j3mqK0kcFtHGiS34liLy+QsEkU6xm&#10;SKMyoBKu5C+3668RfBf49fCD4pXWlaPqnhi4tdBt5rSPxAdQlCoirBKVkt3LSKfLZPMaNsAq6ZGC&#10;tfmH4J/4KB/FyfT08O6Xa/EXXNJubi4uLvw34esLPS7NdOtpFEH2S7kVrueeMblneQCbAMYkEbMT&#10;90QfEHUvFvw20zxT8IvhZ4hs9L1hFs4rz4oXGly+HbBM+X/o6WbSagGlLM3ySkGRtxZmBFKWV4jD&#10;zWI5UnT95T9pyzi7O8d1L3rrV25bPvyreMY1oyg7zjLRrlunezu90ra3u3frY/Xb4WeIfjjrHhPT&#10;bvUV0KdZUjlS6WO5MUsDxhg6ytcO0i5PDLwBhQODX0raNO0CG98oShRv8jOwt32hhkD0zX53/sgf&#10;FfwD4tSTwf4Vt4tN1WW3eTVZNHW7a3ik0+Vbd7bTnvIQHgxtZ5FB+d3BwwGP0pW1dARIpXjgHsK/&#10;1q+jDjq+JyCWOxWZ1MVKcmrTnCSp8vuqMOSEEk4pSs03rq73P4B8acoWFzb6tTwkaKSveKacr63b&#10;cpXad1dO2hnkJLhWwTjjt9aayEZ5G73Gf06etaXl5IzjAHJ/n/nFNaAMc5yf7vfp2r+kvbo/IHhb&#10;7soCNNxLE9sleBTHthklievYY4/yO1Xvs8YHyYDe3Y/WmG2kABj9cnn0pqsiJYXQqC1A5PPBGTkn&#10;ipUhHHOT05PQCrCwyk5ycZ5BHf8Az9KayTxvtXJHUH3o9r0uCwyS0RXI5yACO3HTj9aeuS3yAZIw&#10;oHHH1p2JQSxGfQU5OhYn8Pak5gqGu4myMDPPJ5xzzTvLzg+vTj3p3mEckHg9B60sYY5aMZ68e1Tz&#10;GvsIsg8tlBXv0A/z0p5LtnnHGeT1AqcrLjLDjoNvX9accuMbevOT0JFS6oPC9iv8gAGABjgY/GmK&#10;FztHBHb2q35fAVc4/r7U8KqgjHXJ654FJ1ESsM+xCABjPvz25qePDLg9AOMVLs3qMg9McU5beRyF&#10;AwRxz06fzrCdRHZTwzIht2EDnPueadtDN+856ZP4VZ+yz5AAHPfGamFtckEIvG4cmsnWS6nRHDt2&#10;0KuwqpOOPQdaURqv3fXvVny3C7TwcdD0FSSKUGfbk9en0rOVS7OqGGS1Kwjzkr+vajyiSMjOW6dx&#10;3q4GYgKc8YAJqQqqv09wM/59Kz9p0N1ST0KLQf3Mj2Pp+tKIcDAz17+taG3JycE45HSnpCrAFu5B&#10;4+n+fao9roH1a7ujMMJHTBGceh+lKYH3gnPJyPYVsR20kvG1s54YjH6VaTT2jUliOvHU/iB/Ss5Y&#10;pLRs0WBctTBFoQ2Tn0BzQbRi5wMcnrXRCyMTFnI/unBPU8frUrWa7vlDHjncc5/SsvrvY6I5arWZ&#10;zaWUoJYA8DsOBU32J0GSrDIzgjg10UFrInJ5HUgdvf6cVcKb2GOee3qe9ZTxzvpsbwypdjllhkI4&#10;x6kd/rT0jJXYQcDrgf17V1SwQdWUNkdff3/wp5hjiTco+XBzgY6/yrB47yOxZYmveZzEdk/Vt3GA&#10;3GAPyq19hfAO1hjqByBz+FdMACPQZ7HIpV2kgMCB6Dmud42TOiOX0zmktWcFcP6Htn1pFspFYHY3&#10;fGSOK6rymDYUnp+tSLAEbL8jJ6EA+3HFQ8a+hrHLoq1kc4LG4K4A2c/59anTTpAuep9f8iuiWJQD&#10;5fIHTI/WnyJuI6ZGeR29K53jpbI6Y4OKRzgsJ1UKpXB55pDaXOS3ykcc+p69BW6secjjk4GKcq7H&#10;25PqOaFi5AsMnoYUenyZ5AIGSM46086fLyo2gk8D0x/9atrhiRg4FTeW3O8+mP8A9dRLGSOiOFVt&#10;EYMems4y4Q9zz36f4VYh0xNpI4ccZA7enatcW+4jaTjPJNWYosKEx/8AXzWMsXLubwwK7GT9hbGW&#10;PAOePT0+tNay3KCCQeOntW6sSn7tL5e4YUng9aweJZ0rCx2RiiwY/eJPqamWyidthVsg4zW79mB+&#10;Y85PB7VOLbjAAPU9axljH3OungF1OfTTUXDFSeOh7Uv2aNDzu69Dz0reFuGXd1OcY70GAduTn1rL&#10;62+5q8EujML7G7cgnA5Ix2ppsVGCjEDOR/h1roRGhByOffrn3pjRDJI4/wAaf1tj+qLuY5sh5eW6&#10;HoMU5LNhkAD/AArZWLBB4xjp1x/+upkjB5zwKxljGbwwSuYv2J+S+AQfy75p0VqvJIz+QxWyI13E&#10;AZz0/wA/0pPLYEgjAzxnmsp4uRqsLFMoiDjjHTOMUvlLuOBk4z7VpIiBNgBz159akUbTuUdRjmud&#10;1+h0U8OuiK8duSMsOcVOIFC4Pr9eacI9z7uMZ6djTh144+lctSrrodcMN/MKCAvJJ9OO9S7n4BOA&#10;Rkc+lRBJV+9x6DNWVIdQB1xxjtXPUqHTGCXwoeFA4JyR/WlOWJXsPX2qSON0ckg4bHQ459v61aaJ&#10;2ADc/WuGpXs7HXGj3IBGQAMYyQPeplLAYbrUiptXaMAY64p6gEZbB4zXHOtc66VJCbEK5IPXp/Ol&#10;+zkHnP4VMQD0wOvPam9Oec+3Ws1JnTyeQxU9PXIJ/wAKesGD8wH161JEQOG4OaexJHGevPFQ5dzR&#10;R8hwkCjb7Yz60zeU5b8/pT4x83zZ6Z5qZwgIGMDuBxWLqq9jWNJtXGlgen6e1AwRzjBpm043/wAq&#10;cp8sgjGfSkylQfVlVokOQvHGQvamBNuRgHtVw/O3y5Bx+VMMbEDc2OeRRz+ZPs5J6EEiLsPXgVX6&#10;DDDB6dcVaMUjP6c9T1qFopEYs/I54+lVCdtynG+qRHgnljxnANRsocAAkYPB71YCsee2OtRtG8YD&#10;sOowKtVEZum0rkW0Kx5oYKPu/nUoXPOCPf8A/XSOQBtIBwM5H1odTUOR2uQqpIy+SP6+tBBUgr/d&#10;x05qXaSB1x6dqcysODj15pOqhalYxrjHfr+VMEJfJyD/AHcdMVb8p2PJz9KsLar0Yc+v+TUSrpdS&#10;402zLWAY3Ofpt9O/SnBDnI5OMAH/ABrQe2I+7jgdfWmi2IbPX09qHiE+pSpEG8NwO/ofQVGR/cXj&#10;vWosIIwnBxg9Kg8hi2V64/nUxxKZpGiUkVG+Rc84xSCJ2+Y8HGeOlaPkEjkEkdPSo2j3gnHzHknv&#10;+X/1qX1g2jRbdkiv9nlGeh9fekMK4JDenJGOK0DGygt1yMcVXKSMCmD1wc1KxDfUHS8iB4lCjcxH&#10;PPFTJCqoT6jBJpnksrggA8Yz7/8A1qtIOcsSB6HvSqVW1oxwp3eiINjD5z6f/rpwQ9G79h7VaUHB&#10;IAGPX09/SnggdSOeeOtczq92dccIyuUcAhcf196T7PuwW2g+3YVZdSBkntk4HFRsHbpgjrx3/Ckq&#10;qfUpYS240W8a8r9M96jXKsUH3R1z1qUExn5+c9B/nikOCT6ZptmVWlZiIMYVj0NSE5OPbjNCsOi+&#10;vWmHIOMZ+pqRKPQOUPPoeenNABDDkY6U5XBPGCfamhfRfakwlEkLZHpz3prIGwCf8f5UwN6E0wyM&#10;PlcgAfMMf560WNVSuhCi/MSQAfal2cfK2cdf6etO2ZXPJHOPekYFMMo4Hb/IqeZXsHsFsVmSQ5OQ&#10;dv8AnntUIRkwSB1zmtAsG5A5zkGnGJW69egzzWjqMj2Xczl3RY3c8HjFIQ5G5wOfT1q/wAM9B1qI&#10;qCeP8KOYbpldeBxnOR2pfmJyv+fwqVVAOCOhz2ppfbmMg+uc4ouyqce5EU59acCTkDsOgo4IIxn+&#10;tIOu5PyJzn+VDLnTXQUKfXA9T2pxyBngcYx25qQMgXI4P1qAbj1GM0kNQsJtjPJwKbtjzz36Gngb&#10;lweQPSlzgA9eP/11XMZ8uuooVTjGOfaoyiHOMg9T9KerpjcDyP51C8hY4QDNVFu9jSUktw3fMF6j&#10;JpXJ2/OM5447GoPfB4559anPAx6DHWtkc0tSMxL94Zx1x9aikHlqDj3IPPNS7lwMc98fSmNJhShO&#10;STjPbNVrchpWIgN/bt0+tMktwoVlPsB9akGMYFSKWzsyfwraM2tjBRSKSw8ZPJHbtShFViTjHbrz&#10;V5to6de5x/8ArqKKJg5OQeRwTVurfU1hJEMTxxn6847cUkkiMcqfpVprd3YEEdMGmwwKgDNywz1/&#10;/VWbqxXvGnUp8tyuKsRWyscvn8OlWnVD823k9akwBjPbAH0rGpibrQbKEluq8qTywBz71EbXAwTj&#10;jp159+a0jhgG9QOvpUT5B2cYx9KSrvZDSZTFrtGZCOOCKkEEOeDg98fnUgUDgjjGfy7GmkDdj8xz&#10;z9Kr2su5tDDSauQvZg/6s4HWpEt1jG/Of5c+3tTwz5HPQ85qQGUn9fy/zxUupLuOWFktyLyFYgOF&#10;PHBNTiIhdqgAcepxxR5YZCTnceeOBUhiJ+UHr059PzrKUu7LWGe9yPbnkDj+tG0g4znPtUzJwTxy&#10;3OP6U7bk4IIx6j8qhsapOPQhIx0yDn0pSVVeDntg1MIpAQ2PwY/1p/lPu65Pf/61S5Lqbxp7aEOS&#10;x5A9ce5qXa23dxjofapBEDyStThFXB5OevFZuojphSYRKQAw5AP41djYdTgE85qqkYLMArDuM9qs&#10;JuC/d/LsK5qk0d0IsvIwz8vr+tWEOGJ459KopKw4Ye47VMH3DgnOewI5/KsW13N4M1Ymbkk9O9SZ&#10;ycenXj9azY2ckYDcdGq6rPjge3NcM6kUzvp6oc6jtnk1TeLu3XrkVoJuJGR/9elaBpBuyBjrn3rB&#10;4lJ3ubypR6mHJDtHtn8qgKc84/z/AJ9q2mg29eeaiNuGGcfgRzW39oRsYSw/ZmQBkYA7UKknJHTP&#10;XOK0mhweQRzUflEDbgn/AB+lc88wT0KhQa1IkR/ukjGavop2EBgM1AqsBhh36+tTqdpAPr+dccsR&#10;d2udCg7llVY45+lWY1BG4c+lQxkMDg8461ZUMCO468VnKsti7jvLXGB61G8aheef6VZCFuMfWnlA&#10;Kn2qNeQy3gz8w/D8arlGzwM/j0NbJiYj5h71E0T5woGapYhLczaMhl+Xbj0NMKsBgYNaBiY9Sfam&#10;+R6Z561X1xJ6hyeRnFJGOPlGagMDscZ5z9K2DBnPXgU1rcHHGT/nik8cu4/Z+RhtGucHI9h3pnkl&#10;uo57mtvyE4zjp6D61GY8HH6VosVfZi9n5GGYVOd2enpTBHjhR7jNa0kBclwOoxzUX2cnGTj15rT2&#10;7tqwUSllSSGAHfjrTxCACQx6+nrVoxxtwMcfrT4wgGFArN1+qY1TfQLeI9WOeMcVqpGSB81VYCo/&#10;hxWxDhhjGBjmuatjNTWFNmXLAze2PSs+S3OcmuqaJT8wH51QeIZ6H3PaphmHmN0XuYn2dZMHJNTR&#10;xHkbsD1/nV8xIG6cjpipUiiHygZ9zVzxem5KpsZBAclgck9a0ki3Y6cdqgiCqffGea0E5HykexFc&#10;s8S7aMuNJk6Q7hkdqY6MudvIq1HEDgZNOdMrjmuZYl3LcHexlFARnkVXkiJ5zjA/OtB1kPXpUDRM&#10;eTz29K6IY6wezZiyqWIZgOOfaqxyW2r+R45rbNuzHjH4D9KgNmSdpArb+1YpakywrfQxZEbq361C&#10;U3N5gHTjFbhtB2P+NOFsM84pSzyC+FB/Z7e5hhV/i496uxwhjxnPritWK1jZs7RWgtqqjKgVlUz9&#10;dhxyrqYggIXjn9KPs7eh/L/69bwiULnHFQ4X+9+lcMs/b+ya/UF1Z//S+mPgj4i0+6+C3iCDS7a0&#10;1a1u1ji1GW1Vmv440yrTCIk/KW+8cEnHtXyH8d/Cfh/WfhrF4N1u6F/YQSbbLWRkGyt0+7Er8YkW&#10;L92QTg9xWl8JfiZp2k/F8+LvA0SWeh+KZv8AibaOs6veW2qXsMb2qIYyQ1tcryEAykhPHNej/Ef4&#10;feE/ir4iHgXw7q9pa642p27eLfCt5OI2t7S3TzZVSMDcW8pcbwR8p5JNf4x5JwrVp46ylKNNSjKE&#10;usWm7xlbom372iakrq3Kz98w1N1eWmtdbevb8D571T9nTSNX+GbaR4TkR7S50eaex0a9/ew3ULFS&#10;jrK+4w4J4aEDacHkc18ba/4NtfhV8Lo9K+Lmtf2Lc6tbjS/CPhnVru3urgxrMiz32oXK4RbaMbzC&#10;u5FB+ZuScfdfxouPHfwO/aPTwrZRhdM0nwb/AG7ovh+z8ppY7WPckS7nDMwbAfbjO045xXM+Jvg9&#10;4a+NWo2ni74yWwuZ7XVDozWQCRW2nRmBbwXaRkYK3EJDjcWJcCMBQOPsanDuOwmYw9pV/wBncuea&#10;0501d2i5PltK/vN+9a8Yy1Vs5U6U43pqzt129f66npn7PHw/8ceMfgJ4T+AWiz2tjPc2SuJLtAI7&#10;SHVZ5pbeGVkOGlfzAz7cnKEDOK17W8+Ing74YDxfb6fZv4y8H2N1BdWt7E0zyW9i8ttdRqApZWkw&#10;2wj+8D1rzrX/AI66P8Pfg1B8XfhZdC4ttG8Q2UWmahcszQuLMTm8ID7RM0X3VcdZJDtOSK9i/bE/&#10;aI1r4f6H4b/aR+BNqmowfFa6jmuLe5ObeO4tLbN3bFR8waYqjDDDBzjk1eGwUatWrUpU7TlOak3p&#10;3lyu21laOuu9yKDhSSU5NNJ3tr6f5eXmeGfs3+H/AIbfE7xbqvxQ+L+mXJ1TTvh1e+JNE0SPcdPs&#10;Y47hVjjSEZeS48wSSS7x9/nbhRXC/B6yur3Sz8SNAu/7Gv7y1m1G41W1lQoyNA8YiygAOZJdsqlW&#10;fBwMAE19j6Frmn6T4nufiDrUVm2l+NPCOm3Wn66YFSOGQK262vWyJMvuKKUyzY+ZSQSK3hjwn/wj&#10;/gW20bwdFa3baNZTNc6Usa2ryWd0z3MVxa7zmQRbyNrncRwWBNfnU+PKzpxo1KPJO8YpPSNpX5uW&#10;VtEpWi3JayXvW5rnXhMLzTgk+ZrX1f4Hz3p/7Rfx/wDDV34Y+InjK2t9d0u41ceEtM020CJeXVxa&#10;zrGAbjORAFUqpClFxhvf6p8Z+Pbf4o/tQ3GjeHY7eGXS/Dit4mbe01tYEq8trAnQGTKsrswJbd0H&#10;NfGHi/4qeD7fx1YajrUShvhylxq93b28MmXF18ltDAmPLJnuZBtC7jJMQCQq14L+yhcXmk/t2R6N&#10;8S5ruc+OPDup3fjWyuTNCbS7uI5p4bKXzAv+pwiF175r9q4fy+EMLUrqn7Oc4Suk1d6WbTT7arV3&#10;bir2OHE5g3NXbd3a/Z/8P0PoHV/iV+0P4QtJvCN5rGq6JHpJ1DVNAltgj6bqWmXw8ponRlZAC5Qb&#10;MgBxt4Dc/lr+zF+3jqfwn+N3i/xNrsJjh1LVP7YuzBYWyyyavCcIkieURbxwtJcGERxjMxQkBARX&#10;78/EjwN4L/aH/ZQ+Kn7Pyi7g8T/DWKDxVpthDL9m1G2jWJJbmKGVtoeMDLqGO0lRuxwa/lRXw3e+&#10;K/jDe6BZ3S30F/e2kdz4psd8ltGkbrEbowxhFmZgxLPISmM+pNfqnBWY414BrNKzqQjH4ZNuMHCy&#10;tFO/uuLvGHRaRT0t4FbLKWErKphoqLu22ktW9dWlfezv33Z+6uhWutf8FF/iPp2r/tA6vD4Y8A6H&#10;Pb+Itc0ZhHa/ar25kRJEnmuJo8h4Fw05VRglIl+fJ/azSvsHjrWNVtXltBrsekSX1h4NkEa/bNDt&#10;o44EtIgwGPJtY1CsvRlAYjJr8X/2W9A+EHh/w14WT4yC21lzrl9p+jarfT3UNvNqtoyJA8rIkiCc&#10;yOEZ5gvlh0aPdg4++z418L6L490r4jaTYXy/EC48S2Nra6lsjnstE0vSbW6e801b7ASSW5nZYriG&#10;UhyQSowoz/MvGWd1MfmOHpY6t7PCU41HJaxVSVnyJXSbXKuZ3bV4q3vb/V5f7KlCU2/elvu+v/Df&#10;odn8SLyL4fX/AIbg0OW+im0O4U6a95IYobmznnjDW02UcHYuVEi7gpwSpFeLfG+f4uQi2svBXi+6&#10;0m7vNRFxMzWdvDay2c0b3HkQtJNukmQoXhjlKKQCqj5lA7Xw38TPh14svtc1q4PiKzv0a/vo/D2p&#10;CNJYbYFftEdq/mMXS3Vz5bryU29ADXz/AOE/2SPin8WvF114flvNa/s/U0dNSvbTV7W/8yzf7l3Y&#10;2968bx30IjSNCWaIEhSuBmvA4K8NKWcZ3Ty/A4VVakXFKKjzxq03eXvKXO1KF3NSjFxfM23dWIz3&#10;OqWEo1MROSjTV7yvbldlZ/Pbfe3y5fU/gJ4e+LXwl0DxH8R9a07wtruo2Eus2l3pzXm6+U3D2xvp&#10;bWKXcl0GidFDqRhpF2hiDX1n8OvhD8ffjv8AC690yT4qeGdcji0KXw5banpWmC8+16bOQXsNSjln&#10;hnGVUKuyJGbPzyMFArynX/DfgFPEOk/CC71zZ8QtZtruy0nxx42WG5BTTWmjWK9gs3C21zFLvKRo&#10;T86lj0yfQvgJqPxW8HfFG/8ABz+K/Da6to+kJZXs8x0q4ubG6swPPt9QgtIXmCPLJvEryhijBWYE&#10;Lt/0M8DMNHA4qpDPOaeGcuWElUqU5RainySXPBcqumpNJSvZSlFM/GeP8Zi8ZRWKwNVe2pqLtKMa&#10;iavZSV4y1VrO2ttWk99W9/Zn1H4uaP4UfxFp+qaBHo8r2dpa+I5orGCxuhb+VBDDYQTtCbou8rp5&#10;rMyDaDFXkfij/glx470n4I6loXhmPTb7xbrmnXem69q2qahdRSXsOY/s6rFbWoghdBEgVRIVwzlW&#10;Jbj77sv2gIPiL4Vi1fTzZSo3iRZ9d1LRdPlmSCw0jie4ukug8dq7FVQEPORGQVO47l+1/BuvjxTp&#10;cWorJbmSZfNEUe9ZBE33SyShX5HfBB6gkV/SnAnA3AecYnE5dCo66qRjOPRJKV7wlpeUZKLk47X5&#10;W3q3834teKPGDy3BY6tQhQ5ZyUratuys2r6RleSSa15U1a6R/BJ8eta/bD1z4qXPwi162h07ULfT&#10;LbQ9Z8P+GrvUIUv7jQw0dtMYpM3HnJDHGm5TmXy1bJzmvpH9jn9nL4r/ABzsdZPwjs7nV3toJPCm&#10;teH9E03UrXUzBcA7v7Ylkf7HBGrpuYi4jn3oOcls/wBRn7Rn/BOn9n39qD4ky/Ev4m6Yb3WLnQDo&#10;1ncyFkWymgA+y3iiBomkdMsMSuwI+UYHFfAPwz/Yi0v4EeFNX8RfD21vNag07V9V8T2V+up6hZ3V&#10;/YWly8cimK3JaR4U8u6QQp++AAKvmvxvxI8IsZlNb6vKi3RqTnGMofEkk2pO0ZtS5LJe67ytG17I&#10;24W8RMJmlNVJT5akYptPbmelk20rXv1Wl3fdn4ifGn9nv4y/CnRW8FeMWm09dKsH8QWniDRdIkup&#10;zJLex25j1S+Mso3K/mNDJGWXcxDSdUXs/wBm/wCBllra6JrsnhrxH4y8PSXZa0u7EW9v9vmto3W7&#10;li3I6XElvK6o0MiPGjn5ioJB/oh07UfB/jHx6fEXg/TNM1LU7h5bDU7fxu0MGlXtteok5Fs+m2d6&#10;bhpR5cn2kyImWIkXdlR5b4Z/4JreCvh58UY/jn8Hb8XHhu5v3h8W+A9BlE+l2kEg/wBJn0o3LXNw&#10;JBje0biOU5OwrwK+Gx/hNi8XTrYbJ8RGtUjZpOLUkm4+/USWtlJ86i7rfls7H0P+tsKEYV8fSdOD&#10;05tHFvX3Yu/W2jas+586/DX9jJfF/jA634uttY8O2XiTS/sSXPiHRgtxp89iAyG5WxuYoYbpFUut&#10;yiMjDcJecGvrmT4Fp+zTouneOrWc2fhmz1K+tdf+ymSa0spb1xGLy9jkMxl0yeb95LIjJJZM6TIw&#10;TeR9peB/hzp3wdvWTw54gGoIslusP/CSEzSrBfRq8NubpW8zfPsGxplLHO1TyAfZvAni7TfHkZ8N&#10;+IbC20u9vYblU0qZ0mju7eJmhn2rgHAOVkhlVZAM7kxmvpvDrwRybHUZ5NxNX9njOacVKEm4yatG&#10;zfNKN1JNQTVNyWi5nt83xX4g5hh0sdk8faUGotpqzV7u6TipardrmStf3Vv8k/DPw34zii1ZtT0T&#10;w7c6iLyxE2r6fK5L2FxPGCt1Hgrd+VbmYJcqcyqgSYFgGb7ksNMsrC1WDTYzFbgARqpYoF7ABicY&#10;6cVsad8PrHw5DZWPh63trO0tnjtvJgXaq25UoqL1wFfYR6AH1rTsvCVvNez3en+WHinaGeIM0TeY&#10;oBbOCyHIYEEpyD1r+5OG8HgOGY08LQi53io3Ufe5IOUk3bWbXPZ2i5OTcnpt/OWeVcVnCdSouWzc&#10;tXpeSimtdIr3bpXSSdkYggIAWMHHXpnOaetm0oKBct3x6f8A169PtvDto0S5XDHGVJ6H09Ktvolr&#10;GMFMjPP8q/RnnkLaI+Rjw/L7TR5QbR8EuDxkE9c0j2nyhhjA6969cj0m3zlgSeuOg5qxbeHtPyGm&#10;RmG77oPX0JqXnqWrR0Q4ecnZNHjq2Z2ZUk9wPUf1qE2LLzj3J/SvbtQ0nSpGzFbJECo/1eeo78nO&#10;awj4YQy7ixKgcbj/AICilnkWrvQK3Dkl7sdTyr7G5JyMDtgjpTxYbSAFUYGBn1716c3hu2xtUnHO&#10;TgevuKifw3F0Tco+8d3Jrb+2odzH+wKiWiPODbgnOBjPBbocfnSCI5G0H154zXpP/COxbS27J9eB&#10;x6f561mSaNLHjIUkt0xgDt/X1qoZrB7Mmpk1SO6OOa2kXDk8dh6jsccVItsQm7aW7jI4/D0rqX0u&#10;ZAFdd3XHYeo5GakSzVCxdQOg45xx6+9N45W0ZKyt31Ry32beu4LtK8HIxirCafkAEqDycjJ7VviE&#10;L/rF6LjPr3pnmNwsYOMcHrjHHrmp+tN7G0ctiviMxNNJYISozyCeeKcmnb1IEijkg45Ppz6cCthA&#10;xjG/BznOeOaVYgnbPHJI5rF4mXc1eBh0Rl/ZgpK4J+cAYP4daI4QrsH7Mdp/Dj/JrbV4Wzle+RnH&#10;U/X+dJParIpjAOSOvYfWs1inszVYFWujEKJ9owi5xyAQMg0qxbSSV2nsW7mrhtXg+bJ7ksp7D/Pe&#10;mSr5gUsCx52hh3HetPap7GEqGupFiAfeAbk9ByM9sZ/lU/kxLHmFBg/w55/XIpzNGxGzsP4vwpqt&#10;GZAxB4HPv7VLbNFRsSxiMkowxjGcDk9D1qQoGAXHA5HrxmozvztXB9Meh/nQEYEnnOcc/TnPNZfM&#10;6IxVrNEso24II25yV9//AK9CiSVv3ZYYODn1/PpULpLuDqPm6D0q9anZgcZbk9+MfT86iTsro1hT&#10;TZA8e1SHwONwx0GaICCwC9FB5weM96sSo24y84z0GeMVHFiJzIu7Bzn+8D75qOb3dTVUknoieTBV&#10;UYY9MH8aaihWZmJPOQOwI4p/By7YHsTx7E96XIK7ORnGV5PHrWXMa2Qgj2MC+T3wKe2D8ikhiT16&#10;Y7571GJR90tjd9Tj6GpFbf8Ad3ZJPNZtsa7IY8fBQnj0IyCP6VYaCRG68cHB7H+dSLGSOM+pPWpV&#10;tzkZPH8XXFQ6nmaxp9EiFAWJ5PUnBPX8alfAJYcnPQ9farCQRoQydB/n8afsU9R14rFz1NlTdius&#10;jbgVXIHYA5pdkkg2gFQxxk8mroG0FuOuBSbl9iRWbqa7HRCh3YyK2fGzjHt/kVaW2iMYVwPTj+dN&#10;SYoeMdc1IZBs/E857VjKcjqhSS0KUsKp0/Dv+dBfjAx7YGegq4z5PQZ7joMVEVV3wOOaan3KlQtq&#10;QxygZHQ5xj1HpVpTv49P5/rTAm44IJB61YjUbOwH+z1+lZzmjaFGT0YbQ3zD1q0mxQWPGOCPf9aj&#10;KgjaSSTywPfNPWAZHXI4rnlUXc7IU7bITzSMKo6nBp27Bwg9+f6mnpEmSfRutWVTbwvTGMe/vXPK&#10;rHobqJWXJ4J46/l/+qnB3Z+OmfTt/wDXqcxMzZA/H1NSLbvztGfQcZ+lYyrxW50U8O2VhvzhBjIx&#10;Uu043BeR7/0q2LWRRkAY/D/CkNrJ0PPcfWsXiF3HGg0VgcjJ6nkdMY/D0p6Rbwd5AxggZqWO19OC&#10;OnGfwqZIJAxAGPWs54hLY2pQu9UQKir8uGy2Oo9KBGCmR2HfqP1q55bbiSeTz7Zp/lxNyxPAwOv6&#10;+1c0sSzsVBdCgiHI4xjvjB5qcQ5IPWr6RIEzg4zxgZJ/Op1RQvygk9+1YTxTN4Ya5npCWI6+nPWp&#10;UteSCRx2/GtLycgZxnNKtsg5J6nniuWeKOmGE1u0VjDFtwAOlNSFA+UAyOOmPwrQRQp2g84xVpIH&#10;brkeue9cc8Tbc7IYW+xmRox428AHr/OnmN9uPXrxyK1BbD+Ikc9vSpPJiCArn278flXLLFHXHBmY&#10;kDFeD35qdbdQcv8AjVsxRk5PX9KQRoRk5ODjnpj86yniW9jeOF7hHapyT90etXoorbbhwR6//Wqm&#10;X3DCY5OKnjwcZ4Gc+2fpXHOrJ9TupUEtkM+zwhs5JXPYYyKnZrF0CQxsrdS7PnOPQYHWlYgOAfpV&#10;d41JyvHJ5rFzbtqdHsUlotyNxEASOxxg88/UVFiJjlgcfWnkEcE9fbFMO3d8wzgfStY1GjB0+6GF&#10;VKnHB9TTduwYz1PenEoSPlOM8/8A6qkCISDkg+laOu0JUEyLA2jHPU+1LtGMfhgmpNq4wKayY9O9&#10;S6t2UsMRhew7nihmUHdjnH4UpPzc8DHbrSJsH3+o65odVEvDa7igjncDjsD39Kd8hORxj6YphcHB&#10;XPPelyGxnPPOen0pOohrDDuBxjrxnIpkkat26cDH60h2FsZx3Bpe3ByD6U1UT6mUsM0KFCjbzg/1&#10;pGVcbmPQ8YFMCgjjPoRTgDnI7DOTRzon2TD5AflAyfSncOfm7/0qMKxOD+f4VKIwO5J6Z6fpUurE&#10;1jQbG8ex78+9APB/TmnOUzwecAn1qLhQOc0KrEf1VjxvJ9eMkCmgSkgNnnmnbgmSvf8AnUQY/eGB&#10;1FS6ljRU3fRDsMTxzjr/ADpdsoGD+n+TTWlBALcH0pu9uoJ54I96n2/kbRozQvlMCRxjrQFwCSe3&#10;NRMzE/KcZFLubIwMZHOe9RKuzeNIeVA5JJx68f404bFGAOTnP/16TcRkHGcf5zTSVX5Dk1k67ZtG&#10;EULJKoU8cnqR0/So1ZgOeQORjt9KNyhSRnDDHBxjAqI4PXjHf61HMWpR6E7yMo5AJ6k9KcihuD6f&#10;zqIrvTB5I/l60gOxw2T054rRS6Ixq3ukhZFO7K59M+tIC0h24Jx1Pb+VTtIOQ3Qc4FRNO2OB1Hpi&#10;t1XaVmjHlbJFRSOTgjg9qRtqjaefQ96rjJG3PQjt1+tKXGSTzx+VZuo+5TgidTHjI69c+lGNy8Ed&#10;Oo6//XquvJ78/wBaeCAeOPp6fzpe0l3JdK44xIDzyc/jTx5a42jOT/nNK4J5ODn36iod6oMZH0xU&#10;8zfU55XuXFMar8w9eKhd4SML0xz61Fu8wZOOT2P9OKFOVyecHrU21uw95oJmAw54NMXexBB74/Om&#10;M5Y5bseBSru3YCgc/wAq7qatFI3SJW8sDaep6ke9MITbnBx0x7f0pjnI5GB0FG75SMAZNU2huKYM&#10;U35Y9BxnrVc4HCj3IqfpznB/z3pFwflPc9PSmZ1KNyEMMY/P/Cm4B+6TkdR/9ensuCCuDjrn0HvU&#10;O3Axn8KB+pMw6fnTeD93uPWmKxOADx2+tJ2GM59hmkzGVyZXwuCAc+/SoGYE45747U8MqnLYPGcj&#10;pUbYbuORUxZnN6akILZIHPr2pyqUOB1PrSoNo/kKRSpbJ45/nXRKp2JvfQXdnhfqCeM/ypd3zdeP&#10;aggvwOh4P/6qQptfPbrge1TGqmHKNebrwMZxn1qQIDyRz147U4AHA4Pr2xTuFJUnHcYq1NvRDte1&#10;yPylAJxyTkU4wjbk/p709m3DaOc/5xSoVyWz36ZqnUsNU1ez6kZVQA5H1x0NG/B+gzjjpUpZcA8Y&#10;596XaZPm6tjjjtUuoupp9XRXDMDwOvP505FYgMw9amCbeSMYHQe9OCgHIznOPqKydWKLVLVWRGY1&#10;BBJBI5x/nikVV+9jn3q0Vy3I4H60oi42IeKh14rqdiirFdIyQVA57Z74oaEtg46dc1cSNjhugHHA&#10;xnNSeQUGWDHA4GRWMsbFPRlqlfoZgiIbOR83vSug3Y9COD3rUFurkrgdeaPsqrhcA4JHT+tZPMY3&#10;NY4WTWiMlxsG0A8n/PNNyCwEY4J4/wD1/hW0bRv9nGePwoNsQpGcCsZZnHuawwsuqM1I5f4QOnOK&#10;URZGHI54/H/GtX7OOv50eQu7AwPqP61zSzFdzVYGbMpYm2ldw684HNSJEzZXLH2HBH51qiIAZUc5&#10;zU3lKOAoA7VjPMzeGCl1MgQdyP8Adyc1YFqCOevtWgIyevGOlSCM5+Yn8K5p5jI0jgl1M9YSeSal&#10;WEDr074/wq0YUJ5zwfypDCByn5VzSzCTdjSGGimQBYwuPmPJ98U7cN2G6E8Zp5JAI/I0wHsQDnr6&#10;5H+NL66bKnDsAA7kDn/OasBiRtVvwqDkfe+tPwAflX61P1u+5SpR7FlNoI57cY/pVlDGcYP04qkg&#10;zzjv/wDXqdUI5AGOwH+TWM8UmdUaa6GijjaGUZ7c1bjIJ9PTFZsW77w71oRBQMtzx/niuCpiWdEb&#10;JWLPlgnJP0H4VX2ICeDk9/8AJqyNu7n/ADipfKUg/wD665vbS7mkabZhy5BIBOOOpqEgbsdD2rVk&#10;tlP86pNbnODnBpRmTOk0UWUYOT3xzSI744xgdj7elW3gBxnJ7UqRooJwCar2nkQrEMbkj8MjmtOM&#10;k98VXGP4h7cVajVScE4Pp6U3WkbWu7IsoxOAOasBWY89O+KSJFwOOfX2q0sYrnqVpW3OiMehCQOe&#10;aYVyN1aiwoV+b/GhoVLcAe/rmud4iZXsjHaPd05PtUHlHpxmtnZ82MZ9qYULAkDFR7fXUbpsyTEQ&#10;M1FsOBitgw9z+HHWk8oL2+laLEpbi5DDeIk/KKjW2aQhVBz1/Kug+zL1x+AqN4xjK57CmsdZ2iHs&#10;LsxTYXH3SNo6fNVKW1eJtrjp/d6VuOrA8H86jYHGK0WMl1H9XXQwDDz0+tOVCeACPf8A+tWwVVev&#10;P1qF0GcdBnAq1iLk+wZVjjwcCtaBOOfzFUxt6Aj2xVyBZJSfKUnAydvOBWNasoxbk7eppGjroXtg&#10;28knvVKVcEdvYVtRWEnl7y8fAywLYI/+vWBrWoWWmLmUl8/3B/8AXr5mfFeXQmoPExv6p/lc9Ghl&#10;1Wq+WEG2VXHOfT2pUCnkmsEeLPDskyW4uUWSRtojIOQfTpit7aegwemP6V7tDHQq6wkmvIjE5bWo&#10;NKrTcb900WEIyAcn6VpQRyynbEpPGQFGeKowRMW2jnJxgDnNdbZzXNqm1RswOr/L/wDrrkzHMXQi&#10;5Nr5uxlSpKWwltp9y5+ZCoxyW4qzLpzIhfch9hn+VXJNWaOPMbROe6jPH51yGqw+JdTbzLJxGmfl&#10;2Dk+xr8qlx7jqmKUMLCM4bOzu/PU9LC5V7SVpyUV3ZdeMj5gcelVnQdTn8au2GmajDaYvDvdT8zf&#10;/WqZrdo8gjH9a/TaONU4qSZyVIRhJx3t1MdlyOlRbMj39TWm0JDYGP508WE7DIU+oziuipXildux&#10;DlpoY/lnv69RTPLOMmt86Y8INxdskajnDNyMdyO1cxrfjXwZoVuz315bk4zsjdS35da+brcX4CnL&#10;ldeLfZNN/cjqwWW4jES5aMHJ+SbL0aHqOnvVyJONxzivGrn48+Alj8jTGfe5ws0gHyY788VxsvxO&#10;ggY6lLqVxI2/hEkDKw/3SOBz1BrgfHGGlJpQlZdbfpv+R9dhPD7MZxbnDk7J9f8AI+mJ5IYkwfzx&#10;Wd9vtP736j/GvP8AQ/iFoXiF0ijmjiLKNwmY7unbjBzXVeba/wBz/wAh/wD169bD8RZe1eWIivJt&#10;J/izwsbkOKoT9nWpNP0P/9P5m+HHxN8RTfBrwbdS6NZts8YXfh+3ubCFI5dNl00wT2DAxKMrjcQX&#10;JYg8k5r9PfjJ8OtF17xVc/EnRNEa3MVlm41tJy9xC1xEGkLoCTEOdvBzzyOK+L/2efgV8dNd8Sal&#10;Hrllolpa+H5m1DSdMW3/ALLsNa1adzB9qjiCjf5KIV3ABVVAT6n6F8U/EWTQfCniOy0AX8/iK0kg&#10;hutVjaT7FHHHIz3MMUKY3+YdsYMh3MN2CB1/zddXB4ijOpzW05m+zslzK70b0Wur7Npn9BZRUinN&#10;Vna2v3JnzT8aNB8Y/EfxXq/izRdEm13W7TRYjd69oN200thpummK3jDRx8MHSRV2ju5/iHHqXw08&#10;LfDy2/Z5u9Y8XW962v6joZ077RqGbU2QgmYGR1k6BiVG5sBkypOCa9Z+E/wt0z4zeDtWs9Evb/w5&#10;Zay1ybSK2uo7a9lkktZJZIp3gKGMv5aAodyjjJ3GvGYfhZL8IPhHNc+KPFs8RlmFqYZt1zZLFgAR&#10;XEhHmBVUBfmUqSvoRX5PndWcaNGlTnKNVOzvJPns22lzXbutNdbbaEwociUnHmTT1PnDwL4f8R+J&#10;/Fs/7KnjvwvcvZaLJbQw2Vhi4tnt/Pl1GV5ZeI40cspPz75EwibmIx9sfD/4e6Jrf7Ml94U8IWq3&#10;tj4RupL/AEtUi2mS5glRZmSMs5WR2bZs/hOBn5c18C/G/wAd+PPDnh68bwzJBLa3Cf8AEv1DQ7wQ&#10;kqgAMoRGR2kC5wAj44I7kdH/AME4Piz8VtavvFospS+mWPh9J7rT1jZri6aKaGG2tYmdgiNndPPN&#10;95mOWJ4rXIsor1Y1MXJeyXNeUee99EndPSLe783q7WMaMqarU4VI3b3fZdvkfZXxd0vS4/2d/Cml&#10;eEbW/Ou2S6xbWOk2cRnkurO0El8okgYYcQzHaxyrxqxZTgEH8c9U+IPjzxr4t1b4w+KdduZb5bSC&#10;28K2NjrBihgv7qA28NlGsztIbWHHmyFyqkKAAoIr+i79qHWtR8LeF7D4w/BjRtPvryxuRqU9tqkj&#10;Wv2F721EVyyuudxeNipQAgklhzyP5a/hp4EvNb+I2u+I2h0y0i0m5n82S4hRtKt2ifzHimlVJJHi&#10;mUBUfYgUZO7qK5OAMBUp/W54ppKmoRcn7zlJSafW9pR5LSW6c0lfecTQu6ahe/8AVn8vwP0z/Z91&#10;vw5rvjO08f3yafrt54d0Z7bw1ohm+UXkEwV7qZWDiWRJpD5HmfKNyhAXOa7DxNonijwreT/tTfFW&#10;0uXvvGmtQarYXt9AbZRoWms3mSbsrHC0ybwCwztCkY3Zry/4L+IPh98cvGGjab4dvLLQPDei6TPe&#10;+JNU8NW32S1c6VYSPHBbNcIXaGGY5ml53STMRwoY/uvrfjSz+NH7JcOj6na6Ha3fhvU7TwjpaWyh&#10;llspLCJ4pvIlZmXPK7JABJtwMZzX12KyZ4fD1q05uKhrybe7zXnFPTXS+zu211stsNg3Up88l7ql&#10;v5tOz/8AJbeR+SumfE6T4Y/t86B8VrNb3WPD3jjwZYXN9pGjv50xtr60mtDdPEOMOEQeZkrkYJGR&#10;Wf8AArwN+zdcvB4w0OezfR/CepfabXRr1V0W7tdR1eXcIbyR4xPdQxbV3g3BwxCDaMq3yF8d2/ac&#10;8WaUun/DSeLQLHw7eL4XSzdUsbiQWC70i0i7KeZCpSTcUllwvIGGFcJ+xz8KvEHiefVNH+IGg+Mt&#10;kl/9nmnU/bZ4rqclRIXadUWL5i8p+ZnVR8w6nsxEY43Lq1Sri4wjovda5krWTldWTa0+1HrfoeZC&#10;8J25Lrfb9Vf9D9JdH1ldL1vU9A8Y720uDXHuJr6CyniSwtpioX9zGjvepCgBEk6xk8bZhkZ0fiz8&#10;Y/gb8F/h2PGPis3etxatdx31hD4cN5LMdQmkWEXTS2ceyAyQgyzw3Txz7iI/KkLbq9S/Z0/ZN1a1&#10;8XN4B8OavqmoNqTSxanr0t3sW1svI2tuUFd4RG3HawdTjO7Ga8s+Ot78K/2fvGL/AA1+BWny+XfW&#10;0awajFas02qSz7lWczSxXEFz9pmXYsTRqsajcZFUE1+bcOZrgMRiIQweB+sKUlTTbSU2rXknFtJp&#10;pXbik7qP2rMnKo4uXwW1fV/rp6W/AwvDvhfwt+0r8TNM+JXwy+yarHpVnJbY0u/injuRqthGgtZx&#10;EXazuImJd1kixJjadvJrxr4f+Iviho3xN1L9hfWPCo0XVLgXd/4T8Ywzs7ee1ulxHaykqVS4VlYM&#10;vyuyMFIcJur7V8L+FfiD+zZqGj+NPA8Wg+EfEWuuLXWvDWromn2Gr6dFGyApHDBL5M1urFniSQKS&#10;P3YJIx8TfE/9rSPw98WtR8T/ABp+Ids66Jcx2A8N+E/B0theSrYmJ7e11C61ef7dLaW3LxTR2quZ&#10;JnAlVZGWv7J4m8C8tp8OSx0IzwuMUWvZSlBLmj79PkjF88XdtO8JJqUly8tm/wArwXE+KnmcqMLV&#10;KEldTipekuZ2cWvRq2mt7pXPhtZ3M3jLU/hV+0NYaPp/2TTLO81wXVxJYXej+IDcGaGBrUq9xHez&#10;Q7biCeyWYXAdRuzjH2JafFX4Vw+PEnuvh0R4/tvEw8I/EbxXaIdLs7i0BjZZ57rKPG7IYpPmyjRk&#10;7WcyLj8e3uvC9ol18afhRrniq7vPEWoW9tfeRZSG4sNOj+0K80UytPJO8Vu3lRuUSQSSuwASMBv3&#10;m/Y98M/sk/HX4P6GvxG8S6zbeNZvDFlonifSdY1O78LT6idJXyreYW4j06S7gCqJIpcu7KV84sVA&#10;Hp+EuUrMq+NynLcXCn7WMbqq1JLlekbyUmpp2SSUfc5k42SOzibMaOBjQxuJozqKm3f2d18S1urr&#10;3XZ3u9+VpnAeNvhZ4++K3xetPgV8Fr69sLG41Ewa3418O2802nW+mfZ555I0up4PswnaXbbq8cgK&#10;l23AtnP2fp/xm1T4NeL7L4OJbXGqrZpd6I+q5mvfLutLhWZhNBBumhElsRLGZFKlcsGwpA7n4b/s&#10;1fCb4F6xHqPwx1fxb/b7JcSX+m6XeNqlrJNqSBpJJLS4VoIY2dVkiZ3iAC4DYZgflb4lfAz9rTxV&#10;8bYPHWow6RbI9lbpfan4cujBrQuNKuleyaPTlMto2pfZSbvLSSQzRRSWqvhth/U+Gfo747hf6pmW&#10;XVKsKyqT92nNVKcKcpczg3KKu72hZxaSi+V82r/PM48RsJmcquBxHLKko6OacJSktFJJPa3vbp62&#10;asfY3wQ/a38L/HbU/wCyI/B/jXRLNkuIE1/W7SGDSJJYGMcsMd0JtxmDgrsCbgeoA5r68Hh3Rlg8&#10;hLaMRCY3KqihdsjEEMn90gjgr07V8q/s2Xs3iqa68Q+OdJv/AA141069vNK1O3iS8sodY06GQpY3&#10;ksNxHGLmJoxiB5lM8QUpv2jn7BEhCjPTpkD36g1/bHC8q+Ly6lUzCXtZS6uKXbeNrJpqzWtmt2fg&#10;GaxpYfFShhIuCXnfvs+qae/VPZHzH8b/AIJ2/ijSxceGIrCBxDumtbhWit767hnjmtPtDQYkG79/&#10;C0i5IWcswIXFfLfwM1rxJ4O1rV9b8PaJLfaRdSSaJ4ihvSunatYTwAxKGJWO1naMgxEylB5iH98N&#10;y7v1AYRXAMUoHBB+Yd+xA/rXiPxa1658G6roOo2IRYrm+vv7UBjEu62SBZnznABZ4o1LHjLAHrXx&#10;XGnBWEp4lZ9Go4TptbR5tXaCa7Kz95LRpt6Ntn1vDPFVd4f+yprmhK+l7eb+emnot0lbhm+HkNt4&#10;88W6z4k04TabqPhHwyQjR4meSBZbO4hkj5B2okTrjlGBweAa8+m1u5/Z7nurbxRdPY2tvqtu8d1Z&#10;QfaraGC5dbYXzW8jb1TLK94nmFFiV3haJkwPofS/FWjaVq8MO2VdO1Qx6cWuJCUtZJ4xPbxoWJCR&#10;SiQ7UJO1jhDgBa8q/bd8J/EDxF8KbbV/hnY2Go6npWr2sl5p1+pKXulPKBeW2AQzNIAoVQfmJxg5&#10;Ir8E4t8N/rFGvxTws4xxtCq+ePvJTtVqe0jU5HzqSjPmi1d3pwVnG8X9tkvELpVaeVZjd0akVZ6a&#10;e7Hla5lazcbNPT3m99T7F0O/1a6szFrNqtrdRnbKIH861l7rLby/xxuOQGAdejDoTs28MEN3JeBF&#10;DTbfN/2igwpI9QOM+mPQV8Xfs8yeMvhpLe/DfUL6HXvBlvq9zY+ENRiaSTUNEt0kPk6XqYdQXjjQ&#10;qkFyrOFI8uQrlK+wUuHAJbBOOh9v8a/qXhvM45jg6WIcbSW6dm1LZ2a0a3tJbrs7pfl+a4V4atKk&#10;ndPZrS60eq3XTR7Pvo30yyxBcnBweuP0FVmu0DZUNyT7isc3fysAM8c5wB/Omi5UdMntx0r3lQZ5&#10;zqs0jc/N8o/GnNdydMjGP896zFkU/Mh6578VMUcjC4zycDjmhwSCLeyLwvCAeOM8ZqE3TDnoPQ+9&#10;QlG68eu31pwjUrxuGcghjU2ii/fHf2mSSuTz1+npTvtgLfPnOQc+xqoLfBLp1x2/wqo4aNy3GPQ5&#10;wfetVSg9ifaTW7NgXUecp82Tz6D2qBriSTggID+IqgZfMUmFgTnp/jVKb7TgjB/Pk+2PaqhQVyal&#10;eTRsjpufI7ZHp/jTJfJ8slxzjAHr261hC5uNx/eZPGewpguWK5kJYE5wO+PStlhn3MPak7uWwmee&#10;lRm23E7CPXJyCSaQMGPzHrxgc5/OnK6ABeSB0IHI9/et7tbGfKmAtHYDJ4zmnxwTKSp6beR7jvR9&#10;pClQQQf7xOBj/GnJcyDnBbgE4yM55pSci4qNyHZKpWQgEcdeD/8Aqqysm0FRxnkZq08bTN83HIJH&#10;rmoJYgW3Kc4HGc/qRWXtU9w5SKWFmjIAGB6cDn1rPEMynYoyD2zwParzFonBI+VepHP6UiNhtrZx&#10;/exxgdzn+dbQqNIidG7RUNvIWBwAM/nVqG3dVG4c88+3rTg7HIA53dz2/wA+9OlIA/4Dj+n9aJVH&#10;sONJIXCAhVOee3PFSLsIAyVwQfp9aqIxHKp6devP6VOrKVxkDIyaync10WxKyKvzPuftyB/On74t&#10;u4KQe4HtVN5zEuQck4x7UqyuzlsH5SOW5qeV21KSRbSePOCTyc9eKcTbs2G6tgccfSqbDP3RjvnG&#10;aSQbs7cEY69P1+tK3ZlFpIoOBj1wOuPpT1htieFB74Pc/hVaOB9mMn1BHBzUpSZRuRTjPAz0P0qX&#10;LszSNLyJVjjRtxU59T6GrCyAEqmD/tHrmqjCY44cc4YdQAfarEMJTLyd+obt9KxnLS7ZvGlHoSGW&#10;X6DsR1FOeYNzz/8AWoMqh9ozkdccce1NZy3fGfT/ABxWPP3Rt7NvcsJKxXcqnOOp/SniVwSQD7Z9&#10;/wDPNQoWbGMnHPPFWkWRvnPUnHNZSqI1jT6IaCxU44zwQPSq/wC8bsSe+a0RE5HHH+fWpPJOccZ/&#10;pWX1hI3WGk7FWGJy2Wxj+ID/ABqwIw2UXIHPFSiMKOT/APWqwI05LA56e1c1TEa3R6FOh0iirtQR&#10;jAyR3z+tOCE8t0I4/wA/hVkW6g9wD2NPCH+EEAnGRn86yliOxrGjLsQYY85GKdGnzgEYA6nvVpYl&#10;A3KvPfP+etP24424OcDPTFc7rGtOg30GLCQAxwT+YqdIznHfqO3NInmP8oXr3+lWltwSd59ivp9a&#10;5qlW27OqlhL7kYj4yRnB5HXn6VMsbf3cd8+lWowseETj2HWrEce4YOc56muGpibbnbTwS6IrIsxG&#10;5RjIz0qQQuf9Ycexx2q5twdgJ56YqbyNwBwefbNccsUd0MH1Ka26A7c/5/SnC2Vhgnj29K0BGoJy&#10;MY6DrT/KPXGO+MVi8TLudUcJHqjN+zx4wD+ApFt1TJ254rTSMnJbgDn/APVUgjUr3HHXjp9ayliX&#10;3No4JPVIxmt8kEBh9P51YWLHTr9K1UhQDq3PPv70qwqBu5x6f59fpWMsb0Z1Qy930RQEZAzt59/T&#10;1qVEnPAGPXpVpYsdR24zzUyISCAuB6dOK554o3jgJFZIhu/ecDuRUg4XIHXrn0qf7ORzx6nuBU3k&#10;jPJ7elctXEpnVTy9oqDC4K49vWpjjr/9epCke3PbPanhEQAgfjWM8Qtzrhg+hApkI5Gfenqkx5Iq&#10;wrqF2g9qd5gJ29eM1zyxL7HVDCx6lLLjIx7H6+o9qaWY5VsdMDFWn3McsQM54qvJEp/nSjW7lSpI&#10;iV1B6dPelaYJxjvx9KgaP06E/SmSK7HIB/nWqdxKiiyZCxyp9/pUW+TdgZIz+lNRZc7h9M1IrMcE&#10;A5PfrU86QTpPoNIZse/frSjkZYdOn0qVYnA7gdMGpPIJHIGKmVdEqlLsU1C8eppD8w5/AVbkhAOS&#10;O3akCRkDjHp1FQ6q3FKlLoVQWRcDk5oLsnDZ/wAD/hVryQRnHtURiz+dN1EZeykiA/Nz7/5zRhs5&#10;9uT0FWdncZP6c0bWAyQTjt/nNJ1LbFKDKgAJx3xxnpUjLuyO3f8AxqRlwPmAzT/LyAcVDqs0VMrN&#10;GOx/L1/GgLxjqeh7fWrnlHGRjrTWiUdutTzmnKV/LyuF49cd/Sn/ACjGT+HsakCMRzgdqUox4zx+&#10;dTzdw9n5EZwvA5GCfX/GoWOMOO3zGpzH7g5OBn/ClIBH9aFNAodiHIIBKn0PfrTiqqoOM89jT2Xc&#10;OPmPXk9aQI3GQc4pX8x2ZA8JPT68Hr7VGVkXkf3cGrYzu57Z6ml4PUHpgjtT9oOMbmaQepH408IO&#10;oBJ74PP1q4yK3Y/Lz/jS4A+7noaHX7I1VMqpGzHOOPSpvKII+Xg9j1/WrKsxXdwR6+lB255P+e9Z&#10;OqykrFQRtuz25PtR9nbGTjPX1zVoYboDn3pcH7p5OTnsKXtGJooyJIvOPy5/nUDRYOw9T19qvMMH&#10;g569BQqAEngZPWqjVZnKknsUC0nvxmn4yNx6c9T1qz5KNj09KEiz82MZHTtV+2sZuiUmD5O7ndz0&#10;p4jzyR0GTnjpVzywxwB1/SmrDkYIPuB/jSdcn2EiiV9OnX2xSsMDK5B6CrwhVWPQ89+vFRGIBSoX&#10;gnjFL2lxypMhwR9fUGmlQDls9uCKmMeBz27jpTDG6/eJwO9WqnYydGV7il9o6cn3xVd0JOMcEYqz&#10;s35BzxxTWRlPBIq4VbMUaTvoQouQCc4xzUuAOp754pcZG1e34e9IIyOpwBzzRKtcfsW9xpKuOnf8&#10;aiIz97PB7CrH2fOQxAIP+cUhXgnk9j71KrtaXNFSYwB8YHTmmGDIx065p23DZb07U0Bi3PSq9u2V&#10;yMYQQck5z6elIgyQPwqUqM+vrUfyk4PcVtDEW3AJOxJ7dqiMYYAnr1/KnsvPBwPegh84Ixj37Vs6&#10;0ehHJEh2MuS2PoOtOEaBcH8/T60w+ZnA/SnxllB3A/XpTc7idJEMocEuBgY6/wD1un6VAuWPTngk&#10;dKvKeCeT79qiZFPJ9d2PXFXGRhOk2VwSQTnt+NCOFOG557+1WY4l/u5HqP5U5Y0GMADHrUTrRWjE&#10;sO2RK27nH1pBMvmc+nOanKEjqMj0/wAKcI9ww2Tn+VY/WYLqaLCy6FfzEA3KAcj8eaUNwRg9Pyqz&#10;5IyGIwfb2oWIgHbj3FR9epo1hgZsgADL8oOM/ezT1XC8A1aSJmGBx9etWFs5XPHA/p9K5amaRR1w&#10;y6TM0xydzjPp2pyqP4tx79+a2fsSgYduO9Si0gAznvXBVzlX0PRhlD7GMiY+7z2yef6VaSInAUYx&#10;7fzrURIgSRnGe9WFWNRk+36Vx1M3k9jrhlkVuZCRuQV2dh2Peplgk2kqp6gdK10aNiSvOPerYkiP&#10;bA/P9K5KmZzOhZbHqzBW3fnAxz3qRYGZsD9BW2JYy2CMj2pjyK2CoPHHSuZ4+XY3jg4rXmKiWb49&#10;OfpUi2B6FsZ9Pyq0rjOPbPHepUkUcc//AFqyli5s1hhoPVsy5dPKv6ntz3pn2R9wC81s/K2CxI61&#10;IrInJIOD2oWMkty/qcejMP7M3JAPXoeKeLRgMn9Oa294bjj/AOtTSM5NH1uRP1ZJ7mKIJGGTx6gV&#10;OtoDw2T39q0C6AkLk8cN0qMnrtGPoal4pg6CTKwgiXPHboetPAUDPGO9MLsThSaNkhXr14zSVR7t&#10;mnLboRSOpf5aizuNPZGXof8A9dNEbdCOR71qp9TGcGQ4HYYz69KcEQnO3n16VJt28nB7e9LgYHb6&#10;Gmqq2I9m0RFFOMD86mWNVX157UpU4PHTjP0pVVue5pSki4wYBs96crAgr+P4UmAGwPrz/k1CMFty&#10;tnNR7RM2VMtqxUHtxxTw7fwnI6mooozIP3jleBtwOtSgAL1J544rCT1H7GS1RYimYkHPfH/1qvIx&#10;6H0GTUmj6XHf7zMxTbjG3k5PfHtXTN4f06MZkkcbRycjB9+f5V4uLzqjSqexbd/RnVSw037xzQUH&#10;7vU9c9qjeFz8wHT1rZNiiDfG2R0GSBn61FsPf6Guqni1Je6ayotaMwzbs3T61GYGAwRXQeTknPX3&#10;FRGEAAjJraOIT3MXhUY4t9x78VZSEL+dWSm3nB+uai9Af8/jSnW7Fww6LUcZJ2A59BWvFYkg5wMd&#10;SeOKy4GxhgeRgj3IrZF7ITkseffrXk4zEV9qbS9TojTiviFNsyH5VJXOclsH8gKswQxg5dOMYI6i&#10;pYrrcc59jmtBZogMMB9a+Knhc0TbeK5k/JL8un9XOz2lO1lEpRWtqX+6Tx0PbPrSzRwSEEoMcDI4&#10;yB+dXxLF028+vrULso+YA9fwrhrTzXni1ZkR5OxnGztGUKu4HPBzn+gqH+zYgoYOefUcVpeaGGMU&#10;zzFHZvr/AI16FOtmMYq8tfv/AMi1Cm9bFA6YOEBw3QmqsmmzsAI+eSOw6Vvm4gPBTBBHOef50pvY&#10;FHyg5HIxxzXbHH41WtC/3f5mTUOiOfPh92QfvY9x4x1H5/8A1qrtpENv80peQAnKIvUexrZk1DIz&#10;gc89O/1pn9pY5bnH4V5GYvPp07YetGLd90mXT5E03qc7YXU3nNCNNZVycSzEEn8COKlnvJbWUyMk&#10;UWSMMAuB+lb4v4XwB8vt6n61m6rp8N/D5ZbGTnivw3jXKeI8OvrDxE6ne2n5HtYerQlNXppL5v8A&#10;MibN9ZrHKyyKW3B1ABB+vFWIIbCzsCHUO5BDHFc/Ho+q20PkROW9AaqXWi65Nb+Xu/LIx+VfM1fE&#10;DF/2f/Z1alNru03rt2Z3rBUXLSqkr+hy/iHxH9kGyxHQcnoB+FVvDDX2uzB7xPMXPzEcDFX1+Hvm&#10;OJ7slnBzgnj/AOvXdafo9xZQLDG2VH8IwMVyZdlypUfbKDl/X9dD6XFZjhKND2dB3l3Jk8M+H0kD&#10;tbRbx0zwauNptpCjBYyuRmMnPU+nXNQyWBedZ9rFxj5hxj27VsK0kS7R0Oflb36/lX6z4eZpi6iq&#10;x5XFJ7J/8D/hz4vE1JStzT5vUrWixW6qY8IduM55OP5UNA0zYlHHqTURtZTOJfOYY7YGMflWskU7&#10;dCD36YquKcqrzrfWJU5tvbs/x69tDnc4x+GSIYNP0+HjnOec/wD1q2/3aR7EH0yelc1c2N+0m+3c&#10;56YPStWGe4RAlxHkjjIOc1xcI57g8FUqLG0fZPo7PXy6o58VTlJKSndlnz3Xp68ZqlcOXb5hzmrL&#10;zyYwRtGO2On17VCl1cZDIo+vQ/n1r7R+IeEhUt7CSvs7f5XORYaTW5kEKWAyBnjJ7dqc+p2tgpkj&#10;3SMM7W9B0wKt3tvJfRYyUOMAjvn61zi+E2wWaWQZ4J6HntXzHHvEGa47CqnldNqL3a3/AB6HpYLD&#10;Ye1607HzZ8VPG/iO5D29orqoyDsB5zXxdrUWvXNwzTCU8kfMSfyzX6l3nw4066O2eRmXPIfuaz5f&#10;g34Sdfng3c9cnFfkmTYzG4GLoTwM3Lq1Zt+e5+3ZD4g5XgsPGjGm16L/ADsflPDpWpmQBg598HvX&#10;Zabod9dyrDLvAGOTxmv0cuPg54XCbIrWNfdPvfnXJah8FtPUb9PR1bJIz0rSlxVCpV5a9GpDya/y&#10;Pdp+JOXVnu4+q/4J4N4F8N2lpcx3FxcFHRt8ZYcAjuefwr6e/tCw/wCf5fzWsfTfh5Lar5NzAvQf&#10;NwR+WK6j/hBrP+4PyH+FfWYXiii04rDqVu9/0aPj8/zzCYmqpOo9O1mf/9T6v+EXxt+Imh/G+28F&#10;/FPRYbu712yl1axXTVMEFraOuPPuTJI+SG3KygK2TgdayPFGqJ8Svh9qFj4Dhg/s2x8XzSm8WNSb&#10;yV2ZGVANoZQ4ABzwMelfPHin4p2OqN4i+Ivg2f7TrPiazj8HaPJEHZ1vXGbuZxtGxLeH55doxHGq&#10;jlmyOV/Yv1LR9P8AB/xI+GWrX1xqtn4a8QWdzoV4J3UTvIzrcTguFPbeUI65+tf5eU8DToZfWjRX&#10;s5TXNZ2913W9t1fR/N7n7hUxPPU5W9+v9eRsfE3xDaeG/DUmoQSnSdbikFs0LkwiEoscKxAegX5x&#10;gfKeTknNbHx/0qO3/Z6tfDmkX4vLfWbC2uNat7m7lW8juCf9fBNu8w73HzbTlcZwQTT/AI4Q+Af2&#10;gE0rxB4jMV01vYLZ3M1vKYMyRkKjlUzl2ACkk56CvNfHnwy07ULEfYtdu0udLsRJYfadsZSFztki&#10;Qqdrxhj67h681+HY3iLDYrGwwtOrdRfO3y/DNcrUlJW2d0180j0aPN7OdmtFpr+noflrN8NvDvgf&#10;4kWOn6r4h8Y+GoZHtpBqWtPFf6Tpl9IqTRELCkiSRyR5GZHB4O4bvlr68/Yy+Lfh+4+IfxW8U/DH&#10;Qvs3hzQtHn00eIZ5DKbvUZLtRHt8siKOLyi8zptLbgAGAGK+a/jtaeB7j4f6poHxAudRtb3S3tZ1&#10;fS4zLc3EBO1kaMkRshJDpI5G1lG4jmvoj9ib4lfAX9nT9nXUvDMHiLRLnUNeuLm8v9Bhc3Es7RW7&#10;kG2W2DSm4HmBDLKVjynyAAb6/Z62N5ssq4+rGdafuxUUrxtdNyVrczcWklJuKWunvN+ThqT9utUo&#10;7+fa1vXX/gH7A/tPfEfR7b4VeA7fQbmD7e+pXeiy2jfPBfS2MZMkFxsVyqRrIJC+Mqqkd6/Gj422&#10;2g3nhi60P4ceJhY6J5ty1xoWm5t9Wh1FpFiuo5ZiB9rtzu/0cS7QsYIDgHA+tPA+ieHf28vDnwy+&#10;Hnwl1yS3lguZ7S0n0ENpt3atPJIbyS/VCC6xfdLMzSS5BHytXnia74Q8U/EYeBta8NpL4p8PQrb+&#10;I76zlZrWziLm38uWaMANcbYzNKwVQC2Ocqa+czPD+xSx0aDjJPkmny/ZaSbTurJtWkmmuZ7qVj1J&#10;t+zaUlaWm/46f1p5H1l+xd+wb4tsPg0ulavevBYeMPDGoW/hd7iFIEgt5o/s0uoS4JeT7XLOJNjD&#10;BiQbc7qn0zwH4H8M+CLLwhBqEAnsdQuoPGutXtu9s19c2EZRX84opjlnbcy27EvGoG3IzXp2qftU&#10;eE/Hv7Yd78OfAl/NpF//AMILHJ4H0SwJEVv/AGVILtftsJBSGaeOJH2dTGwUgbeeK/4KBax4w+J9&#10;vJ+0V+ylN4ZvLDU2itfGNp4kaG1t9I1dUXdJcee8W8S8xqWYjfGcZyK9jPoxxmV1KCrpSlKPLJtL&#10;ni2/evypNPp7ur31aZ24LExWHcLfCtEu6bdnr2k9fKxV/bj+C954v+F2r2Pwj1I213J9i1zTbeKU&#10;QSKZSkFy4fepjeSAuX3FUKoS/Xjxvwb4T8I/D+10/wAA+FPECa9qrafb6ay6NbJOwtEG2d5JooyV&#10;+0hSsYLrwA+6NF+b5w8H658QPi74ourPx2mieIvGV94dsk8MWt9rL2NtEodtt5HZSRItx5mGcMd7&#10;IACmCQ1Znxl0v9pHwZYw/DTxlrHgjS9ME0curWWj6jPb299HNH+8W+uMrqNwVGRKpOzC4G8V+f8A&#10;D+HxWHoUaVXFxjOMpPlVrNySaSbanKMUtkoxbbvK1zzMRX5XzwVrq3/Dn7G/C/4o2HiCPW/BHwkh&#10;0q+u4rZbPWBaXiSNfX8rtLcWy3CsY44wuBLsyFyqMfX48m8GX9t4nm8J/FGBYI/Bus3Pj5NM1CzW&#10;zeO8vsRw6dNrcrxIsRkBDI0eTbxh0LKUNeGfD3UdEtfhpeeGPDeoF7KZX07Q9F8L276HE0MAW5nj&#10;W4WOOWWW442yyspWPhQM5rwX4/8AxT1Pxl4j8P8Ahz4h/Dzx9qOmfZpbHT7iHWosRCSLdJDDbxs8&#10;bvHH955JfObqSM4r2+Ashhg6k5OrzKcXFO/wxjd+97SUWpc3NJ8kW4t8ibirCxuJpunGXpte3bpe&#10;/wA/Wy6ft14E/bJ+G+t/Dq41Xx74etvGmmaHBJf+IPEPhCx+0adp2G2iMJdsj3Ei42yG037cY27Q&#10;K4349fstfsa/tS+NoPHvgXQdBuvES20dhq9zYTWslzd6fqeWjuYoVklJv7OcJPEXjxJGHtpf3cg2&#10;fAfgf4L+FvDMfhfxV8MfhreXMv2479Kvbz/ic20KkD/RYJZES4nnyQ7yTq8bEeXgHNfUg8D6b8Sf&#10;EXh3w1p1p4k0rw/a2dzqfiy/s5xYXWkzKRc3Fr4gsJ5/tRkeFFCCJmBBKrjJY/2TlP0tsXicu/sy&#10;WGpYxR/d80nGc4yV7fu1yy+G387coy6NI/EMR4Q0IY365h606N3e0OZRd91d6b9rWTWl1c4f4qf8&#10;El/Eul6Yp8I6vqNgb25FzYa3o2l29qNI1CKBndtStN6K1i0kZSDypIxE8se/CqTX018E/gV+2h8P&#10;JvCmlXWh6JcC0gtdSv8AVdUvrXULNzKsbXttdWtxunjvI3kcWlzYvCuyLy5lcFWr4A+CTax4V+Pl&#10;z4z/AGY/iV4ou4bKWMan4F8SxXV9atbXU8UMQtn1MzR2c4eZNyzSoACFEqbgK/crwh8XNW+MfjHX&#10;/ghoviGfw34j8P2pN9dtpIhvJ0km2yTWtrfLJDG1o22GUnz0ZmBGVYEfs3hfg+CM3r0sflOBr0Z3&#10;tGzUbyldtKVblqXtBzu4wa5WlJtqD+R4tx3EGBhKjiq9Ocba3UtlprGF1o5Jbu903FWlJfMXjP8A&#10;bW+Lvwx8feJfhT478Lfbw0M8OkSabeSzXEN0q/uiJI4d8tnIP3vzMJ4cSRmR2CgWNZuPDGs+Brj4&#10;9OLrVodS8OW3ic6ZdJb6b4g022WWO0v30/XoYkneTSpmd5lvVl3QMh8xQcnvPGXwv+K1n8T4LbWN&#10;V0fWdXXwhqktn4h8Psuia9brBci6ubq506aY20iSLO8atblQGGCyZBH5nfAn9sLVYvitL8PfjZYx&#10;xWV5qupxaVdambVrbVFu4VttT04zwsMeZG4dA7chjGC5RWPVxv4l4rhyviMNxV7TEYKbbhzxpuVN&#10;XXNzct1U5Iyvy8s4WjH3lqllkXCeCzDDRxGVSVKukuazlyy3StfWHM1u7SXvb6N+76/rf7QH7F3j&#10;yLwfB4t8R3FvrdvFf6HJrkVvNo9yDhb2OVmlMcd1bylXYoSHgcSKxGQPsrQv2xPjv4f0uwufi78P&#10;9CjjuLiLTG1XQ/FFtPE13I2xC8LwK8aMQW/diYYxtzmug+IPgnSvHH7KkXwrbUVk1/wvZ6NPpWq3&#10;EcM93aNa3UUVvdBCzpIwtSYpsEpKN6klWrxP4Y/sva38LtV1z4cXmqNcnwxFZa7o32+FJoZbC582&#10;0uIAGDboFuYMhciRFZSkiNkt8RxbUzzhanLM+Ccwm8vnTdWMf4saaipTnBRlKeqUJu0YKV0oe9J6&#10;enlFHLsbzYTiHBx9vCXI2rwlLVJNtW0bktW7at6JH6ceHNe1i40n+1PEQ08NJIPKj0N7i+iCN0Dz&#10;GNCzN7RqB79awvjb8M9Q+Kfw31Dwjp902lXd1HGLXUDFvEeJFd1YHG6N1XDqCCR3HWvzi+GHwQ+K&#10;Wq22rXWkibQ/Fvh+G6gv9F028mstO19JbgS2N5ZyOS9olxbi5s5EcFYrmLLDa2T+lXw/8FeAtFtV&#10;8Q+FLCO2m1GFPNunhMN3KMdJ1bpICPm4HOeK/rnw54sxfFGTwqZlgowpV6ad1Uc1OM001ZwhJNbT&#10;TUXFvrofkHEOTUMqxj+qV25057OKVmtU73aafR63+8ZfeAtO1TXdZi1ISTabq+nWsAt3A8mA2ytD&#10;tQepUK+O2DXVeE9HvNA0G10PWLybUWtSFS4n5kZEbdHuPJYpwAxy3AySea3xDGM4boeh5/zzSrAr&#10;jng5xz+I6DvX2+U8G5bgcZWzDC0uWpU5uZpv3uaXN7yvZtO/K2rxTaTSbR4WLzjE16McPUleMbWX&#10;ayto91db97Ju9jgvAngSw8B295Bp0shS91e71lwx+5PfSvJMqccIcqNnIGMivQwytgBj3HHA60wQ&#10;KeCCMEY56fpTzBxzzjsf6H+tevl2XYbB0Y4bCwUIRvZLZXbf5s469apVm6lV3ZMhjYhSD97seacy&#10;HO0fKvIAPIpkcZBG0jr1HTpV0BX4YHIPPfpXROfYSiQLhGDZAA4+ue3NPZnRsxnJ9PbNPaNG+8uA&#10;OvYg0kSRrhST05x35rNyRagxVmkZcnOcc445q0koZRnPJ+vIqBYyo2rxzkn/ABqRI8c9s9BzWUmu&#10;hvCDHNKHbr19+9QSBW+bGOegPX6UvllTtHTsT3/OmyRnG6MZ6ZI//XQmkXKnpqVCjRfcxjr9alLO&#10;EZsEnHJxgCpSdoJK4GOv+c1GFQfvDuHv/KtPaX1Zj7EpyWySNt2EHqdtRS2qgZRivH8XT+laQKsu&#10;CcHqD1z+FIhX7gHA4B9KtV30D6n5GSbR8fJ93P8ACf6cUrWMjYKkk5x8pFaRiiOVxx6D04p3lgkC&#10;Pgjgc8YHereKZLwfRmYbSYMPM3A9DzVpSYlCjJ4GSR2qzhnPBLHuSOB+VPEakAbsbjzxis5V77gs&#10;J2KYM5ONpA79uB7UitLIqthlwR055+lXHLo2RyBjG7nNMLqcowGcDkd/Wl7Tsi1hV1KRlcoWcEjr&#10;gdfzp8awbRuLfdH3hircix8lvbrzz+FVza7U4PPv2BqlURn9Xe5D9lOBscYU5JHPHbntRNBICNxB&#10;cj7wOR+AqZo2j9s8k47j3/lTSSMMOTnPTrmqVR7leyRXEMrKMZznHPHvk/0xTWhf7gJ6/j+PvWgJ&#10;H2YxnHc8GmlHdNpz19Dn/Jpe1YeyKckICbtx6dD/APrqSOAsdqk+oz71cVWbAKg9M59etTMGHG0g&#10;jjocAZ4qJV3sUqL7FRYZHUhs7fXp0qwsUKjaQDjA685p620jZYcnOTk9cf8A66lFlNySO/GT+tYS&#10;rLubww7aGmba2Tnvx6mmeYDyvBz+nrV5bLLEsfX88dKkS03McE49uK55V4rqdEMJK5QWVlGCCe/r&#10;z9ad5u7Ofx9q0/siryFzk5x2pi22DuOBnjrWMsRA6vqrM/y3Hc/U9/yqYWzZ5bAxn/8AXWkkWOGb&#10;P/16lW3PUK3HvWMsUjeGCb3KaW5ViRk5PUVdWORyOME/n7VNHFIeMYAI6VOLfOegPU1y1MV3O+jg&#10;7LRFUJ5YO457f4VZixsGxccdD15p8dsd/wC8JPf6e/erccKgb8AZxXJVr+Z1Qwr+0RhE6gADtj1q&#10;VYWIyDg+lTBSOFHfoRzzUyptXH+f51ySqs6o0YohSBl+UH6/Wl+zkqDuGSfx5p/zE4A6VaSJgQ7c&#10;984rGVW3U3jQv0K6WRbHUHHHpUpsdrA85HU+1aAcjhe3OP8AIppcjk84rleJkdcMNF9CotoQeCTx&#10;gYFWEtEBBxwDk45NWFOX2r1PTvUsaP8AdXJrnnXfVnZHBWIRBtOOeep6U/yOfvd8jP8A9ar0duQQ&#10;H59V5qyIox07jNcc8Skd9LA6lCGIltyg8/kKtCOTIC56dKsAADjPNLuyMY4rmliZPY9CGChbUgEb&#10;Zx6n0qdYwRzkijgHJyPelLFgAo59awnVk+p0U8NFdBpjU8Hge9AjQEg9fWhllI7dc5yOaa8dwF4O&#10;D29c1lzPubqiiUkY+bH1NKHx059gKriMscOfwFTpGFGfyA9axnLpc1UBAxOcfnUqrgcnP9aQkeX5&#10;Y79zTdx6f5xWMqi2NEibaFJGTz70hAfgeuMZqIB8EDr+tIFfrgkdz/kVm59jRQJDCuOvHpSeW46k&#10;4yeM+tA35zk471OHB+vT3+lQ6hSViucj5TkkelIeORnj/P5VZG0HJBPbFOCqOuMcVDqFEBBJ3A9O&#10;1NKeverexOB2ppTHTsc1mqoW6FQoD9O+KTyvmHU57VYJJIp6xn7xx6CnKq+5KjYriMEcd+fwpwGP&#10;vZ+vrUm3OF7Yp4i/iPX+lZOqaRi+hXEmcAjPpjilJLnkfTNWQeS2Men0pNgBJ9Rxn0qOe5pZ7WKx&#10;H970pqou39KseWTzx9PpTfLwBj/GhVAnSd9CMRgeoGOhpPs5YjBNT7TgDj3p6nHX86TrtbFxoaas&#10;q+Q2c+nHFO8hiPSrW/jJH40qspOBntWLxUi/qiKwt93/ANelFqSeDz6YxVreucHnmpFdNu0fgMVD&#10;xM+5osNDsVvs4X6+9K0SA52g8dKsFiMimgryvTPaodaXcuNJIh8kEZX9O1RtD2Jx9RVrPHyGm5P8&#10;fvj8KSrNFciIhZuc7MEd6hNrIO3A71a3fNnj/PtT9wU8n1odaXcbpIo7RnGMU04PGOnSrjbGP06d&#10;6rPtDfLnBHTHr69atVr9TGVNDSiA/N1PShkjH3RjmmOCSKaAy5/Ot1LTUwlRT2GtvAzjgY/zmmiI&#10;sA2B6gmrqqoBzzn1pSqYzj8qzeItsT7FrcobOuOeM5ppj6FT/jxVkjjPOO3NRtz3AIFbRqNq4pUm&#10;iLaQ2P500nPBwc9SelTFmIyQeMd6aQCcjPuTWql3IUe5EMDO3rimr0L/AExxTyueRxjoOuKAgwRk&#10;nGPbinzofKug7heR2H0ppzndg+napPLUjpnNDcA/oPTFRzjVhvRcdPxprHjByQfw6UHfyp7880FP&#10;lwT2/nVWTK9nFatjRwBjn+lNDKRwfoT7U7YxTqWHr/SkCYbJ+X61VhNLoVy5IAPHY+9Dt2Geo5B9&#10;fSrPlDceACDTWgLYI7Y4+lFyXF9CqAA24E+vPrSh84JB465x/nmrLRZ6cDrjqaYIirZXnnvTuZ+z&#10;dxowPlbJ7ZAwR9aCpJ2gdv6VKMZGRz7/AM6QsBjAApHSo3IQBu5454p5UA5Y9PzNIpJxk8Y5NB3N&#10;gck+o70SdjT2LWpC+9jgZwGweOKhkx/j7+9WjjbkZ3A4PtmoXUkcjHJz3qVNMzdN6oqjcBlTkVGX&#10;P3kz1qVlYt6D+dR7Bjt1zWil2OaVF3EL5+U/oahz3X1H61bKIqhRjrx+NGxsfzo5mKGHsQ736fQD&#10;Ipcv0POf8mpif72D/SlDbzz1xUtvobewRDhwdq4FG0kcnrTv4evTioywbgdun+cVHNLqVDDqw5tv&#10;3mPPXFPVk29uBUORjnPFJ93gDn9RVG9OktUWCwJx1qRSTyaqFsNz+XvSByMjPXrWVV9Ea8qWiLuO&#10;2B6gnsakWVF+9j+tZrOxHJ59zRjHP+RXO4X3ZSaNRXAPrzxUn2jucjk571j5AbJ/zipwzdSc5xWb&#10;om8ZtbGqJyCOf8acZwp/OqaNkZ9uO9ScDBA47YrllRj2NYVnsWUmIIHAHU96mEmfTPHNZ/AGegFS&#10;BiB196XsY9jZVrbot+ayAsOnr9aFuXXp+tQjLcHv1xSYwm7knp6VhOMegObexorLkbhUgbPOT6ce&#10;tVIYwv8AL6VaC7cNn8Kx91aHZCWmpKHbjdn+tWEZgc56jiquRgHPPYdBTo5OMMenU1MoX6FtItl1&#10;2hiO+KBLjoM/59KpPMuNn581H5uHAbnPv+tZuh0MXOzsjT85cZ59qga4Yg7uPXn+lVzOcccjHemg&#10;u54UHPamqXcau9bllmJI560xmbqrcik25UjJxmgQr3zk+p5qVD+YdncGkLHPocY+lOWTgDJ980NE&#10;G9jk80uNvqf8KVS2zBc3cFbjBz60rSJnoeOBUZkOdwHNMlJBPXB6euaiy6Gqqp6ND2IMeRxg81Cr&#10;qPmPp/nikzkYUfjQYyfmPQ/5+tP2b6lcztZrQd9oABA9O9QrKx+72708x5AGDwO3anooBqJ6G1FX&#10;vYjXd68DjFakFmZV3yEIhYDJ6j6Cq0afNyf8irSuAu1gSR78da5qspJWizrjGPN7xuNpdlbybTI8&#10;2BnEeF49ckmqk9pEGJgyVPZ/vCq0Uu37mRz0qwS7H7x615kfaxes7/1/XY6UoNaRGxvLCcxnaR6d&#10;jVkXl13Yt/vVGgAJVs/UVdDWkZykZPHO9u/fpRVmm9Y3HCFtmKly9wQsrYz3x7VOhJbB4xSJcRIR&#10;5aquOoHf860F1EMuCoPucVxupOPwR/Emy3bFt4o2PltkD25NWJLKEjcDt44zz/L/AAqBbvB3JgZ6&#10;46VJ5/nMC2PwpOrJu9zOS0dyi0bZwmcH17VXng2txg8Z+WtrGRx78CoXhVvvcYrpjiO5EZ2MdFIO&#10;3FWY2BHzVK0KhjkH2pcLn5FxTnJMHK5PFkZJznNXo5HC8n9Kzxg57e3ap9wHXjNYcjuRY0EcN3/I&#10;0Et0PWqkeM46d6tAetQ6aAY2A2TnrnjtSF+oAP408xluOcUBe+M5qPZlJ2ISCeveowp6VaMXek2g&#10;1MolRnpZlRkPbp3pqRGM+Zjd7VdC+tKV4z6enNJvoxJq5RkKSAb1G7HOe9UyJEPy56Yx/jWmY8nF&#10;Mwq8dxzUKKtY6Iyvqist1NnGe/OParcV7nG/kH/PaqTrk4Api/IOP8isamApTXvQX3D9q29zcSeJ&#10;hkcj0q0ssRXHP41gxuq8Y9quxsep4HpXBHh7CRXKqaSJlVb2NXzEVeAPxqrcYkHAxj0pyc9PamyA&#10;jmuihllGk7042sZOo31IEjRT8xP0FaEZUnjP6YP5VQIA/wDrVYQggYFb1qCnuDm0agCt/OrCpGRk&#10;gk96zouhzj/CtJAK86rkmHnfnjcxnUZG8MRXkf8A1qiZEU4A61aZQODVaQYGM/hWdPIcPC3JBII1&#10;mVnOCSD+NReZjrz65FSMpJJNQMuc5/KvReDptcrRrGbQjSgHCj24qPzC7DA98U4hT1o25/xpQwFK&#10;O0UN1H3LMTgtuPNWPlI9vyqsi/j2z3qZtxrmqZVQvfkX3E+0fUgndcH9Kp+cvpUsy5GenpVXY1P+&#10;xsN1pr7jopTdtGf/1fYPhTr0XgPSNf8AifaQWt/4qv7iRYLq1C3dvpMF5EpMdvbckNcFoy743vwW&#10;wuK8x8T+Grr4F/DW6+06QuoXYDS+KdOBKStcTSCd7dyThTHGSF4wcdTXe/AjxHod5rd78ZtGuY49&#10;H0a4sJtD0aS2W3TV7qe582aa4VAZU3iJJI4wM7AgYsAa4HxR4rtvjV+0TZeLvEt7Baya9p0upXXh&#10;+KQn/Q41XcZFbBJik/d5PPzgY5r/ACVzrCVMLg4zp13eDVo2aThHW2n2bPydknfS5+6tSUI1XHuv&#10;yd/mnv8A5njXwb+Bs/x50PWPiPomgWTeEmt57iaZbiLT5rSXDGGCIJwFQR4DH5pDyzfNWTHe2/gD&#10;wRc6V4quI3Ec032Qz5aRbf5/ki8xyzqGjAwpYbRnP3Qfzr+BXxTVNb+IP7F/xN8S3ulQ674i87RJ&#10;bWVyklzZyusaXO4hBGowChbGeOM5Hvvie4kHjAeH/iumpx+HtCNnomoXdmsj3lvLb24mbVbUBHEc&#10;b7QhUHDJ83IJrg4xyCbzONJPkStO1rqSklacG3re7i10a81fz55jScFKjCz2+fn2XYj+OWm/s+ft&#10;H+AD4k8Iavp0nibQNJfV59NmcRz+XFxLGsZIF0pUEhcHa+3IzXgfh74Lfs6aF+z3q3xb0/4hG0ee&#10;zs01Hw3pj2NlqSPeTiEJcqJJZDbxDLzKpyq8sOCK+x/Evxi1K6+FN9pGkTeDte0/S/st58Ode1vS&#10;3057l/tamWK21OBDELwM7GUvIiFS+Tnp5h4r/aq+Gv7CXirVo/Dvg7S5/FPizwcPCd5HqFxZ6voL&#10;Ts4ju9Qt7iFis0EbKDCgVfNz8zbASftuHVmFPDxwOCpS0npDmi721cfejeMdea6i+VpiqYilP35J&#10;Ky1dv+H/AD1PTf2QP20PhV8A/EHhLwR8Lr/TPEt7oGpzah/wkVz572lvcarFLaNHaGFEgght7bbK&#10;WkUmafA4AGPhv9o/9pPXPH3xsvLn4JeGdEt7qe0IudYsrjUjFdXJd5mujBdupmnfcN5MZjBAYHbi&#10;ovg3ZfD/AOPTeEfAF1Fqa6ZHFfaO2l+DdO8i4eFDLJp+ou0W5NQWCd3N0ZYgFQCOMncSMjUfg7c6&#10;F8Y/D/hrUoILjTfE/hdb2fTRfy6SuoCKaS2lECTSEQzRSp50QkcKepGOB9BLC4Kli5e2lKc6cJNU&#10;5NW1vzSlZwjJtRdov3U762u44uvVlhuaMuqWn5df6+47X4DeKvEPgD4peGP2lZfFiX/jR9Rj1DWN&#10;JYMtqmmW1vcJPcXQhEkrqscTg7cr0yoPNfaXwv8Ahn8fPi/8X7m90XWLe88L/E1BY+TahtR0me3t&#10;1e6iWZJJYvIKthoHCBt7FSA2c/kd4E+GOveEfHEeqSXcF5bvrMmjeRrksTCR4JOUaa1NxIYkX55P&#10;k8tl5yRX7y+C/E3h34cxaZrfhGz+HekaPcQSfYNeh1rUJbf9+Qjy2kVtBJJ99fuSqg5UHFfJ+JGa&#10;QwsqMcFNSdVezjaMUkkm7RunaUWkopRl6NJ268rqurCSnpbXv876/PY8f8Mfs6W3h/4b3XgTXE1J&#10;0vBc3niCHxPaT3Ii1GyUrBdW0sCtdwNG6LEEDEosgygyTXa/Dz9nf9rD9ny60ax1KeyufC0uowHW&#10;IpRa3l/azXDfLbx313E0k8ZGS0dyEIGV8w1+j/xo0r4mfDLxD9h8INa3Oq3GmWT6dbtayiC4G4iW&#10;681jIzxIH3zs7KflAJ+YKcODU9G8ZeCNS0zxbqkcNxoK3WrtBfwxKmo6pcQCKzIe4y6eROCEVAGK&#10;HtgV+ZZPh+Is1zCpkkqUXzqc/wB4mlHTmUruMWo8rl7+l1Bcrte9ZtjsPQp+3m3ZbW1vra1l3elu&#10;/ZlLT/2MvhtYaR4svfh7ezWfjO1sofFlppdzaebpbaXdzm0eaO5f5SZcvkRYMRGeeKht9Lu/Dnw0&#10;1a88c6Isml+DtcWJtAvovtF7OHQRwS2FxlGKPCzBC5JeT5ScCvpb9njxJqdn4XHg3W7eWY6h4Mks&#10;YbiQIjLqtwFe4t4t7ECB5VDwxnhSMMQWNfW3gO00HxT4C0vQ2kFvqUFs0sbSJ5k8Rs5pIlaVZQ6u&#10;EZsGKQnG7HAINf0D4T+FOG42xtbJ8HjIQrYelLn5JOcZyi4w91txesZ31afMneSTufB8V8dLJ6MM&#10;dKg3CckrbWum7u19NPx67H4gT+Bm0me++I3gWwn8SR6pONV8L6hpSraT2umXDqHuY1hk/wBJdGbZ&#10;KnlMytFJgcGvXb2H4+/DvxtJ8V7jT7rXGvfDc+qajvtl0/UtYitpBFHcTAD5JYnjX9zIiNswzBjx&#10;X0PpHwtvfhl8c7W21eTQvDFppmrXepeGm02aexgvBqAE95AgdZYsGXMzIMCNpWUKAQz/AH38Q9Hg&#10;k1Oy8Y67cSR6Xpdld262Fo587UL3WSllFG/RWRC48pOd07qx2iMbv6W8LPox/wBoZdjYZhKVPE0J&#10;+zu0k5xTupyv73wuy2u486d2zi4q8XKmS1suxWFhGpRxEHNdeluVNaXbaT1vF3TS0Z+Jun6FZ+LN&#10;Zh+Kvi+y8ShtL1KVPFWi6fqdzDbw6beSJeXEri2n+1Xd5OfLnLygnKRlRsAFfQ/7InxX8AWfgm7+&#10;KXiq+i8QT6T4w1288GXFw01xq0HhS/uWF3LG6jzHzJN+9WcuGMLAEFFK+s/DzwLp/wAV/gzP8WvC&#10;enx23jLSLiTwz4htY1nsoL688IXDWcsNvJjJhlSESRttfBbCsp3Cvgz4+2XgXwvp/iLVfF0p8G6h&#10;4j8QQ3Og3E013NLoGmqDNbQzRSFXe3upZPMyYWDy3Ri8xvLY18tDLM88NsZTx6pKtSxH8OXvScXU&#10;bmoy0vaEop2aajKXMviaSxOZZTxVLEUaTlTlGTXLotFpfd/Em1fS606a/tz+0B8O4/jb8ML3wtpb&#10;WwuLiKybT9Ziyz21rdzKtzPaTRsjK5td5Qq2DkZDAkH8hv27v2Q/hPB/wgzeJNa8PeHETxBp3hiw&#10;1TVDb2l5daZPI6uouF4nuI1YLHcbIjDtLSKxw47n9ib9qz4v/CzWb/4I/GtG8TeEtAgSLRfHHhay&#10;XUbJI1VGeGFrN3llsbcyBBMYn8glYZSuFLfX37QXwx+FP7Z3w90XWvht4hsdQbwRr0uusukyiaaR&#10;PIl8+yZUZZrS5Zir27EK6SIOCpIr+rsVmeS8dZFVxuEw6+syhH93JpStGWtu8btpSs07WaT0PxKh&#10;Rx3DmZQwuKm/Yxk/eSuveWl+z8r9W1fc+FY/GPiXwd4F+H2sWGt6rENL8T678P8AV728KPe6hP4W&#10;uFia6ZIZPLK3ZJ8w7zGIwjDLDn9Jvgj8Z9D+LmsSQ+KLKWz8Qafpk2lalHlZfMt5pIpRJIqgHG5A&#10;SyKVG452g18D/DPV9Z8RfCfRNV8SaJJaaS2gePfFE+peIJYmjur69e2v4UaJQu2cSQsGXau6FkYn&#10;ezCtr4G6z4L8b+GPDHxG8N397p+spbi4jk0maNLmyiihEdzCgmG2eK3lBJEuFZHXDZY5/ljIuMaX&#10;DOdYXN8DVdPA4mFLnoOyjGSpxU/3ckkpaKfPBRUk2k3GcW/0zNsmnmWHq4asr1qcpcs+rTlJL3ld&#10;26Wb0tqro/bAadYm6/tPy0EpjaJJAMNskKllyDypKqce1SqsJxx8uMAc8V5R8MPHOseKbB7XxPFb&#10;yXEEjRRarpof7BeheGwj/vLW4Q8SW8vQ8ozqePW1TABJBx3HPB/Kv9KsozPD4vDU8VhZXhNXTWzT&#10;6/8AB67q5/NGOwlShWlRrL3o6MjMI8wZxjoee39fxp6xKPlQ9OSe5P8A9epI1O4855HHp70jDHPf&#10;pxXc5tnNFeQwbcD8s+tSKoDYPAHQ8ml3KeV6gcf54pAWDYwPfn9als0jEHIUbAevJzj+mKcu4rnG&#10;4njH9aApyN4H+GatGNDwOPfrUSkbRp9Su2dwUk+vv/hUyADt1/KkWNQuxSx9aljj6HPzfXk1nJo2&#10;UEM2uflA68cHPA/lUyIq4Cn1wamVMDJwQe3GDTtm5s4/KsZTNY0yvsGec5547011J4HUYz9KuhAT&#10;t7Yz3zThCW4Tnnn1qfam3sWZvkcbiT1zn/PH1pvkqOnuOR6/4VrCLdgDjn68ntQ0Ix846njNL23Q&#10;ao9jIWMEFuhx6en1qPY5+UHGRxx9a1jb9Bn8af8AZ228jB6kYp+3SLjTkuhjCHaeuOuM0hiOQUPC&#10;+/NbKWo79+KX7OoU7yQBx6cVP1lFxovdoyVh6Fck98cUbGDBsk5znnNabWyh/UYx9P8A9VOESkA/&#10;jkdhSeI0F9VbMplA5YcDr7807YdwKqTyDn0rYEAxhuvTPTNPFuN2TyMc/hWTxZosJ5mEsK7ih4wf&#10;cd/WkMIHzJ09O3XrzXRG0+bHfpz/AFpv2GMc/n9Pel9bF9TfQwDEG+RxkHj1o8iEfeXHH3R/hXQp&#10;aIFxk9vx/wAinfZATsDHJ6Z4xR9eG8Cc+sEXQrjj7p6fWnLHDgJ17frW0LQjv249eaeLbsSc9R9K&#10;h40awVtjI8tywAHBH5cVZFsSdzAcHkVoeTj5QfYf408QsOgPJ5z3NYyxLextHDpbopJAwbKngjnA&#10;xTzEQcn5s84PT61peX+XQf8A66CeMj6mueWIO6ODZTEWPlbAJ4pCoGST7cVbIyAFz1/Gl24GTx6C&#10;o9r1KeHsUsEcdRk8VKqcbWxnGee351N5R3A5OBjINEjqrdjnmp9pfYI0hRENu0dSMHFWVRTkHPAG&#10;CPX0/GqqkjGD17CraMCdw+prCc/M7ITWyQu1AcqCOopyIAAdxPX8fUU9ijcE4A454oBXAA/+t+dY&#10;ORukGQZNqDnHOalQJEfXnOKYzBSAcg46/Tt3pxYMMgdgfr+NZtlRROqqQAv0CipkjVsdcZ4FRxxk&#10;tuLDjBq0ZFzhcY49ua5atW2x104dxFiCj5OD/WnrFu+b5j7jg81NGhH3ufpUhB6c/X+lcbk3ud8a&#10;MUQBSgBHXPA/pQwXGAOc5IHfNSkAjB5z0pETnJGfek2bwtckhXJGcjr1rR+VeEHbt3PvUMUQ+90P&#10;tVhdvHf6V5tad2d9CNt0O385Xv8Aj/KjkjOOCfypeSMgfnViNSVGfxrmlJJ3Z6MU3qV885Izj1qy&#10;oRvmYcY9KkCDOD+dOIQcDH/1qwnVvsbWIycDjB9c0wnvke1SuVI29R7dqEZemOf6Vi3oXHyICPf6&#10;9aj2kjOSPerbbWyMgelIQo+nQ1CmakBU7uMH9P8AGoztz+PNTgKwwAcfypvlBhySOf8AJpOQ15jd&#10;v1waXCqMnvxipBGFBIyfw5pGXZnkZ9KybNY26Doyo5PNSiQZ69eDUW3dgj64FIEOck5wc+1YsehN&#10;IwbgHGO+c1W3fNuJwafs/iBOBxj1zTh82UI6dyc4oKt1GbhjcvQ8H/P/ANaguTxnPf8AKnlF24xx&#10;ScHBPr1pXC4m/nDY+n+FPDNkKDn1xTSpVvT8etAOOAMHHWpk9AJB6Ht3oBDYBIqBjs7f/Xo3f3eM&#10;D61lcEW2K8Y//XUbyZY5Oe3pUeQfb1pNuGznpSudMI9SQSH6+lJkkYY8f1pqgHvjFL8wx6g9e9Bp&#10;FNijgBQee3FOJznHrz9ajJy3bjg9s0oY5yOnrWMprob2sth5yV56/wCFB6cY/kKZuzTskfN7c1Dk&#10;QldgFAbv9KcSF5Xv3Hem5AXOce4pCfl2isb6mw8AZ6jrSrjOQScen9KjBwPm59qkB3Y+vT+maGwF&#10;b0Pbr/8ArpCcccY6cmgjK/Nz70mCzBhkUgFTk5o5ADDIpu1145GO1KCTx+nrQN33FLoASeTUfm56&#10;55HWoJQxYDB6fWneWcEck9KdiG29B5dSPl6Dv60zd755oYBf55NRsCRnn8+/pSFGlceShJz+H0oJ&#10;Gfl55HSo1xx7cYpynjIoLtYlYgjjPJ5pvIyecHPX0poI6cdOvrS7x+f5UCFYkDmqhyWyCDyanPI5&#10;PoemKYY/l65GPyropSilqCVhyFWJ9v0FRkj8M8005QkgnOPTNRqQevPPc1tzIxrYdvWKH7/4jxkU&#10;hI5Cnr3HfPpUbPu+7k85p4lYfeJo5uxg4PqiTIUnccH0P9KRcZJb8R/nvTS3vkHnBpNw5JI/z0qe&#10;Za6jjQ6j859f58e1OVTxk8cc96j3gg5OQDnGfSk8zPvx19aUJ6GsaEnoWCCCMdacI34Pcc+4qukm&#10;0nGR3xUzTHaV6Z45OaJTfRidNppWJTARyCBnvUW1lGce5/xqMyBwPm6HI69qkR9vO7Pbml7SS6lK&#10;k/UQcrhgR2PHcU3APB/H0FTeew5IyM8n/P8A+uo/NLjIPNP277BGk27MgwuTjp3x7UwojDI78/lU&#10;4bjIPP0oaT3+oxV/WEbqk+xCUUcj8KRZEVOcZGcdc/hSlzjpkVHuUvjGD/nFFWd0ROL2IZCWclie&#10;ecdxmomBABzkY/z0qd1DNuBz7VCABwPyqITilcysQ/NjC59sUzOfUA1Z3bf4c/40zeTyVHXselNY&#10;h9hcrb2KxXuTnr9KEDN+HOMf1qV8kZAxgcD/ADzSFdo6kEjilKt1uaKD7CPhSCAQevNMLhucUKWX&#10;nk896MPt7DtR7W4vZvsIGGTge/WoztJPXPUVKFYgkcDnPPSom3AkcDHU9qr2qGqT7DcDHBPpjpTS&#10;CF5546/Sp1BOWYj0xTSGAzjv071Ma1mXGEiFeOmSPzp2DnpjNTBGLfN0wR6c0rpgfKMk9AaTxC3a&#10;L9i2QdATg+hp21iOBnvnpT1jfncMD1zU2xycZIOO/eo+spaIqNF9RqIdoORipCit14p4TBx1+n9a&#10;l8o7Qv3emc/yrKVf+8aRpN9RiLt5ycYwf88VIDxxkjpTyqtwTgVYRI+3OAMdawliImio66lXYR8p&#10;I9ealVVDDdn2FS4CjOOcYB9qeGVhuG0jOCRzgr1zXPPFpPQ6FRXRBGQDzj1zntVkqDjA59/Tt6Vy&#10;+peIrbSdZ0/T7kjbqDNbREYwJ9jSxAn0kWOQL2LKB1IrmdK8bw2er+JtG1RiTo0i6ihydzWVxAk5&#10;OP8Apm5ZfptrysTm9OnNc2iba+aTl+SZ6FHL6k4NwWyv8r8v5tHpqkqeOc9KR5AFOeP8+1UTfIdS&#10;Oncsy26XQI6FJHZB+qGuT8L+MLbxVdaxZWrqz6VrE2myKvcRgFW565yencEdq2eMpqpCnKWsr287&#10;asinhKkoSklpG1/K52LT7fbt1z/SlEx8vcD259sVknVtLS2F5LOgjMxt0c9GkDGPav8Aey4KjHU1&#10;tNEF/djj/EVuq0L+6xTpu1mrDAZOjc/XrUysp68fWolG07vf8vapREx+Y5A9zRKZn7K3UdHzzzjt&#10;VtDnPUentUaIoGBjGe9WFXGMEmuaVVMuNDuySMP2wB2zUwjB5PHHrTInJG/9KlEmwYb069Kzdbqa&#10;+w6jvKBA28evHWo9pHGMZ4qdWDNjFSAZXnqPT0qfbK4LDlDyjjHJBH5ZqExjO059K1vLwOB17+lN&#10;KcHjvml7dXNFhluZXlKDj9Md/SkCGtTZk4X2pioq8fgKJYq+hSolJU7kj1pGwuW6ADPA7Vf2MydO&#10;oFMkhh8p0dlAIwSTjG/gZPvWbrnRCFtkMWM5BJ7cetVnvLWNGld1AEwtySf+WhYKF69SSAB1yaoz&#10;3ctoumXOfkeeO2m3DBxOhRM+/mBR+Jr578CeNdLuvHWofDKR5HvdL1nUfEs6Mm5TFE7+Um7tmVlY&#10;E91wOenh5jndOhVpUpr43Zeulvzevkz1sHlE61OpVX2NX6a/8D70fTMEqXHmNCRhJWiJ7Epw3/j3&#10;H4Ulzf22nxeZcNgZUDA6liFA/FiAPrXGeALue5+Hlhq8scgklsBdFJsI0kkgMjMeeA7klc/w4J61&#10;8w+PPiob3402/hO2uWMGi3P22+hjHLfZBGBEMnBLyliSegHtXk57xPTwWEp4ia+OyXZXV7vyX9bn&#10;oZPw7UxWJqUYP4E2/O2lvVs+1J9VsbW/t9MmkAnuhIYI+7CIAufoMitBZcDBzXzDb+KBrvxBfxtM&#10;YrSz0q0FvPcTMzrDFKWHlxouMyys2cngBc4OAK9n8Na5Nr1iPE0qSwW10wi0y1lGJGizxK4/vS/e&#10;Az8qAerVz5HxZRx7n7Pa75fOCSTn3tzXSva/bdl5nkVTCqPOtbK/lJ3fL68tm/8AhjuwR39O3NSq&#10;+OFqsF6Kc/59KlAGdpPGcCvpJQfQ8NW6FtZAFJH1FXIplOO1ZoVwOOnp1qeMgNjFYbailFPc3Y3L&#10;AD+XpUygP0xWdFKBgVejbJpM5ZxsxTGB1qFouT2/CtADP400ofwpRkQZ4AHB59MU/Yz9KtNHQqED&#10;irU2hpgiY6nP0q6o5yTVcKTk1OoIOKzlO4XJVRSMDik8sDp9KmVeMdKkCjtxj171k5MllQAE5P0p&#10;pSrbRnHPfj16VG0Rx3/ChPoS5FTy/rzSbBnHrVsqevSm7M//AFq0TDnRVaNR2qsyDvzWt5Z61C8X&#10;PNCa6jUkzJZcc03YCOfWtF4iT0+lN8rt/wDXo5iijtGf896tRrg4FPEeDxUo60pXGn2LMSkrz+FS&#10;tESMj8P/AK1EEQz/AJ7VobCazZDnZmMUx1/LpU0a8c1ba2OSRSrAQeev0pthzoIQ2c5+hq8q7qrx&#10;x7en1q6q44pJXMak9AZdwqq6d6vkHGTUDgk5FVKNjGnUvozMZcGojGuDz2q8yk+3oKi298flUXOt&#10;SKIUn73f/PtUiIDjFT7B3pyx88UudDckNSI45qfYFGR3qUAClPSsqk0TzsybiPafpVD5vWtadDgn&#10;FZ2G/wAimqqNlNrY/9bye/8AFuvaBot78OteE+pS2uqwy6Xd6X5cV959uHJtWhQ74fLQlXlLBQuX&#10;B6gfAnh39oH4o+IfidfeH/AukJPqo8S28WnQtOkNolnA0jTwSTMMqm5VkmlDBVVNxBJUV+0nxw0P&#10;QLODUNL8Kwwf8JRqFkmn6hfafb28txbwyqHeM3G4kI4IQjdvXcB1GR8y/svaRqmq+No/B/inwl4d&#10;0rwxax3aapqVt5Yku3tdv2W1DQHMn2mf5WSRtrJG7Hdxj/GXKeKpYPB4qvnWFjBRvfmno/d1lCK+&#10;JSWkYx5eZt/C5a/vNfDTnKEIz08l/VvV/wDAPzJ8GfsgfFLW/iDqHxD1waL4dt9WbU9U1Gy1ljL/&#10;AGdIGxHcxtJtWeBpJg4cPjgkZKjP0B4r/aT+Hfwg1KPwp4kkbxTqljpY0y28T3Vt9ns7+fUYSFhg&#10;hRyfJ8sLtmYszKOTg8/sf8Nf2fZPBd54y8RfGTOraHKj38Ph/VRbX8N8XGRc3byAvtaT5be3jCRx&#10;qBk4HH54ftT/ALMfwv8A2hLmX9pLxtq17omrRHTtJ8Nab4dtVmOq3MTJGEsdOckC1hiYp9oLKp+8&#10;oCKpfzV4mZPxHmieNnKphKahBOnFO1SaXLBuPNUn7t1O3uqOslK3MuevwzVow56L9562e1vy9D8b&#10;/hx8evGX/CC69+zdNZXGpaNq00ssVw0iuLeOMfI6IYyqyLj5nQhnQEENXseofCr4T+MPhh4R1/4g&#10;eI/F3il7rUZpru30WwilgY2zLBJYIZSstlJMiAGRwY9oBEZ2mvlf4sfA7xL8N/i/qPgDTNXfWdPs&#10;r5Z7aTw6fOkiVpMjzkiJMU6ElWjZiQRjIzX0z8A/EPirWPFo+Eep6ZNf6VN59vp9tdXMoWyv3GUv&#10;by3toGE8e45ljAMhPyl1UE1/W2cQ9lTp4zLZKPNacrvlaTWrbkrpvS6921n1tb5jLXVhVdGrDy12&#10;09On9XWp1HgL4m+DNL1K60zUdKvDoD37xS6XZai9tqzRvG+yAzxbYmhtY9zIsUCtLJJ82RkV7T8K&#10;rj4T/HiH/hDvh5oWueJtU1XS76XQ7c6Q1xqzWdi5VkfU3u2CwxpsRzGluMZ4OMNV8a6h8UfC/ju0&#10;8KS3llpGm6pq9zrHg20aP7Da6bcXPl2l1cboAbm3imkjJiimkwqfN5ZMmB9PJ+z/AGn7PWpX/jK5&#10;0vwfeeMoLJtKu7mIPYR3l1C4FrrNlp8f72chJNz7kXzVQyAfJivkq1OnXvKjfmaVnGSSst272dk7&#10;czjd9NU7r6DDUKtTmUVdR38vT/I434ZftkfBn4LajJ4D8afDqX4Y+JNK0+SKC80i9mTVIZAmVmtN&#10;jyQXJcqpbzGQbTtOcAV+hPwz/ar/AGS/jbongrQvCfhq51TxFrEccGqHU7dHs7S+bezQ6tbWwsoG&#10;jmkRndy5KKC+SQA3wp438c/Eb9p74ZS6d+0lKfFnjKOeObTdLt9K0/SorLTbdHVmeARrqM7/ADh4&#10;LsThFTojEYrlvDP7F/xDv/DV/wDEXxhr+nXHgGTTdNvtQ0+S7FnqS2xYW8Rngtp7WcGNgEYscsuC&#10;VZslfLjl2UYmcctkoyq1I3i1KTScby9pG7vdRUnLnk1ZSbk2uZc2Lq1cOvauo1G6fTW+iT9W0tNb&#10;2Vuh+oHxG+LfxC1LWLXxNrV14dhsLK3Ww0q+8PeSkUNtqDMtrDFGsnnLCI0dgJWbzAVkyABXG+Df&#10;id4c1z4p2TaDq00UuiFoJoHs7RYNSd8CV40UkuRGDktzlsjqTXfeJv2bvAf7Of7Jvhf9nvwzfaVb&#10;ePtMs9O8fa5qEVmL/UGur8+TZaekYJmRDviiMkhwep+9x8GQ/FD4hyeLLnWPEUtlaJJeiXUtKS3b&#10;7dp15AAgin2pDJFFMuWjPmMrKSCRjn8mzbBZusdXqYfHVFCnG3NzWjzxUYq6SV7xd3yyutdFZM7J&#10;4yDn7OcLprbp1/Drrv33Ptb406xr/gnx3B8QNEv9bmk1uyuraz0iyuYYV09N0TxOlvMQqlZFwZVy&#10;3BHcA/o9+yT8XL74i+Gb3RJ9HdbzS9YvYdX1S0jjtrTzHcvGZY3cz/anQhZE2HG0EsARXnkXhfwn&#10;8YHHhXwppy3ely6UNVt2vbQqyNMAAscpPmAK4VcKwI3ZzgDPc/se/Cj/AIVwmuvY6HrOkHWdQnl1&#10;KW9uJLlbm+06Z7J5JfPLypIyIoj+Yq8YDDkmv7H+hvwxxHk3FdDGYmkpUa8alKWIoxjOjU9m+sot&#10;uHNKMHCcoRUotxTUnZfgXi1i8DjMmrUE2qkOWahP3ZJy020vZOWivZpPVb+qftDXWg+EdD0z4k6o&#10;Io20zVrS1N3IzlvJvpPJFukUcM5lNxKyKU2KuB5jNmNRXtFhb6b4m0jTtSeSG8gzbanbSwuGhdl+&#10;eF1KgKyqSGXjqA3UV1X2cBg27cQ4KeoPY/UfWrKRMWGBxy23p19+K/1mhQ5K9SsmrSS0trdX1v1u&#10;rLbS2/b+ZZ411MHRwri703Jp811aVvdUbaapu99b7dXQhs7aNZUtY40aeR55mRVG6SQYZ2AHLHjJ&#10;PXHOa/GX9sX4YeHtO+I93ovidU1201TRY08J2l5ue50y9gymqadppDxrH58FyksSFvleZgPlVQP2&#10;yghZp+Fxlgp7Ae4r8PfjlJ4n8TfFHS/HvjGwfxJ4D1RNU8P6loVum24L6pdebPPZzp+/ivbESWoh&#10;niCkNEqL3avxXx8hgq2U06OKkoylOPK2rrdcyaScuVx0dlo+V20R+k+D0q1DM3iFFyjCLcle17J2&#10;tfS99Neja2bMn9lnRviB8H9SPhqGyito9FAn0rRbmPdqthcrGIZbQXIZTPFJAy7i6q7sc445/YH4&#10;e674H8dRN4m0Gwhtb+ONVldoY0uBFISf9YmGeMsDwcYYHIB5P87HhfSvH3xR+JXiHxJ4R8VQ+Nn0&#10;qW9trvxVJNPZz31ho32P+zboW/Ci8cWwiuGXiZyWJy2B+2fwT8N2HiO00v4j+F1nGqJbLcu1w5j/&#10;ALQs53YNh0YxrKrqyurAqTjcEYhh/BP0e+J+Lck45WBw8HUwNe6qwjrBOMYr2tN20fMpbXdWKUXz&#10;SjTt+++M7yjPcLPMFTVKpFRUXtfRe69tHvr8Dd725r/U+qeGdFv9KvtMltbUx3tnc2k0bxqEZLmI&#10;xyAgDGHBw3qOua8B+D/7Jnw1+DPhDTPCHhGF4Y7HTNNtBMx8+V5rPzfPkZpd3F0shSVV2/KF7qpH&#10;1ZDF5yggMgYcLIu1h7Eevb+tWBbsDuyfY4zxX+m+fcLZTmbhLMcJCq4ppc8VKye9rrS/lqfyhl2a&#10;4vCqSw1WUE2m7O221zi/BXgrRPAmgp4Y8OK8FlAT5ETuz7EJ+VAzEk7VwqknOFGcnmusLeWQNxYZ&#10;z/nrVswsOTxkY4H508Wu47nIweg/z6V7VPkhFQgkopWSWiSWySW3kcklOcnKTbb1bZRSJmYDcw6H&#10;B/x/SpUbexGcjg9OauNCM7fXOKX7MduW+uAMUOoio0n0KTqygsGwTk89fpT1O/OQCSRz0/Sr/kuw&#10;/wD1YNItuw9h7e1Q6iNI05FWMM6naeM/lU4UncwB/PtUqQN0bBBJOanAVPQ/Ws51OxtTpPqVxG+R&#10;jPB/znmroXGQSDk9RSH5znOf8+tTJtX7vIz1PoKwnUOylSGhD0H/AOvFTIhGC34D3/zzS7lQEAZ9&#10;zxzQJGB3Y6dM9qwcnY6oUdRwYZ2kZPQ4pV8s9V+bHUn0pzYx056U2NXyR6c/Ss3sbqn3HYTcOvHS&#10;pwoZQ3bsfaoTE64YdvQ0g39Bn1Pv9azbvsaKHYcfL34+uKeSBgqCMDgjJxUeHzkAnPHH9Kk8tgM4&#10;yKhsapvoBAK4PrzxSlV4HXvz0HtUZJJ56+tPDbV+7k+9ZuRapXQ5lQ84GSO9PjjXHA57YFMaTnGO&#10;eoIo8xx7jOQM0XexapkxQbSR1H86N0fOOxpm9SvJ9Rg/54qEMCOR9eakuKLAbdIT29B704qhJCng&#10;cY7nNVlAkYZzjHX196lyMjaenUVm2Wqd2iyY+OMcUhHzbTz/APX96Yr4X5fXn/JFLvwcH9O1ZNs0&#10;+rPdDwo7HnmkOAcjOc1EGw5Pfp/+ulzjrjgk5P8A9apaZcaOor7cdMjqcUm4kcdAe1NLHGQc9803&#10;dk+/bPFPZGvs4j8/Lkc46U/jB5/KoVfHoen+fwpCwLjcD7En0/OobNYxaViYDOOAeAakDJ3A5Py5&#10;z/Oqu7cQ3Pp2AqTcycr+R9PSpuNIsOFwAPTpUW3PzYzyfpSGQvjaNvB/XtSKzY3EZyeOf6c1mpeY&#10;5U7qwvllACwxyRSrtI4Bxxkdqi8yTZsxjn60plAHHP6fpUtkxox3LIOC3cNyAOccZ+lN8xWIBxjI&#10;z2GPSkUZO0dMcA5x71IqBlwDnPJP4/lWUqqR0qkyRd8nIHbIPtU6xKo+fscdOR+NKyBY8ZPHGM4J&#10;/GmEkcseO1ckq1zohCxbXOBs7DH1qYRNu6kj72KZARg5wR1JI6VOHduR9D+HpXPKTudtOmrXJ0O1&#10;cbsgn0xT2APQgfWoQwDtwDj9M1dMYJycDjJHrXPOso7nRGDZXCqzBCM9sjtVpIhGfx6VEZfUD8Bj&#10;pTo52xgnJJz6Y4rmqzkzqhRsWhu5p3GQM/TPv/Oo0YBRg8ewprSdlzx/WuU2juWFDKuG457c1dV8&#10;dPr/APrrLjckc5xmrsUo+6OOcZ9q5qq7nqR2RaXJ6c9+lKSCcjv3FQhsDg/X2yaeXGOOv1rmk+xr&#10;GAu0HOBnnrTAMMCB+NKsvU9eOnWm7229ecZzUXZol0Ht157djUUhJHc+w6UDJbPOfanHk4HPtRzD&#10;aGYwAOmOfUU75/8AGnDOen50Eg4U/XiocgGhs8Z/oab833WOfUmkbg5HB755qwACvGKzlK5rFMiU&#10;nbyMEU7eDyKM4Jz+AzihQMgkjr/KobNFG5IMAcDH16imMSOOx4zT8t2+tNUjcD6evepbsDgw+Y9a&#10;eGHU9Oh/pTGYFjnFR76zlO44wbJGcbs5HpTDnPb69qaG52+/XtUhwce/QVDG6bvYYzFjyf0qMtzg&#10;/jSHcDj0OPSmEkfNQdiRNwB8v0FKDu5HQf0pgILdPzp54yPy44pOSGkkIzE+2e/9akB4z2/WoiT3&#10;FMZjjHvWTncLk/BbcOPrTMq2M/5/D6VCWboOeO/anIGcEAjAqGwRMAMDjPf2p6Fc7SeOwquCR8me&#10;9TIucbuv61kzSNx7LlSM+9GDyRT1Kr8q98fgB7UhOT8pz6j1qSxMg+lO39Dx065qMY4b9KA38J79&#10;zxQPqO7/AK8U8yFOeefxqMDnvn2oAJ+9+tAh7OSc/j7VEXYHHT2oGemOc01mOMAA/j+lBUVd2Hht&#10;o4/T+VKJCBjp7etQMwK4A9MCpBn7p/H6UGvL1YjYk5BA9qUIVXPel6gj04/GkyWHqT1FBstNCFkw&#10;3yjrzmkcbG+UYNTE9z+FRHbxuxn654pC5E9xN+4ZIwM0hxgqD9Tnp9KN2zOMGmMCecHOOuaZDoXe&#10;g9SR1PNOEinKge+e9ReXkHBNKydxmgiVF9ALAPnqDxSlo93r36VAMg4/P6UuGPyj8+uKOaxPs2SF&#10;IXHy9sjP06U0qyj5SevX1FCx8bj68CpCo6dvSpdR3FKi73Kpgy3JB5/yKds2kAfyqYqD0659KYoK&#10;jKnnOaarvYpRkR+Xlgxzzz/9elCsT9OtP+8Dyfxo2Drxn0H+NP2zLgpdENUbTuxx6U5wpGcAYOOO&#10;v5UMoHcjk8imYA5znvg0SqM2lC+thQBwSakGCcZORQoTOQKMcjAP50lJvcv2Q9QKT5V4A5/pRtkK&#10;8AdPy5pdrDgHHOOPejUpU+40hQOPw96ZtDYP4YqcK+cnHToff60qoT83H/1qh1OwOD6EBUEcZFM2&#10;IeBkfzqz5RHTHU0eX7Ype2KdJlJoTu64HWk8kZrRMTZ5UH9KEjPoB6modcI4foZ4iAGQPfk96TCr&#10;wvWtDyZCcjB6DrSvC2cY/wA+1R7fzL+rmeVUnoOPSkaP5eAOua0vIOM+3TvR5J29j9aariVDcxvK&#10;fPTIz16UNDnjH/1q1vIYjkc0eQT14/lS+sIHhbdDIER+hz26UnlsV3nnj9a1zA5J3DOOxpvkEKMf&#10;mOKUq3mT9Xv0MryGIzjr2703yWILHmtVocgZIyKb5DdN34dRWftV3GsL5Gb5Dck+nHOPypJjFbBW&#10;mYKGdYgx6bnOFH4nj6kVoSwmKNpXJAUFjgdAozwK5bUf7C8UWV/4Vu52R5LT96kL7Z1gm4juoSMk&#10;oDhkkXIV15wRiuetilHRPV7anTRwt3qtOuhveSA3T0/KoH8u3+edlUZGdx9SFU/99ED6mvBvhx8U&#10;Lrx/8GLnxFe3KW/iHQ4QmrqVAxeW6rLFIY8/6u8TawA4w7KD8teJ/GX9qH4aav8ABLxH8Zvh9qUt&#10;9aeE3udK1WCz2vLvuIILiMhSRuMM4i3AHKlZV+8MV4uK4lwtKgsRKas7NfN2+9dex7FLhuvUr+w5&#10;dU7P9Pv6dz7hnurO1CPcSBVd9isfulwwTbn13MBj1qW/lSxs3uJCg24VC5IBdyFQe+WIAFfAPxP/&#10;AGmPDd747034PeG3kfUbrx7aWpuipWzjhutRtr63VHPE80kasfKXhY8uxGVVvufxU9vPruj6DNcG&#10;LddTa1Kmcb7fTEBIc/3BNNCzZ9KeCz6jiVN0pXtbXpd9PkwxfD9ah7P2sbc1352XX5nSJGQxUHI7&#10;kevSpdh3c5HYV5lqvxI8N2OmxeMGkuLrTTcSW2ntYRmY3jKNpnhCn96jyFYLcqSJHcFThlau+WX7&#10;Sz6dcMu+IKt+sTFhE8g3CEOuMvjk4IO3DfxKa9BYqLuk9v6/r7zheEkrXQ6XUdOsriC2u5khkupf&#10;Jt1kO3zZMFtiEnBYgHC9TjjNeGfE/X9Z+DOpzfGG1hu7/wAMuiL400y2QzT2SxKETWbSMcv5SAJe&#10;RLy0SrIo3RkNvfE3Vr/whoFzceKNJvfFXhlz/p6afD52p2MOc+YbePa1zHGed8O2ePGcPjdXmkXx&#10;50fwD8Ol+KFlfz+PPh6rNv8AEmig6hqmjwgfMupWyjzLmKL7rzBVuIx/r4nAaU+Vi8TF3jKXK1qn&#10;1Xnbqu9ujadtz08Hg5xtOMeZPRro/JPpLsmt0mr7HI/Hz4leHfhx8P38W6nqMR0C4jt9c8KeI7fd&#10;cQInmxzxpujzvW3nEVzGR9+1M0fVMFnjz4t+CvDN7on7R97dxjw5q0el6VqQAEkUUOrwNERMV3Fl&#10;jnez3cZUAjBzivinxJ8R/gz4IhuvAOoyR6n+zz8VYpZNI1Szf7VD4U1SYZuHtlYb4IY5W33Fk+Ht&#10;s+ZHuiZwPnS0k8V/DP8AZH+NP7IPilLfV9a8INp3iDRLuyl8xL3Sp7m3ePU7RlDebGEFrcDacFHb&#10;5vlJr8+xmY1nKUVblWq8pRu0vOMlfldtY6bxZ91h8spqMW07vR9LxlaLflKLtzK+j12Z+tvgz9pX&#10;wHa+JPDfhXX9WsLbWrv4eR6ldac02ZIpRJayWqfPjc0sVw7J/e2N0Ar4h8I/tdWXhjxX41vfCyOW&#10;vtdtYNKndHlCRxPepcSSYODNMzvLEpbBfYAuBgfnN8QfF2l/EbTfg18Z47mE6gljeeGfEFvHMI5j&#10;LpN6r2zttO5FeK+ChsY2xkA8YrV/ZB1TTW+KF7458S7LzQ/Dmq3Pia50wsMzjRIy1suD2uL+e1gB&#10;7mRuwaviMZnFfE18OlUcOTZrdXSu797b/M+rwmR4bD0q8pU+bm3T2drtJeV9vkf0JWJiPjjQ9AvW&#10;itrDwPpDalrqu+6O2vpIFEYaQn5jCCoHGWfceo5q23x/vPHE7aP4fjOkRSPM9zqt8yxiw0yA/vL1&#10;3YhIyygiMMflbJY5wq/mnc/FzxbB4Kudb8T6m8KazdnUvEdzJtRXv5HZwASNzmNn8qGHO0ODIVPl&#10;V9Z/BvRZNXtdIuPC2n2+u6zdRJfwteug0rRlYjyrq7Y+Z590qj/R7SOOUwn55tsnA7MFxXjMZWWG&#10;wScYOT53s+XRRjF9+SKWmt237qVzysw4Vw+Eouti3zSSSiul9W2/Lmbeulklrex+iXh7VbbV7NZt&#10;LinjtFjX7K90GSWWI8LJ5b4kVGAyrSbWcfNtwQT0XlseDz7VwvhsT6TLJokd0dW1BZS960e5La2Z&#10;uSbiZjI7zN3DM0h42pFHgDqRrenQSvZyTpNNbkC8ePCQ2xPIE0jHZEfRCxc9dpHNft1DFrkXNp+X&#10;pv8A8N1PyaeDSneOpqxpk4IJ96nAABH5mp44FlUSREkMPlbsfepHtZo3wyHHQZGK3lXjfVk+xa6E&#10;IJx8o75qUKG+9nHpnpUiQOz4249quw2is373dgjjHXNYTxcF1KjSbKoCjlcflUyc9e9aMemSSsu3&#10;ABPUnjJoFnMh+eNsjvt4rBY6k3ZSNPYtFIhieneneUxG4g+9X0jPXH9DUywsACRiqeKiCpmaIcdB&#10;zSNB6AD3rXEO88D9PSn/AGbb87ce/FZPFmkUjzS/8UQaStzcTQzTR2BUanDbKZLi2RxuScRj5pYW&#10;XJJUFgAcAlWAk1eR9S0WPxF4YMWooI/OWGFlkiv7Vv8AWRIw+Uuy8xH++ApwC1a/izwrr1y8Hi7w&#10;dGravpyny43bYl7bE5ltHbp833omOdkgB6Fs+D2ejT2l+/xP+BF55dk91/xV3g+7ik2ROT+9njtl&#10;+eC4QhvMWIYfBYBmBU/LY/ienh6jpVpJfNXs9mvTqnr1V00j2MPl8akFUi9u+1+z7X+y9nto1c6L&#10;Rta0jVPBf2S4vIYtOuZriDR9VlDW6QNbTsIIbjzjlJ4WQcsR5hUjhuD+Y9/4616b4yePvFXheeHT&#10;rvXNIdbOESi4imeF0eVI3GAcMheMqO+cdc+3/tG/FzxB4KvPEnguz0tJ9C8ZaXHeKtwN8MN3MAk9&#10;1YTx5S4jkKq5I2lZDkqj5B/PrxH4f8T+HtI0S91KaLbd2Bv9NubSZZWWIs0ZSUxnMcqEfOjYbaVb&#10;HUV+Z8bZ/OqqdPDOzhu1ff4Vby1dtetnqj9R4NySnBVKtb/l5snr2b+elnp0utGfuP4F+IXhub4D&#10;aV8Qp5I3sv7GtxKF+YecAsLQ4/vCT5SvWvxw8bePLTRPGfjXVZ7xbjUtR1O8t7MJuV4k+0O3mlT0&#10;UgnAzxR8EvjpdeBdOk+G/jO3fUvC8+oG+nsY22zJdxxkQtDIxwodgjEHjcuetfP/AIrvn1fUbnWr&#10;0I17ey/aZpEAUEvuLkAcDLHoMfSvC4t4nWOw2GUdFFWa68ytr6dvme9wvw79SxOIcvtO6fSz2Xe+&#10;9+mx+ivwm+LS+KLOHSbkwfY7y4bVtQQgrJM4P2WCN2z8qlVZsDGMk54FfQWm/tD3FzaS+NYtO89I&#10;bk6L4fsjLsgkmCk3d2+wE7VAWOJFB2oNoO5ya/JnwFqN9aWlxpGju76hfTW+n2Uac4eT5WYY/uhm&#10;GPUmv1t8KfC/wP4aXSvCeranJOuhwQya1LbQyG2sklIItnKoXe5vJWUBVAOzpnK58Hh/G5jGo1gq&#10;iivdWtrK17PXe2rstneT6s6eI8JgFGLxMLt3el79L7d9F9yWtkfQvw2HjLWtPHibxRKyx3MKzs8n&#10;7p3BGfLihB2wW6djlpZOrNivXoUaTDIDz0zx+leXeLPiH4f8JRR6n45FxaLJIY9I0MxH7RKU586a&#10;NckBVwQu0pEOpZ8BanhrxlqPxcuZrXwzazDS4JPLury4ISGU4zt+RvMk/wCuUZCkf6yb+A/vOCz7&#10;DYSEcNKvzzff4m+77L16au7ev4li8BWr82JVNQh5fCvJPq/TrotNvWorm0nTzLeRZVLFQ6HcpYEg&#10;gEcEgjnFXFUk4AwKdY6RDYKIMkuihCSoXavZVRcKi+iqAPr1rSEIzhjX01PEXir/AIHhSSvoU49o&#10;HFaUPpzimrEBjNXY4lAyxHsByeaU8Qk7Gc4E8YO3nNWgm/t2qKONiNy+v41ejiYYL/kKxlioW3Oe&#10;dPsQ+TmmGIjkCtuOJSMfz/8A11I1uOgA/Gsv7QgYOXQwRH2HFSCPmtNoVz8wpVjUcAVqsUmMppH2&#10;NWBFnk1MFxUiqe2aTxHYh3IDGMfSkMYPHFXAmCc/rTtgJ9O9R9Y8zMo+UoHPTp0pPIQ/dq95QprI&#10;av24FUQcYNIY1NXBH60nlgHNZyxD6DRnPbhjn9Kge3YH/CtplJXPDdqhIK88is/rj3saRZlraZ/O&#10;p0ssjcPr0/nVnGQSfWkw2flrGriqjWjsWxI7Z0XcOntU4BpFYjoOasKO2KmlXqL43czmQFTTACTj&#10;pWj5We1MMfZhXSqtzLmRWRGzxVmNOlAXdVqMccce3WtKdVr+v+AZVZaWE2gDpVeSPOQO9aIUAYqC&#10;SMY9K6ObmW5zwlZ3Mtkxx600ITxV5kAPSoth3ZBrjq3XU7YVE9it5Sk849OKcIBjgnPrxUvlr94+&#10;tSDrwa4KnPfRl3IkiGeSDStCnTP+fzqYL3NDLipanbcz9proZc0ZHHX3qj5Te/5f/XrUmBDVWpqT&#10;7nbTem1z/9f0DUvhv4otdll4X0eGwV5bi4kdXdIpEvk8u6G5uiqwR1GeSo2kV0uh+I/B37PXwQ1H&#10;4r6Ne2+t6XputKuvx2rJM4xD5CgxRK/ltEhx85UY+YuBxXsGp6ro+t+H9U1DwN4TvYtOt4RZhdPu&#10;TcoC+QjRgcHPV8529MCvz08F638UPgP4o1fXPh14Ylvo9QimNza6lOkNreiUlViuVVWLiNs4LR5O&#10;CM96/wAKuIIZhmeBWGvTxapTV7x5Y1FGTTi3JWhpope9aWtl0/oqjiFhp35Wvxt5+Zn6h+3ro/7R&#10;HxXtPhl8DfD1x4l8RavGtrZ6LHdSLDPFGhkAaKG3k3mFQ2XdiqgEKQK8X8eeOvHfjK4TwvrT61pG&#10;tXd5NKugQ6PdMP7O0yFppIobqW3hwoSORpfnBIAPygZrz74o/A6HSvG8H7RP7L1/qfwf8ZTRY1nT&#10;9FmlTSFupsK72U6GOWAPuf8AdldpIGFGePnzxZdfEy00m20Lxu+heMI743k//CWRTXT6uokkhhug&#10;WmlaJn2x+WI9oZ1ZgSV4r9q4PyzhyvTw9XLqTjO3LKE7c0Gt0tHTaT1TjL3lqrvQ+ZxWb15ynGpK&#10;/Zra353KekfCiTTPirf/ALRPwf0nVL/wij3dp4p8QSSCy0KN71s3UMMzM3noqSxtg/MsnC54NfYX&#10;w7+BFl4G8O237Q3hPxfeW+g6JetcR2OmWhbUpLq8Y7rcz7vLVAnzJK6OQDgL3r6t/Zk+El54f0PW&#10;rmPSdQstKureN/DfhTxUbQMN0S75beAqttDdOqhQWI2BsdiT4n8efBX7RfwsaX4qa7otx4Y8KeI7&#10;zTW1jw7eX8NydPuA7R210klv+5G5MfafLGIgV7AmvLhxhiMwzilgsLiI3pqEZRnKLdSC0cHFt3kr&#10;zvKKSTXI11d0cC8MoVldrd9k+/pfe5+hHh3RvCnjn9peH4b/ABZu/DmoJfaVaalpVn4o0yO5FvLP&#10;aw3E1nHc7UnkMQlULOW5f+Hiud+M37JnwI0nUPEfiTQ7qdb2XSBb+TqNzPcJol3MA/22zdA0ztDH&#10;G8Yhk3L1VPbo9Rj+AX7IXxV0PWnNr4l8A+MyLa7v7KNr6Swjkitvt09vdKrypEbspJG+8bM44GK8&#10;Wk+IVj8f/FniPXfhu93eW+m+KZvD8t9f2s1tdXunxIYyrnaI5xGDtikXLOGYllGM/HZzwastzqOZ&#10;YKp7DD6qUINRgnf3YuLTpuMm7NqKqJttXV+X6PD4qHvUasbye3z3+77j5h8IeEfjFrvxHsb/AEP+&#10;09Tig0+ZtE8aSahBPPcWQt5HFq1pIGcWk7RiFJVClWcArwa+kvh1p8f7UXgjXj8Pdc8J6xrviPSo&#10;Tq3gu60mPQL+WOBnMkSarGsjidJSiyeYCeByFyKrf8FHIrX4afEvVtY+AMmpabqXw/l0DULS/t4w&#10;2lWFpryjdYs0RVoLOXf5hXBVnZhuXivvj9m/9iD4EeGdDufiDqMVnperNPJd+JNdhu1iFpq+1JZL&#10;nT9RSYbrFmAZYZ2dR/EOWFf1v4LeGtTNsbUw9LC89JKSnFSnTST0bhJS5VL3rrTlspLk+K35R4gc&#10;RwwtFT9pyN2s7KWq11W9tr2s9tVofKnwS+Gfi/XfGl54f+IGh61c6jqWhwWXii68RXSy6hpt7Yzr&#10;JZ4uHKJNA6woY1MiD5cqT90fPH7ZHwu8faD4svNF1e0uL/XPEDWthY+bFbyW9/d26rc2tvPdYCiP&#10;7IZseZmQNtwTkV/TJpOhwXV0fFGtyxSt/Zsds08DqLW5gUvK0xX7vluHVwG/1bA7Tg5PwL8bfgJb&#10;/Gzx5pHgOz806Xp/jHWfFdvJpcxtpo0i8OQW9mI7pWP7o3V5GSoIR1XAwK/WOKPoe4jLaLqZdipT&#10;dSd4J36c75akVfolacW7JSXI01JfF5N4vxxM/Z16ajyx1f3bN9PJrtr0f49fsLaNcfFXx3/a/wAE&#10;7vW4U8MSDT/GPwruLq6WNEwVW4tZiWVd23djK/Pxkiv6Bf2eNI+H1xft/wAIxqGrPeWZkNxp+pX1&#10;wLqB8/MkkSyNBKM/e9O4zXwr8Zf2Y7r9mHxD4R8YfBvV73T9X1OOy8I+IvF1tZEm1eARQWepXot1&#10;CfZpJ5PKl8wc7wWPGa+ofhL8GJfEev3HxC+IcaeGvEljOdMu20n91PDc7vlknZWO9JGO6JyWVkYf&#10;MK+I8OcpzfhnizAxWTynUhUnGpzuHJFeyjOM4VVJcra55fvueNoe7yyjOUOzi/G4TM8BVccSoRcU&#10;4tJ3k+Zxaa7XsrR1u9dGk/0HW1AbJOfp3q4sZJCsM4/pWFo0PiK2VbXX/s0zIAn2y2cqZQByzwsu&#10;EY8ZCuR6cV0hRe+cDj0r/WKhjHVhGbi436NarydtPubT3Ta1P5Wlh+RuN0/6/rz7kAjO4mQAj0PB&#10;69v8a+efFf7PWn63dabqGkSxWc+iyR3mkzKpCw3ct6Li6l2Ag4MSLGozwAPTn6QBhJJyep6UrBFU&#10;BST3x9K8nPshweZ0XQxtLmW3ZrZ6NWa1SejWqT6HoYDG18LLnozs/wCt113a17n5F6N+yv4v+AP7&#10;TXin9oTwXaaZa+EvFQOs6joxLM9jqUl1ZROkSMuBDLL5s42YARioAr7C/Z78GeLvhd8Q/Gnw11Ir&#10;daJHqI1zQbhgRIlrqRdlGT8pAKNA4Ukq8KsRiUGvqe+sLDVLKSw1FBNFIFV0bo20hh+TAH61oEK0&#10;gnKjftKBiOQCQSPpnFfnWT+E+Dy/N/7TwdRx95y5b6XmpKov8Mv3ckukoaWufUYriypiMH9UrRW1&#10;r+luV+q95PunqBV29hjj1Jp2D0Bz6+9PyDkc5yT70/AZQMN7e3r0r9W5z5WNHsRmM9SMeh604R7h&#10;z1HPX1qYwuTux9Mml8mTOMAD6is3VXc2WGlfYhEJXPIxnqDnkU9UCgc5wORU6wt/EB1PGf8A9dWP&#10;KO3IA+tZSrrudFPCsoYx+HGPp1pVjJYkkg9eegq35LZCAj8f8ipVttp7Zzj0JqHXRssIymIskKT9&#10;B/jUhgG0NlgPx6fWr6oiZJPPYYyRmns/Pyt15zisJYnXQ6IYTuUBAH4JJ4z81PCRJ9z5jngjpVpo&#10;iRuQvnp04xTltxwTnH5c1nLEeZusO29CqVYjgZJ5yelSpHlMAc96spbgjoc/Xj/9dW0hI+VsAelc&#10;08UjppYS+5R+zAuQx49B3IqYWgB+b61cZCW3KQOu38anS37889Tj1rnnizrhgl0RmmDBOQefU8Cm&#10;vChBZP8A9VbIgYjAX8D2/OrX2QsAW6Dnj+vrWEsbY1p5ffoYAjMfXnuM4o8shsc+vHQ5610Bt/bG&#10;e/Sg2uOPxrP6+upr/Zvkc68Lr8w+vTPJ+lQkH7hwD+X4107Wh6evcHsah+yAYbnPrkUfXkH9nNGA&#10;IGyBjvnpTSMAgBePXr+Nb7W67dh698VVa3JJYsPoRgmj66mJ5c+hk7I+4579cU4qiMWx3/yK0Why&#10;R0PsO2aYYD90LzjkA8U1jENZfMpny8bRxjAyR2qJfLUHB/EVqCJSR8p7YB+nWkNpG/Owk9+cVP1t&#10;DjgHuZ4Lcuy8dhTQwHY5xWuLUjgooIGetH2Ubh8oHHbAzUvHRNlgp7mT1PU88cD+dOCRbhyeT6Vr&#10;G2xkbT6E1CbFRkLkewP5ZpPGRfUPqUmUTHHyUbPfBPaoCGHynkd+xx+dar2Hyjn6Z9KYbEBsfeOO&#10;eef/ANVSsVHqynhJmaUYA/NwOOentyKVIWbaCQSBn2xVg2suSFGPXB4GKk+yzDnrjvnH/wCuq+sL&#10;uT9Xn2KxicY2nrSrDN2x9ee1WI4bnOVz06LjNP8ALuD/AC5OM1Dr+YfVp9io6GNivTHGff3pI1d/&#10;vEbcZ+mR0q4bVj16dsc5NO+yMRyD0wCRj+VZvERSs2awwcmVXiXqpGcZ+v0qRLfcwJOP/re9PFrI&#10;DtHy/U/5/Gmx204+XB9ACaylW0+ItYaSewiI28tIOvb61a2LjBxyfpjHWkW1lbk9u/X/ABqZLOQg&#10;k5Ht61zyrLubwwsmxu7coDFc9R0JqNW7H8BVr7CTwM4Hrxj/AD7VYjsQeDnIOMVk68V1OiOCa6FB&#10;ZG2bQevrVyKOQgMuT14NWxa+W2SO5/KpwhBwOnXFYTxK6HZTw3kQbtrZOD9RUi7z8w68YGe3WnNE&#10;TyOR/P61IkLEc9ewzXM6p2KhLsQSE8mId+cd6RGIBBBz0z6VY8hgCBxz0HNBgPv9R/hU+1Vi40JW&#10;tYapbHUetPHYn1zR5fbJxjrT0g+bjPTOaxdVdy6eGl1Q9SOKsx4CY9+DUSRAYKjjp1qYRrxknp0N&#10;clSqj0YUmh28hsE+mM+1Kz5X5sHntTViw2Tnp0HU1MIQ3IBxzyeKwlViupsqUmQbwueT9KYGIXrx&#10;3/wzVwWwyTg0fYyy5xx71lKvFdTaNB9issnGBTnkA5HPOB9asCxfbgkfX6d6DYtjkjvjms/rEO43&#10;h5PWxXZ93Sm/MW4+lXBZKBk4z1PPepfsqnkFcevWoeKgXHDSM9dzeozVlNwGOn9aupABwD2/OnC2&#10;U4JJPasZYqJosJIzwrkHHfqP6U5kJ9u2TV5YkjPVse/apPKUjPOD0OOlQ8UjeOEdtSht55HBGeKZ&#10;huwzjjitH7OrdST65NHkKoHXOfrUPFI0WGZmFHJ59eKjVGBzx798VseQoOeePSl8qMqDg5/Os3io&#10;or6uzICN1UYxS+XIeh57VrLHGDwppdkXGFOPWsXjo9EafVGYpSQcYwT6c0CN/QmtkJGQTt59uaCk&#10;fcHHbms5Y9GiwzMZlbuPfI7etNO/tnFbPlxnkDkmmlI245GKn63FB9TkzGBcnnjjuM0gJydmf5Vs&#10;iOI9j/n/AD/9ekEaZPBJJqXjIlfU2Y4+9hxz1ANSg7eoOTz3NaflRjnbTjGoOMfrWcscuw/qTMs7&#10;uuMZ70794O3XHStPyucnH0pyopGP/wBVZ/X/AO6arAszPnHJBPYCnHIPf374rSCA8g/hineUByzc&#10;VP159ilgH3MnDsflOB7ClIcA9QT+IrU8tMbQc0mwZxik8e+xccufcydmDuOfxNO2ufuknoa1tgzk&#10;8fhQI0HzHml/aHkV/ZzT3Mk5DHIOPWkCM3zdvetTy4/vHP0poVOM8Z7UPMPIbwD6GW0bY4HQUqxn&#10;Bb8AMcYrWESngfTpTTEgHH6ik8w7of1SWxk+XJnI7ClCSHAA74wP8a1GiTPt7Cm+Wh+7n8BTeYeR&#10;awkjJMcvcHP1pRu+8R3xzWt5Q75/z+NBRNueT6VLzNIr6qzG2Mv8P408qxXaRnFaoRAMYyO/FIFj&#10;9D17Cj+1Y9i1hGZJzxzSFJPun0xWvsUEjafQccUoQAEYPPHSpeaIr6mzG8ticjp6U7Yck+vH1rW8&#10;oMcMDSsin168Vm80K+ot6mKA/p+PcUojbJ646dK1/L4+UEU/yVLcevNS817IawNupjmFs5/p2pPI&#10;cHHbpxW0sBx06c8n/ClEPTjH61jLNn0HHAq+5kLbydTxxjmnG2k7YrUMJJ4xnkinLEoyd2f89Kyl&#10;msujNFgEZIt5M9qVbVg2WA/GtkhPbNLkDp6ZoeZyvuNYHSxkCA9+56gZpfIVRjHHbitTKY3Hk1EN&#10;r8DocYP/ANeoePbe5rDBrsURGMdeaBHhuvtV4ovVhxikITrgUPGX0uWsLYqhA3Bz74p4hAGBn1xm&#10;pflLY4Hf2zTtyoMA0vrS7gsN5EAgUcBj64zQUXtnrUu4YAIp2Y8EYB+ppPE23KWHZBsBHFMMY57V&#10;Y4PzDkY7GkJUg8fr9KX1jzGqD7kajt7c07aeh/DvSEjcQPw+tOByAOabqvuV7AaEVs9cdDxTthYA&#10;dKkwp5zzj1H504KQeh9s1m6vmNUEiv5Q6KeAelBgGck8fpU5GMHqKlTOMkA1H1pdy1QRVMIBzk/j&#10;2o8n6/yzVxEBAbjH6UbWA4x6VP1uPcPqy6lEQA+uaZH5UkjxoQWjxvQHlc9Nw7A9j3rVXbJJ5CkF&#10;xzs6sPqOtcr4v0/T2svtl8b+1aEMI9T0tGN1aA/xAIrsyd2UxyRn+NSKxnj4rW5UMKm9TkviGPH2&#10;k2cWu+BIlvGgl332n7fMnkhxy9tGSqzOpwWgLI0i5EUiSYDfB3gL4k2Hxy1DVPgpp+oafonjTRQ/&#10;iz4WanbXpnjudKmYiS28wJFOotriOW3uLaaJLiGNY2kj3xNn6k8U/HK5+E+kDxZ47kXVPD4xH/wk&#10;2gxG8sHccBbqOAvJYTN6nzbdm4BiPyj8tP2mfgN8Pf2zbxv2mf2EtditviNo7fb9Z8MWkv8AZ2r3&#10;FzDgrdQxBldL1QMMykpOMEOJB8/zubYmFWPLbmvvHq15efVW6pNbH0uVYd03zP3V0lbRP+966p36&#10;Oz3PhP4v/thfGn4LWXiz4TX2myWfiXbqWi+IpNVkVbhrGW5N7FCBEgRpbaVpvJnQhWglTYu1Fz8x&#10;/DP4o+JLL9kvxRc+Hru5vGup7m18XWM+JUhS+ljhtr5QmJI/3zrmVv3Zk2pnLgH7e/bI07VP2l/2&#10;NvDX7S8+nR+JvEPhe8j0Dxv4ntIFtNUs4I4mjmtfEVgpH7y2uvLa3vIQUeJj5iQkkH8OPDuqalol&#10;lq2i29/PZre2ZtL+2R3SK8jgkWZYZQn+sPmxpIiuNm5QScgV+X5thYtqnVbcVZq/4eXq116n6Ple&#10;MbbqQilLVP1/P0vsraH7d/sx/GW2+KvjLwfqOqMYLm8+NHhrWdOtm2s4i07SWtLjLKOQWRGAJwMn&#10;HNfq18bPjR4K+I3xn1P4W6P4nt9MSNk+GWvDDR3kSajdRS6n9jZiAJZIkW2STkIDJIMmMA/gt+w7&#10;rHhvwBFpfxN8ZyxQlPGWm3VnPcDZHYadbbpL24OAciRdgOB0APfB+rfgD8av2cPiV+0dq3xz8bRX&#10;5tfCWpa/41ttH4El/evcxPYP5XIuLi4vrnEUZYeWsEBII8wjTJc2lGLw0JWjzrXayS/4b7vIea5X&#10;BtYiUW3yOy7t/wBfiftf8ZPi1ovwe8ceHfD0WlTXNvHo76f4U8LaXDHLfatrCyWiWltZW7EFIbCF&#10;hJPPIY4oyUy+UIFjUvHHw98BpDovxL8V6RofjTVWL2mn3VwLMwyXDlmETy/Z2nQsv+k3m8LIyYTY&#10;gjiFfwK119vn/aZ8c6Zcap4k8Uymy+HnhS2dZbqy01okUwQSO3lJ9qKNeXdzgRxRPlmIwD4Bq3xF&#10;+Dmu+MNb+HvxTjsfjJ8R75l+1fD/AME6eb60sbeAefbWE2pXO22S2tSS5Z5IsyszyRySYC/o7zBr&#10;mqNpKT0v6aed3pZLZa2ufnf1Gm2qaV3Fa21u+vlZdZNpN6J2PW7Tx3+2PoV7dat4Et/AfxX8NwyO&#10;GvdMvTot5bSqwDW8Ux822umTt3z8rSb818u/EnxL8Pvhr4zvvi98P5fF/wAD/iFqsxutWi8Z6Fd3&#10;nhHXpXHzw35sDc2o3ngTQurKSWCEkmviH43eD/BXwKsdR+IaeGvjP8OPE0VwmpRf8IhbQ2nhrRWd&#10;QIbYyPeTzMpLACdpIy5J2RKDsryvwn/wUi/bP+HFtu8S+MP7btZ9qHTfEFrZaosiYziUhgyAg/N8&#10;4J754rw6+d7QqS22+1bfVO8ZJ+rf6HvUcik1KdGKffTlv5Ne9Fr5L9Sr42+KSeFPipfeFJ/h1efD&#10;yLxbiTxV4A1a5kXwnrt8km22vdDupoYpNIum3MbW5bfAGIjYiJ2SvnbwzqHhb4Z/GO21/UWvNY8K&#10;JcDQfE2h6ms9reafbTq0bW00R2tE9tvcKI/3XmIfLyjLX2xq3/BSr4S+PdAt/BPxa8AeHrzRmkMW&#10;r+H11CX7AYZQQ0mmRXUfm6XcEnKm3ulhbo8R4I+Ite8PaB4o8WXXxQ0MWX9jXN/dW6+EbrXreXxD&#10;NotnGGjeRUUu8ht9rRypGQXjYKMhd3zWZxbfMqnMvS1vwtby76pau/u5a2lyzp8rfndP8b3t+Ftd&#10;NPGPina2nhD4jaz4d8JmEaXY+I559IlglaUCznbzbeMMyqzKqBQSwDbgQRnNdF4K8RLpOlX19BfL&#10;by397F9sSKJvOEUMhu1dJs7VBl2Dy8EkqCcADKfG3wSPAfjCHQbi13eRY2U6XdpcPIuqW93++s76&#10;MSLmMTQSxjyyuVIOQrFgNj4X+CH8WeOLTw94QsdQ1Z5rhLeHRfI33N3qDNgWqrHnzFGMs+FwucgY&#10;zXzNXfTe+x7VGWqb2X5ep+mn7GPg7R/iT4i0/Vf2gG8R/ZZYpLrwz4cs9Ov76a6iZiqtE0cUgLvl&#10;maU42rnBT71fXf7Q37YHxI8I+I0+EXwD8Ox+HrGxWFNUkHkeaIUwBFJewtLBbDb8pWJpZVyf3it8&#10;lcD4L0z9rjwp4ruNB+HWuaN4i8W3c0Ta74J0K0ivtI0i0ij8tbbVtUZltYBCpGyzjllJf5n5xXr3&#10;jf4DftU+KvGmneLvir4n8Fy6jYrt0/R72fT4tOs4+3kWNw4iYK3I3RMCwBbOMV62AlXoUOWEGpye&#10;rUb6fy817q3ZW1ve552KnQxGKU8RUjKCWicra9+W1te7uuq2se+/AvW/jn8dNClisdS0TwX4aKmK&#10;M+HYy94Wzlo7b7TKXUEkl5zHGW6jcxJHrvhTwn8APh5q0PhddcuvFesW0jyxaa7jXL2CR23Oy21n&#10;DIYNznLM23nlmryCx/ZF0nxhqsXxA+Kdhe/EPWY4lX/TvE1nbWAK9ES3060giVBk7QSRjrX0N4V8&#10;D/Zp4tJ034T6L4fht48RTR31vBGMHG1WsIHZj3y+M+ua+xwbqKEPaxblteSf4JLliv61PiMxqU25&#10;qhJRj2Tjv6t80vu+SPfdLvtc1Bt66XLYQjhX1KVFmYeoggMm36O6n1ArpwN3DYJHBrF0PS9Vs4gl&#10;5ZxW6gcCC7nuQPb97GldAY1GBg17X1mV9WfKuPYYI1+9kDB/StFLrMQikAZR83SqKAY4708REcgn&#10;PXArCb599ROJupeqoAACgdAB0q4t55g+8AT1K1ziOwJzyc4qYSFG6HFcksJBu5DpJmjOokODhjnj&#10;1xVRogh2uCufWkScE8jj0FWDeR8eaOQc8/lWqrVKekSXDyIVTJxntjirbeR5R83qoySTjj39sVHl&#10;ByGxzx2qhfWv9pQ+VC0O8HILx+bj8mUj8DV/WZyV9RNLqzOm0qwZxcWM17pUrcia0cLE+e5RhJbt&#10;nryufpXz54p+GXxv8P8AxEHxa+HF3o+pzvEkWpaaITp8uoxIckSEO8MkpXhXHlYIU44OfUh8O/EW&#10;lxSf8InqNtpTuWcGG1uWi3scktDJeNCQT1+TPfrXJ6lcfE3RJWea+8G3t7Gql7a8W50aeQHp5csc&#10;0ituIIU7MH25FfP5pQjVhbE0mvNP+rv/ALdPcwFXklJ0KildWakt0+j7L/t5WfY+VPjxq3w9+MXg&#10;K8T4W6zZ2d3a3barqvhDWUS0uo7iIFbmSyabaEmxuE8cbMk2CcB/vfD/AIg8ZeFdZ+F0XgvWtHjX&#10;XNIkjGia/pQSLzLV2LSR3y4HnYDExyD5gflbjOfteGzsLjxjd3PhvwZqlh4o1LUI9ai00L9otdSs&#10;g0RvLS7W+EatEZUMqyopKswPIzXGftF6P8H9dtrfx/8ACfSryya3vm03XbRNPeCxWYfNh2x5QmRs&#10;oyocOCD2yfzHGQn7Gc1NaXVtdVf7N9brdrpo/X9PyWVKlOnhnGTV7p3V4u20nHdPVJu99U9tPzav&#10;bSw1CDz3PlXSgRSwxR4Rgi7klU567gAR71W1uw025NnNarOrm0Bu2mYMDOXJ3JjomMde+a9Y11rm&#10;/KLeZljR3+ybVCrEsjFmQKBwpJz7V0EOkeHb3QbHT9WkeP7DczPO0MK7pElwyorggk5Ujc3Cjp7/&#10;AAP1pSc0nr56fr6+v4L9Gb5eV2PLvhTea14M8TReMtDgEt3YSqNOLxeaBdyH5H24IZl6qMHJr600&#10;/Uvjbq/i6bwvr7ar/bz3QvLnTVSZ5PtM6grPcQJ8ol8vGwyMuxeFA5rhfg7o/iHRNdh8U+H/ALPb&#10;mCfyo9T1C1e7s9KM58sX0qqrBGjb/VMyn5+g4zX2Z4P8U+Pvh/rs/gP4eXvhfUbu8eSe71m6dLq4&#10;uLpzmSa4umliDO3DCMltu4KxDfLXv5NDnoRjKUlFvor/AHK6u3suiS69Pn84xTjVk6cItpdXb73b&#10;RLfu2+m72/hr+yVMupjxP8R7bUtRvC/mfZri4hgtznlhMUMkhUH+BR079q+orn4ofDjwZJH4bu9Z&#10;0ZJ1BEekaXLFBCgHJEkpbC+5dlz2Univn3S/CnxA+Il5e6T8ZNW8WpBAR5lppcawQzAkg/uoPlZB&#10;jjy1lyOp9fQfDvwB/ZwsoVvbKFbuMEjzbq5k2blOCD9xQQeCDgg9a/Q8opKlG2EpWb3lUaUnr2Sf&#10;6ryPzPOKkas74+s5W2VNXirrTVtL7tfM9qtPi18PbuNIY9UsBuGVG5ljz32MyoGA6ZHWt2DXtL1J&#10;vM03zp1Jxvigl8v/AL7KhcfjWd4X8LfD/R/+RQsdLhbb9+xSJpMD1YZb8zXX7WPDZ/H/AOvX3WWq&#10;vGP72UV/hTt99/0PjMT9XUmqMZfNr8kv1GKUC8rz61INuQeOeaBG2MEds08YzgCvX9r5nC11RPGx&#10;Vsg496vpL2yKprGhPPrg8VIyfvCR0rFVE3Y5JQsacb81bDnHWshBir8ZBFbQt2OacCyfmUHvTdh6&#10;YoR+cf8A6qshc9a0Vu5g3YgXjtUvuPX86dswAKNhrTUiUrj14GRUnJHFRgEVMoxRHszOT0IgD1Ap&#10;pUnmre3IxTAnNbwSV7mLqsr7OOKCuKs7GbsRSNGe9OEFuHt2V1SmsnHrVkJ2o2AHmpcIvoNVTPMZ&#10;/wA//rowe+P61eMY/pUJQisvZp7m8aqZXRTnIHOc1ZUHrTcY5NSqCOaXswqS0JlHpQyk8D1qaMEH&#10;8KlIPWuiFNHJKdyoF71Oi45x0p+KXnrWypq25mOGSOh/pSNySDxViIEA051zzVumuxHPqZjpx0/W&#10;oCCDzV9kGdvWoSnNc1SFnYtMqHPYUqqTzU4Qf1qRI8A5/lSVNL4kWqjtYjSM49qjkXA3EVeCcVDM&#10;vHOadSxKetzIm3H5vy4qvvHr+lXZVyv61S2n/P8A+quFu2x6kHof/9D6w+Dngyw8N+EfFt34Vmkf&#10;SNC1qfQNZWF8lUaISRXUPZYjuw4UcNk+tfnT41ur34c+Kr34l+LbrW7nw5qfh680a2+wzvdtJM0q&#10;G3GAU8rywJQGGX3N3HT7Z+GGqfG3wZ4E1XwzqU1vNe6refNq8MImtGIJx56ALuLJnjBH96vP/iX8&#10;MfGU3hEaF4JiudSjaabULpLN7e3ICkSva4mY7vNKllCqdrOR93Ff4X8IYihRnXxVOt7JS9ycef3Z&#10;O1ueEmklJxa3s+Zdz+g66lGMWr9bO2q+R+cHgTW9Rk+KsHhW18Y+Nbh5pAkWma7o4mmtoVVS7Biq&#10;iRk3Dew/gGd+TX2tpukfBzUvGWoaL410u2l1LR4rLUNQj8yOSzszPIBE/mwbWDYDBBLn5v4iASfF&#10;vhfot745uLrTme4udGd1XQ765s8atb374byDFGR8ybX37McKMjIrzX45fDzWtMXxT8Wbi503VLLx&#10;VYafY6vr4ku3urS20NCnlRRIfJDTN+7dJowE+YhtxxXtRhg8ZjfqVeoqUpJKNRKzc00+XmjGHxRb&#10;5ou01KKV3zNnj4SFSC5nFSd/l/W3Y+xfit4M+Jnwy+Eg/aIum8NvpMfiB7DWLb+2LqS4kmmm8u0W&#10;2mEUgY3MLBmMjRhHVkAbivsbwn4c8d/Ev4JarpPim10m60vVPCaT6gGvUup7NiC3kqturYMy4UlE&#10;EhY4KjINflv/AME0/wBp7wN4h8c+Of2QP2gvFlnrfhHxxAnh6xeNBJp2mECMWcyyOYpUYSvsQNyr&#10;FSxHSvGdY8Z/Ej4E/tGeK/hD8On13w1r+hX0una5p+o6jHb6XfW1sVNrcWNztZ3kuI1VxuiyoYLu&#10;PJr7XiTgLFU6VKeGrOjUp+85RlJLo9VN7O+7Vr2Tet2Rza15N3jLS3n/AF/Wp/RL4S+KvhXQNG8C&#10;+D9Eg8P6BNomiQWuqWt4nl28ceFkaSG5kTyXCKB5i4LO4OMEV4Rb6b4R8Z+PPEcfhjUUGgSaolzp&#10;k+mWhjtEu7jZtjtvPVZHXKjCqPLbceBxnwz9nbxB418Z+G38X/FjSb5JNZlaSx/tm88+0t4rXK4W&#10;42jBL/KrcktwMEE1+gfhDXpb55/DGk22t6BfWE0LahPqFlFPpd1eYBSSOSYCSVWXtA315rh4Y4ax&#10;nEeOlwxDEU6VVVFJVUpNu3LFw5ZP2MXs1J2jdp8zOTO80pYSlLHVlKUUvhSXm7/zeVld/wB0+X7X&#10;4DQaR4w8YXPgbT9RuLnxP4jitNQtdekkGlSW2mQxCOykLZLI8zEpEoICjEYAwK+rNBh+FOseNjov&#10;iLwbD4e1+BnutOjOnW+oWUpiRXuhaKysWUAjzEMaMv3lOCGG9488I/Fbx/8ADvWvCus3Wkx6kDBq&#10;fhrUNGae3aHUtNlS6tHdZixUmWNVY7yu1mByCa7SbQfDnx48A6T4q1y1utKutRsrTVraSNjb6jpV&#10;75WVeKRctDc2rM0e4ZDANG4aNitf65+E30d8x4e+s1o4t1JVOSVqlGMNIuScU1Um4yXxXhNL3k7a&#10;WP5W4p8UcNj1TUocqi2rwm5WuotNpxipJ6pqUb+611ueq33h1vEShPE62mracpie00uOJUtpQAGD&#10;SRyOY5SD91JfkHGMMDn0/TILCFpb2CFo5JtocPGI3ARVULgDgAKOBxx9K+MfDHxT+LPwwS5tP2hB&#10;o+o6RA4ji8WaEnk7X3EGPULTJMUzptlBjBjYMcYYba+odO8daBfWEN/b3Be1nVHiuxHJ5LCTG0mT&#10;btXPfPTvzX77knGGV4qvPC+2cK0EpOnV92ok7pSXN8Ud1zQco9L3ufC5lk2LpRVVwTpy0Uoax6aO&#10;2z2dpJN72Oq13T7TWNLvrG5XzUu7OS2cEZBQgnB7HmvMvg94VuPDcmuLrUr3t816iR38gJln00wx&#10;m0WQcgiPDIO+Vb1r16Fk4wAR95Se/pipIYoYmUoq79gXJHIUHIB+menvVZlwRl9fOMLnc6f76ipR&#10;T/uyTWq2uuZ8srXipSSaU5XWGzStDC1cKn7s2vwt/krrZ6dkWtk+Nx6dwT09c1KBMGBY4xnPH/66&#10;YIpz8zYxn9KnEO1uhz7dv/r19TKqjhjhyILK7HJyOee5qwuMYLAgc4yAfpT/AC2J5wR6HtShccYP&#10;T9aylVubKhqPJi53Y9sevvU6gIBjuTk9x+vpTQCuCAT6ccVOg3YXkkeornnVO2GFb6EsSgYIznHB&#10;9R/jV1cL98/59apoX78AAn6YqTYc/KAcjnPoTXJOdzup0EkW8KMAE460/bkArn8emP8AGmwnA9P5&#10;1eQN1Ye+a5alax3UsLcqpAG7c/Xn0qeOEZAdSOMVbVQBkbskk/p608K+QCMdhj0P1rmlijqjhV1I&#10;URf8BjkUqomDtAJ9Sf59qsAHcV24/pU0Vv5jFFAAz1Nc08T3N4YZPRIqiMn5V49aXyWYDgDn+XFa&#10;aWXOfkH4f561ZFtkAfjjGP51zTxiR2RwUn0McQ7R6kD+ftmhBjjcevpWwLQHIA75zUgtQvoPwGcf&#10;lWLxhosFLqY/lBuMnGNvHP51PHEh5Ck9evc1qm3UZ56809IlUg8ntWMsU2bxwkVuUIYwr5HAIyPa&#10;riQA4z2OMCrSw4+YD9O1TRRoOD9OK5KmJ7s7qOC8isEAJOPxqbyGPbjHaryxqvQdR2qQABvlHPY+&#10;tcksX2PRhl3corbDIzjjj19qe1uOu7pz0q+EkPAApDHJ/d+tYvFvudCy+Jnm3Dc5H+fxprWpY9eM&#10;dfetArjqDj07U3buGMfj2qXi3vctYCJmfZT/AHqja0BPzDJ65+la+xSMqfxFRGNg3y568ULFPuZv&#10;BK+xgtZRbiD1znB9qY1spbcwHuAeprb2vzvAJzgGmvFt6rx6n39K1+tsz+prsYIhKDkHOD1P8jT1&#10;g6Bhg45Oa0WRD14PsKAilskkEd6t4l9hfVGUfs47gZ7Hpn9akW1PUjj/AD+VXFiBJYtz1zSjaDhi&#10;cVnLEyKWEKpgX0PuBilFuq8jP4+9W/kPPTtmkCjpzxUPEM0eCKggXJbkg07yAOgyc+n4VYbZ3HXj&#10;FKVRWwCRgZxnip+ssSwKKQt4gvXkdPl5oNvEDjJPbA9atNtH3i39aavlk4GePu+9V9Ze4LA+RCtv&#10;EMjBJJz0/pSiKLnhj+lSBQT/ABYyaaxUNtOfoKh13sXHLvINqZDKpGP1pdoHPJFBcbRy3JIppcLw&#10;HPqOOc1m6xusB5CNt3fdOcZzimqU3fKrZ7/5xTtzF9oLdz7/AIUvmANkk4z7f5/Sl7cbwL7D+vAH&#10;bp+lGzPKg46DJpA+7+I89+P5U4MMjDEdSCazdUawTH7D6Dj1pVQn2/2RjrSqwI+UAnvmpMsOgH55&#10;NZSxDN4YLoMEROMgkdanjQvlR65xxQjbh1JNWVRAhyTn34rmnin1OiGDV9iEQkfe6n055p4jVflD&#10;DOPyqwQjYx29/wD9VOUj+ID0zXNPFd2dKwRV8sdyfcY7UCIngfgTVxvm+YY68DvUZzt7AVk8V5mn&#10;1REKwMThuBzggUogJ5OTjsRU2WC5/H8KQZHDNn6DFYyxWhrHBJsEiB4xye571Z8kjAKj6Ck+7zj0&#10;7VIJmPCgiueeK7HQsKugLE5AXA/CgRKDjPNOG88kHP8AnipFRsnjnFc08WzRYfoNESgZJJHrShME&#10;7SaftYg4I4/GhlwCvB/lWMsWzaOFfYYVAHXrSsidPypxCKcc/wBPrSBVbp06+lZSxhtHCAV/hGB7&#10;inBQrDHH49aciqDjn6inhBnOM4rF41mn1RCHGaUNt+Uc84PFPC4GCOvWgDHPA78Vk8VMuNBK6Icj&#10;ncKUvnIyak246d+eO9PK44/kKh15M3jhl1Kqu3fGe9OLg8469Kn2+v6Cm7VPbv1xWbxD7msaKRXL&#10;MPlxj9aNxB79at7MNxn/APVTVUe/JrJ4jzNPYrsVctj5icZ9OtN5468VdKpnNBTHTPpUyxKWpfsb&#10;lQZPUHr2xTie59+3NWSpHXJOaRgGPQ/4VlLFItUCrkZycDtTcsc88Y6gYqz5YHNIU5wce9Q8T5i+&#10;rX6FcscdetKMD73WpxGMZPanBV7/AMqyljGarCRIGGTu59M//WpqoAM4P4mreFwB+FLs5yM1lLHP&#10;uXGhFdCqM9Nppyq2Mkfh/wDXq15Y6il2dh+dR9e8wjCPYqY5zgcUoB79MVaMZ9M/ypfL6AfnUfWv&#10;MfskVNrdaAjdfwxVry+OB+FJsJ7Vk8R1uJRjsVtj8Um1ulXfJYnPakELE/8A1qn2/mU6SKYjx3HX&#10;tS7WJyKuGIn5utOEIHGR+VQ8QX7FPoUvLJ6n6UhRvY96umNenH1o8oY5NCxK2bG6SRS8v8hS7e7H&#10;8aueQBzkeoppjXt+GBUvEIFRRW2Ljr7ikRBjqf5VbKfLxjP0pNh9f0qVXRXsV2K21AefXFJlc9D+&#10;NWnjxzz70eU/YHrwaX1iPUpUl2KZ2ntxxTV2k/N71otbt0HPekEDH0/CksRHsV7JdjPyuOpx/P8A&#10;SlIBPHfgVeEPJGSfWplsyRkhseuKj65BasHRXYz1UDhjx6ipCpOMHHqMVrJYk4Cjmni2PT2+lYyz&#10;GHQn2UexiiLb6j696UQEnnJAHX3rZ+zbSCw4+laNvKsEQESxAd2ZQScfUGsKmbKK0Vy1S7HLrbAn&#10;d/k0GFTxnPr1r0y0h0m5jLTwQgkYOBjIPp6VI+gaTNucKenAyR/I149bi2nTbU4M5pV4xbUlY8r8&#10;pVAyffJ9qRkX+HHI75r0T+yZLCJns4IpiTkeYQxGOwyK4u7u9TjYrFosO9G6B8bh+Y5r5jMPF3L8&#10;NNQrRmr/AN1/5Hp4XD+2fuNfel+bRliJcAkgZH400pGOQepwc8VX1DxDrkMLN/YrQsBjyXRZMj13&#10;Kc/rmuXn+IMUDrb3WlXbdyYImBBPbljmvNw/jrk86vsZc0fNpW/O57tDhXFVY3ppS9JJnXeWp6+v&#10;rT/LQdTkccHNLZeItEltd9xp2oRPww81GAP4jP5Vg6xrUsgVtOtnVT2bOcZ9DzXoz8aMjUlB1nr5&#10;Mwo8P4mU3Bwt6tWNhnT7owcnqKiby1PHJz27Vh2+o3LYLoFYDO05B/8Ar1QvtT1hWd44wi7cRxxj&#10;Jzjk5NdGM8YMopRUoT515W/Vo7aPC1aUuVtL5nTs+7gA49M81cs7Oe9cxwbRgdXIX8Oe9fCXjX4i&#10;/tCWF7PF4b0wyQox2MY1bKjsxI7+1U/AnxQ+NGtma21/TmtHdeNsj7VI6sByy/WvT/4iFhKlD21G&#10;pH5yjpfuk7n3v/EF8c6Pt/b02vKSb/Q/QOTSr+BSzLFxnI8xM/XGaxmkGe4A47fj0r4i11PjjqNs&#10;tvYi3RZk4uFkLSoD1yTjB49K6bwKfjtoUwsNajiu7Ir8rbgZF9SOOc/pW+A40oTjzTqRkv7r/wCC&#10;zkxHhXOFB1Fi6bkul+nr38j608zAIZseg9KkR/OXzk+ZRjleR+leIah4T1nxRbeRqKvCrkgqjnP4&#10;4NZOifBDxToCPceEtYvbRsgJiZiAR6qWIP4jFXiuNIwjzQp839eh5FDgzBuLVfGqEu1rr5tP9GfQ&#10;wIYY3c+wqZSoOTnrxmvM/DVn8eNM1JP7fn0rVrNP4nhNvP1/vINp/L8a+gtPkvLmLfeW4t324K5D&#10;KT7cV87iPFSjGp7BYaTn26fJtfnY+fzjh9YSVlWhUXeLv+Ds/wADjlxkBf1qRRuPIJNdPLpzyE5K&#10;Sc91CFfxHWpRYWcbfvDkY4XcB9Oa9fLuOaGIfK6M4S7Nfqrp/eeP7FLZ3OcERC7u/wDKpVh+XJA/&#10;pW8LOAD76lvQ9PzqWKxDYlATP90niu+rxJSjdP8AIjkscNr9ppM1pjWLVrqNclRHC8zoSMbk8oGR&#10;Tj+JcGvzV/aQbxN4Egk8QfAv4r+JtDugf3fhbVLfUNTilk7R2rS200gZjwI5NwJ4DDpX65S6ZAYS&#10;Vj2kcApz/jWTe2sTWbiaBpgqYKMm8sfQA56+lfH4/wAQsCnySqOEn/dbf3p2/M78uxUKck5K/ldW&#10;+5p/oz+Tyf8Aac+I2m/E+7179onU/FGnvd2babLrHhO0t9Eu23E/PfWdza28OpJtO1o5irEfLuIw&#10;B8/+Mv2f/Gz2h+N/7PHiXTfEdrpkqvF4h8L6gula3YHgqt3pk0kV1A4JAzFvQ/wsw5r+mD4/+NPg&#10;RpdvD4Q+Pfh230fTb1o/K1DxjYzPo0znkBJdP82FZYz/AAzSwMDyuRzX5vfFr9n/AP4JD+LLCW81&#10;vxNp1hPJAYEvPBsjpb27oS29I3W4Rm5AO9zkAYweT4OI4qw1ZOPM31TtL87NevXzPvcDj1JpwpO3&#10;ZK6t5W/4Zdmfjp8Ev2x/iv8AAL4s+IPE/j2zfxDD4stp9M+IWha2zCLX7e6JFw0xx8k5V3KTAHa7&#10;MSGVmU/EPiaPwrJ4qu5/C8V9/ZP2+WKwi1ExrfLahmFuJ2j3RmVY9qyMmQxBK4yK/XDQ/wBmv/gn&#10;vrV9rfgrRPHXinUEs8X+n+M7JdPiitIJCsf2W/0u+ng80IwL/abWQZUkSIgUM3wt+0B+zz41/Zb+&#10;KLeC/iXp0UyNCuqaVMXU2uq6eJGWK4ikt5X2rKEKsokLRnKk5wa86rmE5U0nK6/z9df682e7h40X&#10;WaiuWTto1a6W2nlf179DkNLs/H/i3Sb3X7u8EOmafaQQySzyR2om8mOGNbW2D4TzPs6IflXlUG7J&#10;IB+3/wBh74beDfG/jS2+J/j7StT1OxgufsHhLwnZlpZtc1OzCiz0kPtUeUzs0tzLjCQo29lDZr49&#10;0trT4g6O6XsgW4EsV28Vt/rIreziEEcMMZIjVWRQAeW3KpJwMH9TPgn+1v8AEiP4Jj4R/sy+EtTg&#10;k8NaHJaa345MsDnQNOmjV5He8/dw2jXc4kkmcXBfZHHFEFKMTxU6lVSjJNLqtL/JdL+undNHo433&#10;ab5Ve+l27Wv1b3+S1fRp6n3z8ate1zQ727tvin400nV/iV4ziGj6f8PtJ1S0h8PaDBE7BrKWUvAZ&#10;Ft2DNM93LFbzTKoaCcooXzSf49fs9/sO+AX/AOFdXnhvXfHElrHBqunadrrTyapMw3Pa+VocM8Fu&#10;iSsSsstyrbhkhwwQfmH4H/aZ+Lfwe8Ia74s8JeGPCPiJPHFpL5ura1obalf3R3kXM4n1JpJpyd58&#10;7e00ZYjcvArzD4S/Hz4H+F/GF14y+N3wo0DXtPvIvmtZGutOle8+dmntoY5xbxhpHAdFh8oIgESI&#10;civd/wBYaqm6nsbyS0bd/V69X3vb5HgTyecaMqLd46NqOnN5dEku17ve97W/UzwJ8c/jd8WvF1tL&#10;8XYPhX8KfD2tQyXkOsx2mneJtdRyo+SIane3LWsh+8ZLiKNUbJ2Zr55+Lf7R3wN8GXvhP4efsxeN&#10;9Xt9L8Ja2dQv7/Xylp/abFTcTtDDp+nqqPJKgiEsxaeSVgVVUQSH5E+N+qfBbxJr+o+IfhP4RuPB&#10;3hu80u0WaWSCK+lW4ebLSQRWl0UslZQEK3M07EbmwGbAy/hX4f02+0jUPEfgG48O2zaRfWpubPUZ&#10;XvPE2pxsS0n9mTR2bWlrEiAtIXO+MgEMcgEWeVakWneTfyt19PPQ6KOR0U41JJwXbdu91rZXejtq&#10;7bs+wviHa/s2fGrVtTGr/FbStUtNBhvNV0HQpvCuqTaleSTJJJdy6hJb6at1cBAq/vrmWXaMSmTc&#10;SR8ReNfhLrfw0sIPGXwuXXpNHt4tOW71q4sTaW2k+I3iiurmytLmQ7zJal4zmPDYOWDopY+zeEvi&#10;j4xl8J+M9P8AhElnoHhTV54bTxQ82qF/EGtPcIVEcl2T9vubc+WzTRIUgUttcAMFry2M/C34e+HN&#10;WbXoZX1i5t2uPDXh6HeYZb2Ylftd7LIJALe3A3mMkNPJtXOwPWtGsqkHOotbatvr0W7v/SF7GdNt&#10;Kd0nokkvXZR6+vc8Z8I+DfHXxZAstCaTUr2N57azs7cPczTNCrXLrEkW7C/eYbRtGWPABr9Ev2Kv&#10;Cd1bQnxV4Ui8Y3b21osV3p3gmxmnvdQguEIuIZNWt1aawSVWBbyFD7SIixJYr80/8E/fHPjDwN4t&#10;8XXnhq1W8vbHwnrN1ZtJC0ywm6t/stzOm102OsUnD5O3+63SvU/hp4p8d+GEufh54On1bSZ7JXng&#10;FveXgmWAYzMlrAIg0boRvkjSSQBVJO1TXnYmtGnKE16/n0O+hRlUU4d9NfxX3W+9+R+rvhH4xeFf&#10;A3hfTvh34F1Px58K/DV5Iz2tjb20GqpazySFJ7Zp7mC0ltpUmJ81pZ5ZF6EgYNfbEXxE+H/huGbS&#10;ri50e+1CzWO31241nTIIbv8AeqGWSYXMdvCY5M7lzeBWz8rv3/LLwT8bfE/j77dpnjv7Jb69aWzn&#10;S4vEWlQPY6veSQgm21e6tI47xpPLVmt7nlwGJZwASdf4b6F4aufBmjfGf4b61ceG/FDefFLpl3E1&#10;hNLdW5Iu7O2YPLZXqL97yDIkzxHcYmBzWlLP69Jc3xx731Uf8Kait7K3Tve5hV4cw9W0Jv2cvS6c&#10;ntefLzdNb317Wsff3iPXfgpo1yp8T+FvBdna3YBh1abSdT8OWk+/ptvIbe7syfczYz3rqtO/Z58E&#10;eJ2g8Q6N4Uma0YeZBcaLrulatYXAI7pdRoGXnjkEVwPwM+IXhHxEzeH9Vnf4c+KbjJXWfDbpH4f1&#10;g5xmWyctZrNnh0ZFyejKTtr7H8OaV4x+HUsv9v6Jp99BJIJZtY8GQfY55D/z0u9MBAkbHJaEyN6J&#10;X0OU1sPimq/Kmu6UXZ9m7c1/VJebPk85pYjCXoKTT7NtX81rytejb8lsHgX4a+GNDRYV8IrYbejm&#10;3so2z6k2t5Kp+gUV7vBCkEIjgXYo6LzgfmaqaTq+l69ZLqGizpcwk7TJH/Aw6q6nDI47qwDDuBWw&#10;YjjcuD6jvX1ka9OFlsfDzcm/eZAN+PelBfPNPBORnrTt5I2/lTdZX0E2CMQcnr3qUliPmNQSOIsA&#10;ldx4QMdoJ9M84JrNs9Xt9RimSwU/aLd/LntJj5csbdg45xuHKNyrDkEjmhV03YlRb1SNfHemtKiy&#10;CMkbyCwXPJAwCR7cj86ztP1az1W3aexf5o2Mc0LDEkUg6o65JU+nYjkEgg18H/tAfHaX4P8Axi0m&#10;6lt7q4S0juWnZXCi50zU4lYQqDxmGdGdGI4+761li8VGjDnlsd+X5ZPE1HShuk3/AF8z7kuDBrzz&#10;WkF3G0dtMbe6ii370mChihkjlQqwVlOMdCK871v4O+GdRY380DXVwv3Dc6jeocnoodpJ9uT/ALJ+&#10;hr5v+AP7R/h7x58aL/wlFbtaDV7N9etppJQRJOlvbxXEDLjblfJMqsDyMggV7z8RPjJpnhmKW10G&#10;WPUNXudRi0bRtOs8TvJdMis8hCnbiJXZiC3JVR3ryatfB4ihKtXSaTa1S6dr/gvuPS+oYzDV40KL&#10;cZNJ6O2/e3TzNaw+FukW74SPW4VDFN9hrTOmR14fyzwcjp2q9e/Bj4farPHqWsHWnlhcSx3Et9PH&#10;IjqOG8yIghgOAd2cdK6Jdft/DHhz+09dQ6bp1lbL5lxfuPOzj/loo+XzHb+FXdmY4AJIFfHdn+0Z&#10;4X8eeNr3/hItfj8MaG8b2cNvdXA03WYBZttlnnaVG+zmV3KxwQATnbl2UKRWVfDYChGKqU43fRpL&#10;9Fp5k0KuPrucqdSVlu02/wDPUu/HS88OWUlvceH/ABzfWeteG7j+0NP0bW7r7XBkjDNHdANIrFB9&#10;ySVicbCgJFeGfGb4zTeNfCsOmW10mnRa0V1PVo9KgkKajcKFUzzh9gQq0S4jQFuAzscgV6v44+Pf&#10;7N/wo0Jrb4V6XbavrG1ltpbi2uGkgaZWYXTXF9GxdSx3YVv3jEnpk1+blzqGp6m4vtRmSCNF4XzN&#10;zAFiSscY+6MnpwBX5fxnjlSVSGHqJuoveUXJpW0V5XtteLtZWSVrXR+kcI5aqkYTrU2lB+65JJu+&#10;r0tte0ldvV3T2Z9BeFtO8AarbNpni69/s/am5dUtoXuN0eM/NACD5gYccrwec4rzDWNNslmX+zZj&#10;PGUzuZfLYEcYI5HPHevtj4c2/wAJrT4UyaDrVrJCbWZZ18e2tiXsre8nAaHdLKRM4XiN18raecA8&#10;MflJItW8Ua0xuGDnzAjTBBFHsDYDAhVABHOSBxya+F4hy+VCjQ1jKU1fTdd09badHaz11dj6jK8c&#10;q1atZNKLtrs/NadeqbutNFc09Bt9SttDls4Ly5gguUBuLSNmiS4EYO1SQQHUHjHbt3r03Q9D8S+d&#10;Y2mjwQ2Ud95YQlmjiPzAhiiCR+DgjGWzzXrGofDvxF4EePX73Q7l9DgeEQXMckcqzW7cgm4RCVV9&#10;2A3lqGzkHued1K1k1Se38hbtodouFQIBDBOSeEO5gRjGcFc56VliFUwkowxUWnHo7p2v0utnrt6l&#10;4fGwxEW6DTT66NXt5dVpv6HtFrafFkzSaT8RbvXbPR0mMRumia6jYL/q5Y3lRCqkgHLMre1epeEP&#10;DUkd6reFPH1xcXMjqfs99AjNMo5cGN2UyHHRsEj1xXC/Df4mSeC7RNB8U6S/kvl4ntcRypvbDZOU&#10;DBuuCePpxXtUWgfDG1kNhbQf2FcXb7zZaxAy21wScg7Jm8snJ4aGRXB79q/VuHa9CtFVqFbm7qUp&#10;KUW9kndR720/yPy/PpV6LdKrT5U9nGMXGXdtWb9f6Zq6n4Z124nM+r6T4e1pQD+9RGsbzPb5m81R&#10;+Dj8K0dGEtt+7ls9d0xunlyzDULfj+6webA/Ba2LXSvEekyCPSpvOhCjFpfSNLFgf88brDTJ/uyi&#10;QehFdZayyTriaGSBxwUfaw+oZSQR+R9q/RKGDfNzJtPzs/8Aya1/vd/I+BrYu8baNeV1+F7fcn6k&#10;cW8oCWVs8ggbf0zUxXByf/11OY89fyp2zHWvXUX1PMc0VwD6/SpRu6VJ5eBmnhce1VGJi5gCc4I/&#10;Cpwx7/WmBQOev6U/aQMVs07EOxZjODV1HUjjqfes1SRVuE/NzVJt7HJOBoKueak28ZNQoeatqFbA&#10;PFddJWOKe5GF5wKeqjvUgiHXNOCY4FdkIpsxckNwBQFAPWpNhz0/WpRGO3TvmtlCOxm5FbHOaMDv&#10;VgxEDrQIqpRTDmRV2nOeKXaD15qyYvrQYjjj9aPZoPaIqmLsf1qIxE81oiIYwxpjREDIOah0l0KV&#10;UzTEwp4jIG2rePXijHrUexRTqNjEU9BU2xicnIpVHdvyq6igjmtYxRhUqWKPlN2qRYsDP6VcMY7U&#10;eXTU0ZOqRIhxx9akZcrwMVKqYFLjtVJX1MnLW5mumDkDOagIPetKSLuDnNVyhxzWMoXd7HRCoVQo&#10;xzT1Uk4FTCM1MseBwP1o5UtSpVCHy6rSLwcjgVqlOMZqpKhx3qJvSxFOprqYcgxwKreSfX9K0po8&#10;DvVbyn9T/n8a8yUrM9SnU0P/0fYNG1/xnYeJG8J+I47WJ2/0u21DTnaWP5CpG8DKnIz8u7gDkDrW&#10;zqsR8RWVyb++ksYLacXkeoW0r208Um5XjjRk6RyDPmBiAw4HNeXN8cdV+KGqapqutaXp+h6td6qL&#10;DTLexQCLyJFLRyrHnZcBFUeaQVHBHBNd3+z58KviJ8RbLUrnTryGW6SdBcW7BZoJxG3lMipj92jA&#10;Evlsq3tzX+FH+rPNXqYHl9lCUvccbNeSUeVJ8yWz0vZ2vqf0Hg5SnUUI6ux8wfEb4o/8ISdI8TeN&#10;NLsbTTbjxn5TTWd3sjgtpd3kX0k4VfnZl+6mShbLEnNfHf7SugeN9Z8fax8S/hB4yvNB8QaXa/bh&#10;es5Np4j0ry1kxKke6L7WFJQOy5kC4c9DX0d8c/2a/H938TdN8GamZY9Kl1K6g+xov2aLSvOXeJcx&#10;KGCOowJVyc4yODnxn4hfCLXNU0nU/CV3dNput6FJPZW2m65qaagt5Bp6KYYLK4udkbeaQ58qTcdy&#10;sCmCDX6HwTkGEwcqOKy93p2lGopJOnbmu1OM5NqSSaaad9OqTM54ao6c4Sj53W+3Tz7H43+AtH1f&#10;/hYGoeMfF2oyWmonUV1C9uI4LfT4LiaGTeZbUbdyyOQrBRHywJI6V/Qf8e/g5P8AGLw9on7Q2qXU&#10;Wr2Wq+FdJ0268Q/ap9JNxdxRqgLz+Qz/AGnDGKNseVMwXevBx+SfxN8deDPHfxR8SfFTVvDdhpdr&#10;bzW9pN4X0i3a3QXEQ+zPJAJY41hEhUSiKPG+Ziq7VOK/ZL4dfELxf8MfgIn7L2u60Z7DU9M0hJre&#10;6tUu7f8Ate7aW5ksrR4mO4MB+7YklZEDHA6/sXHGazrYnCJSUHdafD7qirqKtra8L3VuWyjdqx4W&#10;TSo2q0Ki31Tffz9fxZ91fAzw5ofhj4bxeCNeufEr+H/DkTzJe65bSvd6etz5TPa3QgQRXMjOAUla&#10;PYEJBOMEfUPgH4n/AAm0a1Xwz4TfVR5cYa3j1u+WC18iQl0kRriTBVgTtVVYgDoBX43ap8QP2sPD&#10;WkWugeFNb8K39/bwC5h1HxBbySXK6bJH5bC58lyXWNTwZVfyyobPUV9vfBr4l+DfjV4SvtW+MNro&#10;I8U6LZW+l2011fW9zpjWysVZozZRhZPPYj5X8tkbO0HpX0fgBxvTynHSeTUKVPEyU+etJqVTRtyU&#10;HPlhFW0inCp7101y2S+Q484dhj6TjjZydNNe5G6j5OVrt69VKOlra6n6SWGsWsl3HZXOoaU9xPH5&#10;0FpYSGZvJzjzOTkrnjdsVc967C3d41aWQNsQEvgdBjPJ7Zr8wrv9rv8AZ0/Z38VeIfCPimCHQbjw&#10;3BaWerR2F41/e3azqslutiZVtrmRYxIDKsmRGcgLj5q6vxp8Xfg38dNEsvD/AIF8Vx6h4km0ya4j&#10;0o3s8wgglXeEvf7JS4gimkCbRuIkUZBxkiv9R8i8eoSyOdWpyTxcE/3bqKPNJOyV1Ft3fWNOz1sr&#10;I/ljN/COSzKEaDaozt73K9E1fa+y85N7Xd2epGw0v4iTePNJstVlszZazo08+prIqfYNSt9FjkW4&#10;spGJWQo/lq4wVb50YEA15t8HvjL4L0/XNT1n4bix1ktotvMui6U8EcF2lvIY7i4tGijNt9uM6l5o&#10;Ih5Ss+Bjlz4l4E1L4o/D/StS0j4u/DtbGF0kivdchmh1W1hhuUEP79kaSaENhg6TbWLN8vHA9Z+F&#10;vhnwn4f8OaX8LvD2nQ+HNP0uWGxs9R8MXEqulgg/cxSGaFXUMzDzPJZixBLPksK/griL6RtfN86w&#10;eFxVD6njKckldrkU5NpP3pO1uZpKUVd35m1ov6Ey3w/p4HCVpQqe1pSSvbeUUkmtO9r6Ptbu/t6y&#10;+PesWuradDdaZf6hp2qRCQmDTb6K+s2YAmKaNEuIC6ZAcGWAqecbeR9LeH9Tm1a0N/LaX9iGyFj1&#10;KNYpMdd2wO4x6Enn0r8W/iH8Tb74IeKLP4e3sFxqMuoXUWjaqdSM1udZtbWMzi/iFrNAks7QERK6&#10;lCxUK6EkZ+0Phb4asvD1wfFPg3wvomp2moS2oiXTbudJLeyfLLMLfUpGQMsq4lCyKVcHBPAr+rOA&#10;vGDM6uYyyjHU/aNPV2nGUYr3eZQ5Zuaclr7y5bu94pSf53xPwDQo4WnjqN4KSur2alrte8eXTyd7&#10;d20vv2GTCjbyBj5ux96siPOV6DvnvXN+Gdau9XsVudS0+706UqS0F08EnQ44eCSVCO4wenXniuqW&#10;QEZ9DzkZ6V/SDnf3kv0/A/OqFFPcYYZGBCHHOOOv/wBariwKAPMznsPepok3n5cAjGBnHSry24xu&#10;kOD/ALPauOpirHpww7fQz1x96NM+x64qUFySz+laS2qnPJ+oGO9TJaDaNoPXqe341xyxUTphhWUo&#10;oiy4I7c45yKkW2JXamc9z/8AWrRWM7eAAKkEODkngc/r/KuWWKOyOEfYqQWrKQe5OM1fXan3eAP5&#10;HmlESIoG8Z9hVlY0T7x6dfx7Vx1sQmdMMLLsVlUs23Gcmr4t1PLde5zSRuVXbGOc8H2qfbM5HGO3&#10;Xp6Vx1K99j0qOFa3ARYUD8M9zUiKiAL0ODinxK+ckjnHAq4tqM5JJ/E9a451l1Z1U8HrcrBcDIH0&#10;zTyMcqD/AEFWxAi8k5PTnqKsKAPu446YrnliYrY64YOVtSgBKflx3qTyJc8D8TWhsyBuxmnhSc7h&#10;+PHFc8sb2OqngF1KKwHG4k/hU4gGP3nr1/zipQn93J59fSk8tmO3b0HHPrWEsXfqdEMEkM2IPz4z&#10;TzwBnpTivONo9Dk9hTeQOAD9axlXudccPboKpzwuasDaDnnHaoFLYwP8KcEIJAznOeOwrnqVbmsa&#10;RcbATC8GmFm6jr/WkUMzduenr71YEJI5PTvXM6hqqNyHJ7kn/PtSfPn5gcVaESgjOOo5zmnNFH/F&#10;6dqzeIRosO+xTK88g5qExt/DnuR3zWgEjPUEfSgEHjbjPfFL612LWFZneWSME8dwaj54wOo+X0rT&#10;KqRgKPrTPLwflx15xS+uWG8EzHeOQg7lwQMfU9s1H5bgZxW2Y88gZHTr2qu8TgHC47dfzqlmIvqJ&#10;klSTz1+uKQxAYPb1rQkTHVf1qLZO24xo3B5YL0PrVf2kurLWWNkCqCcAnJ6ipDHwOOf89aic3EX+&#10;sUj68VB543ZC9+fpSljb6pmscrexM6HJ3DHpUZjB+bp7H1pv2nJxk4HaomlBOeCOmKX13zNlljHv&#10;gHg89s9vWo9zHv3wOxzTd4OQ3T61GJBt4xR9cXcuOX9CcMoPX+oNNMueT8vuvNVndjkZHTnpzUTT&#10;bSAzKP50nikaLL7FoOu/qcdzipd4I3Lz6g96orOpIJIJH908Uw3MQOcnk1H1o1WBu9S6XPXI6cYH&#10;IpfMwNmc8dutUxcqw3r9etKbtV52Zxzj/wDUan64NZd2RZO08kcn05GfpTxKp5bAPUjsahttVgtH&#10;3vbRSg9VkBx+hFdRonju20RGWGziwzEliBvGR0DMDx7VzYjMJxTcY3NI5ZLojn48sduSfoeKtBWK&#10;47f55r0O3+IPhaRA13p0APPPlxtyevRRjP4U6G58BT4WMom7OVbeNufcHH8xXi1+InC/PTf5nTHK&#10;qnWP6nnyqeAD364/SpGG09e/WvaYNN8OyqAYLMx9Q/AOfrWzb6D4QuAsRhgjweMc7sjB555/zxXl&#10;Q4woTdrNfIxq4fk3ifPuR1yRjmn5BGQ2e9e0av4B8OWAWaGaXbnBR2wOTx8+K4u/tPD+gXsRnlsW&#10;ikYh1u7gKw5G3AGAffJqcVxbhKWk52OjBYGVdr2Ub3OS3LjBHrmmlwOn+eK9R1PwVa3YNx4fmtG3&#10;KD5YkUAH2zn+eK5R/BviCEK5gUkfeCyoSfwzmt6XEGElHm9ol6tCjSTdm/0/M5oSYPHPt6VIpz6e&#10;xrrpPBOqyxiWxjU9fMTzUY5HpzUDeDPFC8C0dumdjIeo+tXDO8NON4VF96LlSjF2bX3o59S3XP0q&#10;QPz7j0ron8GeIo4z50O115CdSR7EcVky6TqlmVWaCUZ5X5Sc469KiOYUZO0Zq5UcPfZlcHHUH8ae&#10;mw564z19aaIJS+GBHGcEEc/jVuDTr2bJhUtt+8Bjgf59qU8ZBLc2jhHuRbQckZ/E03APB579a6G3&#10;8Ia5clDDECJPm3bgAB1BORxmrkfgfXTd/ZZ0SLP8bsNn51yPMKX8xTUFdOa+9HJZC5GM8+tLlf8A&#10;PFdXL4J8QRqxWNGKnBVXUn69elUpPCXiCCQo1u7cAll5Ug+hrKWPpfzFQjTe0196MQNgDp1/Kje/&#10;H+c/yrQ/se8WUQOrI5/hcFePqaW60e8tCBPxu5BBBB9eRmsZZlS25joWFTM4Fjyc9KkBX/H/ADxS&#10;/ZjnBPbmlMCgYyPak8wj0ZusIAcAYA+lL5qkYOT29KUQbieckU7yowM5P41zyxy7mqw/kRmT5h2z&#10;ycfyoDDtn8akMac7Dx3+vpTNmf5AVl9dXcpYcaHwNxz9KczhjSCEq2CRQygHB5x+WayeJl0Y/q99&#10;A3x9/wAKDLzkdKTAPP8AKmY9M9PasZVXI0WHsO8w5yD3oMmefU9jTNi59/f3oCqTkD69ql1GaKiO&#10;QNI+yNXY46KueB9Ktix1B4jMIZinOWVCRx1zjpVeOV4GLxlgSCCQcHHcGrUesakpLxzSgkYzuPT8&#10;+KiU5W90PZO2hQG1uAfagIf4jiiQF3aWXO4nk+p96YIwRj5uDRzW1K9kyUbR0PPapC6qOMj3NQiI&#10;YwM8dPrU4tjJJhWAz3JAH61nKrFbsXsug3fng9qd5nX860E0qPDM9xCrDgDJIP4gcUyW1tI02xyl&#10;3GDu6KfUDvWH1yntcapLaxRD4OBnmly3fNW0sgtu0znbgDYMjLHJ7dh71XXOMj9KtV4u9mV7IBvb&#10;gAk5zgdaSUSRHbMroc8KwIJ/P1q3ayRQSLI67gp3BQSORXQSeJXeLyXhhdDnPmjcf5j865quMlGS&#10;UY3JnBp6RucmHyOefpmnAlSBk4qxcSwzMW8tFyc/KDxn0qphB1HWt44hdi/Z6Eu4k89hTsjgVXKq&#10;OQCfb2NHyjjv6VTrFKkTgggjI68UMR2xUYdTkClJABPGelZusJwXYlDKg9ee1IJFBHGfX2qEsvYc&#10;+uaUMzcqMY4qJYjyGoeRY3ZxgE0FmJxjHb60AYADHGeTSMEx82fc1i8V2Fyi72BHfFRbixzmpAqr&#10;0Jzj/Pem4QnBzmp+teRSgKCueSeg6Ubecj8zTlCoDwef5GphsHDZBrKVaTGqbYRgrw361qx3sqoI&#10;0Y7V4A64rKAVuv19KlAC9MHnGa5ayT0YeyRqy3pY5KocjBwADUU86T/KsYX1K5qgCevBNLvIOV7e&#10;9czw6WsWP2aJC4GCOhqQS7lwvXFUZCRj/PFOD4Xrk557V0ODtqP2epZWVuo4+lXYdXuIV2DPXuf6&#10;VjkjqDTWYHrzx2rnngqc9JRuaugpL3kdH/wkFwpHA69ulOk8QCcZlhRu2cc1ze7BIz19KZkKPevN&#10;r8PYeonzQM44CnvY6mDUjPu8mCMlcDaeSc+/tV0JbuQXt7fcRk/Lkg1xccjI2V6nn5eKnW/uVIVT&#10;07nrXzuO4PoTd1Si/Vf8OE8J/Lp9/wDmdr5dkPlWKNSPQcGq72Vju3iKPnqQBn9a5R9QumbIwO4p&#10;RqFzjLYJxgkcV4VbgCDavFL5f8AiGDmtpmldaOrsfs6JJns4xXK3Ph7V5ZGEaIpGdu0AitT7fdBs&#10;kmomvLkvu3Hj3/oK+WxngzQru/tWvT/hj1cLWrUtpJ+pzx8M61MfLnUhO7IAhH86qS/D+2RxcM90&#10;WPULg5/SuuS+ugMZP55/rU32+fqjHPt/9evNXgdTimoV3fz/AOBY9COc4uL9ySXoca3gqOZMfvQp&#10;6rt5/XpVq18LS2GEgEuP4Wb7w/E5ro3vrpx8zH8//wBVOF9dqNu4n610UPB2pSanSxcovyuE84xT&#10;VpS0K7aPLFEAwB5yGx602ON7Y8ZU9M9OlSfaZx3PzdcnOaQyzOMSNkZ+Uda/W8my2rQpRo1Zc9ur&#10;3OCVWT+Jln7dIy7c4PY9z9ab58mMZPPpVdR69+9BBzkGvpKWEppfCZJIsmUk7ieT3HB9qb5gyD6/&#10;y/KqrbuD69qZtdutdUYRStFE8hb88ZyRQL0RDeCFA+Yk44x3qlsYAcf4U8r6fh9Kl0YvRopQRxPi&#10;L4r3OkW8w8M6Jr/iC6j+UW+m2piiZsZ/4+boxQ490Z8eh6V8XfEX45f8FANYSW2+HvgA6DGchJv3&#10;OpXR9PnmdIV/78t9a/QjDd8/jXL+LtS03RtM+3+INV/siyZxB5yMsc0sr/diiYhnLt0VIkMjH7te&#10;dXyXDyu3BL5I6cPOlB3dJSfnd/hsfy4/teW/7akjLH+0Q3iBxcH7bb2Wq6n5qBN/lq62lnvWNAxw&#10;PkUZOBya+EvCOteBNA8Z203xGl8KR2Fs8lxfPrek6tf2zpEhIiENtNazzSOx2qv7uPIy8gXg/vT+&#10;3t+0xp+neGNX+Cvw3tbTSNHWK0u/G2uPqMEOq3QkkJj0yKPM9415N5ZMisr3EcfzOIVOT/PB8RPh&#10;z4l8YWVr8RbvTdJ0bTdcmlk02zOpGS7FlA2zzWieaa5EROR5zjLsCFY8Y+RzHBRhNwht6H6VleId&#10;TDJOCjfRJW7dlt+J7D8O4vgDffFnxYfiT4c8XwXcPh261W307wPpdtd/2BK6hob1Le1v/JtoLaIq&#10;00N5LJlmKuUNeU/G+ztNe8N2t/8ABvwzrVh4a0jTdOvtSl1mcT3X2y9BgeSJnETJDO6gm2jjcI6s&#10;6u0QDn0bUPGfhLw94Cgi+Knhmy1Xw9pel/ZvBvgzw5c/8I5C15cTeXLqd6LKGa7liQxEM1zcCeaU&#10;p87KG2+R+EPiNoXhb4Ta7ot/De6nf+J5dskslzJbW+lXFkUkMoiQg3k9yGCB5CQkSlXDttaLypYW&#10;KagmvPv5fj233djqjOaupX6WXTz/AODf5XPDvhfr7DxNFP5k8RhkUt5W0q8SnEkTZXqyg45H6V78&#10;mi+HdH+G9/qviPWdUsoNQ1Od9D8N6dY3t1FfyWriH7VcXD+TZLsRuGQzSDlSiZGfjTwldzWHieaO&#10;T5TIc4HGA43j/P8A9evqPX9Ni8S/2H4ftvFtxKkMdqun2lzBcRadDeamA93DtaQpBIrrsaSNGWfa&#10;GyvC1xzoRUG5Lb9fTX+tTooVZStFPr5fqcfqguNJjj1myvJbmMYW2nQMoiXsrYLFfYDC+vPFXbbW&#10;Br8bQRzTQancIIfNiCOs6ghwDndsOVBJTaT7DIOkLrwx4f8AC0ek6nYarY6pBqt1BrBvZU+y/Zyo&#10;CQJbeUsyXMUobexkMbKR8qMMnptB0eG3uFtNCW3niuXRbedczyT7jwJDwTyfkjHHQtxw2PsZR+HV&#10;dv6/r1OiNZXdzpbD4Y3EGm6Tf+Mr/TpbGe2/tB00/dHqKBmZHhvJ5I1EYG3cCvmAqRsYknGV4h8d&#10;zzunhjwFF9msg/2OJ4Th7lpfk2oD/C2cZYknqawde8S32szXFpM91bWMKsJVd9l1cyDCt5kcm1yu&#10;3gKB0/HGJpt2uhM/im8MQuI08nTLeMAiEbcecyjnfjoSPvnJ6VMr2svmW6iaPpGWfTfAvhxo5Ge5&#10;volj+0zxBQks4UK0a8D5Y/lUsOBz1dq8cHhjxT4z8VwaVHFPe6tqzBxBEpMnkqMrGq9lAGT7Zz0r&#10;pfhfpOr/ABM8UWtx4jeSWz0mzAijmcssFrESyxgk8bpGLN9T0FfT37LOqappHxUvvjxZJqedPluN&#10;P0p9KEAl+23FtJDYQCS4BjhWWQjdKQSiglfnxWFXMkkoOVkv6vuvlqUsvlNc0Y3f9ep4v4R8KeMv&#10;hT4um0K9hv8Aw/fXsItNTS6V7edLW6EcuHjGHCGMKwU4JU8jtX2X8edU+LfxA/4RTQ7s/Ytb07Qd&#10;Mu/DrWF1bJ/a8Asw0UsspkSWO8EJWO3jVTuVGT5mYhfE7+1uC13q+uG3lvF1S1nuZbV2eItckKdr&#10;P8zDnBLfNkHOTmuU+Mek6ZJrVpBZ3Us95e6Or3McmQbe5srhxFHGeymFkI54JOMYpVcf7so7L9P+&#10;HsbLLLOMt7fmfTHgbV/FHibOkajcfZtWjs1s5rZUjs7nzrJgFV49q+XewSLlWYfvG6k7mr7I+CPx&#10;e1jwbrlzrMwj/tkRxDVLmONmsNZsyCsVxc2pAy8e7CzptniBKbiAFP5/eCfiHH471m1tfidJHp2q&#10;W0KQ23iBVKu1yiCJWvRzuEqqFmPQugfAYsT9T+BZNUu8+JdStwbjT9Qk03UbJpPKuFmn3K8LIRx5&#10;gDlSRschuQ55+co5nVhJyvaS6/8AB7Pr267nvVMvp1KahUjdPp+n+R+rvxG+C3gjxzFovxI+Gt5D&#10;pw1W3YaxaWVit/a3kEMWZZ/soZMSwtjcykNsyAC2AfTPAvjHVfhpcQeGvFE1nBZzWpvbBFuC+m3d&#10;rGMyTaTcy8oyLhnspGxg5hKfcPxH8A/jePAWo6ebaJ7u1tL64ivkCn7QtpKAG8tSRunTAfYOXUEZ&#10;3ACvZtd+J3gb4yfEi++F3hOC7k0jTLiz1G20xdsT6nrl1G81u9rG8TPBZRqTLdy5ET8ADLHd9pwt&#10;mmHftMRBqE3JLlXklqrbxlrJK109ua/KfnfEGT4qPLhqzc6aTak+iu/xWi13XWKV1+gukapp2s29&#10;t4hEbW0moJ5lqJV8u7lhxlTKh+YfLhijjMYIDbWyB0b3EMciRSMoeTPloTy2OuB3x3I6d8V83aBq&#10;uveEdTn8FIIPEPjq+jhm1G+aR/stvFtwrzu3zx20KjMcK/vXz83zN5p980Xw9HpRa8uZXvNQmRVu&#10;tQmUB5dvRUVfliiU5KxJ8o6nLEsf1rBuNWL0u46Pyfbtfult+f5diaHspJvZ7ea7+nZu1+3bc3d/&#10;0pwOQKGQ9TjHvVG70+C65Z5onHSSCRo2/wDHTg/Qgj2rueGjbY5lKJZuImuIjEjbT0yQGU+zKeoP&#10;cdfevCviBrNt4PEfiLxRcnSY7Rglr4iQNLHAkjACOc4Pm2zMcPHJh4/vKXALL6pPaeKrRvN0q7tr&#10;tOpt9Ri8tvos9uBj/gUTfWvFvGHxO8MeFLx9P8VQ3miG9BW9N7aPqPh2QPkf6TNGu2Lf0ZgEIzl1&#10;IrkxUIKLvp/Xr+qfY7MJFymuRX9N/wAv0a6Pc+avjJ8e9T+GPivTPip4IMN4JIzpviPTrWZbnS7m&#10;FCJIZreeIttMgZiD1RgMg7mB+Kv20f2iPh/8YtR8OeL/AIaXLNnT5rLUtOvIJIrq1lSTzULNzHJG&#10;d7hSjEgg5AGK1/2h/Dfwp8E6g+q/CLW7O0kvsT6p4ZsdQjv9OeKQn9/Z3cL/AHQw/wBTIqTJkEAr&#10;0+AYPFmueHLDWvDOjTW8ljrUMdteR3UEcsmIZBLE8bOCY5UYcSxkNgkHIJFflmfZtXhz4eclZ9tX&#10;ptbVb7P5ux+tZJk9BqliKUXzLTXS6633vbpr0Suz0zwt4u1y001/EWiyRWur6FcW99YvMqEyw3L/&#10;AGdiqy5V1UuCQQRtJOMAkfYfwX1fxN4R8QeDfi98W/ElnpujHXtYghuZ83zPcW9s73U7pEcMGmdY&#10;tyk/MFx8qjP5hWt7fW/nRJJJC0tu8EixniSJyNyHPY4BIruNBlvZBBDaRNO4MscUUrMQ7zqB8oUj&#10;BBwRjvjORXxeHzvlqRk9eVppdLprV28tOnqfU47K/awlBO3Mmm7K9mnom9tXfr6dT7B+N/7Q2tfF&#10;fxRNHJrfiK90a1vTcaNa3IjhIK8Ry+TbRxKH6lepUHbuJBJ8y8K+IfGuhTz+PdEtJ4JNPuY0m1Z4&#10;vOa1mlJ8pXkdWWKRiCVXO9sHJAq3ol94Q8JfDvU/DkelLqHia8uoYv7Ru2kCadFGyu7W7I2JLiU5&#10;QlgBHGCVJLYrlLvR/Fmro5gyts9y139gtXVLWOVhgskAYgNjjOC2OpNPG4yrUqe0nJylvpun6vt5&#10;el77Y4XDUaVP2MIKMVprbVaXdl3133eu2+lqHi7xv458QTeINdvbvUL645lvr52mnfAwCpJwoUY2&#10;jPHaprSWHS7lbQFrm43ZMGQ67v8AaxnP0ya9I+Cngya58Uvqfi+wju9K0ayl1jVLWe+XTkmtbcf6&#10;lbjD4aRyq7VG452jB5HIWWiy/wDCV3d5CtrpbxpNrUMUt1FFDFCCZkihYs298ELGgJdjjjOa8nG4&#10;WTp05zbcpt6O99LXfn9/TXudVHEwU5UorSKW1remmq+62uh348Q+IRZq95PdySXLbY4Sp+Qx/e2j&#10;+Er0OMHtxW3oes3tjeLLL5hjlx5u4k56cgn9ax9N+J3j29SxvRqUqJpou47AK6K8Au2825ICqpHm&#10;s2WY5z0zgYrqNEunhf8As+URs4idUDkOhWVedhx1Ydxg59K8TEUoVGpQqO/mvv6663+Vu5vTclFx&#10;lBfJ/wDAXS3z+8+vLLx5cNY2NhBeahPoE8oMml3dxMLR2TG+J9jK20cHCnHIOAa7Hw/HHruk38nh&#10;u1toprD/AEqWA3I2vE7BDGElUPLtO0gq4K+hJrzzUPhLND8BtM+Lmi6nPPCsmNR065kVlhkaXyS8&#10;OzAGWA3oRuGQcnBpfhR4vGg6h/a89lZahaXMMljcW182yP8AeAYbcM7WBAwwGf5jfHUa1KrSo4x2&#10;UoppvW0ZLRp2b5U+i89Ez56nKlOlVqYPVxk01t7yeqa0V2ur++x9f/DTxNoF3ZDRvGNnGDNkJPqK&#10;74JAP4GLjKEHgSDPo3rX0RZ+BtItrIW+jSSJZSId1jKwvLN8/wCxKXAx/sMoxXzf8MviNp+niLwh&#10;44SN7GU7ALhd32Sd+hORkRvkfMOAfmB5NfSTeA20uQXHhC8n05skvDnzbd+P7jHH/wBav1ngC08G&#10;qlGlGtbSVrRqRvutbKSe9+aN9bpu6Pyfi5uninGcnT5tVvKEvPya9HbpZWNzTLNtOiFn9nSJF4Qw&#10;EtFjsAp+ZPpyB61qmMCs6yufEVqPK1u0jmA4+1ae2QfcwvhlP+6Wrej8udQ8R478EH8QeR+Vfr2C&#10;5JxSimvJqz+6yv6rTzZ+fV5tSu2n5p3X9epQ8vJ70bK0TCaQxetdboeRl7a5nhMdaAgHWr/lf5xT&#10;fK5/Cl7EftSrtx26Uu04xVrZS7CTVOkL2hXCE1Oqe1ShO1SKuOTVRh1MpVBUBAwauxrk1XQdMVbj&#10;yPmFbKJxVJ6stoueKm8nPTpUERAbH4Vej6c12KGmhw1W1sQ+QcZ5p4iH5+1WADjK0oUj3rX2LMHV&#10;fchMQI70gi54qyFz1pcVp7B7ke1KojyaXyx/n/8AXVgpn/P/ANegIO/+f1qlRD2nmVvL9/8AP507&#10;y+Kn2D/9VGwe9J0H0Y/aeZVaGo/Jx71e2CkKc8VEqDGqpVWI96sIvH0p3GOQTTlH8NEaT6ilPuAU&#10;DpS4FPC8ZNKEz1raNLyOf2gyjbxk1MEVTx/L/wCvTsZ4FaqgKU5FQqDTDGPSrLLUfTmsJ0maQqEI&#10;j56U4Ie/5VJzT1XJ5rNUNSpVSIoO1QSR/nVxlIqFhxmor0dAp1DIljGfwqDy/rWjMu3nFQV5s6B6&#10;VOpof//S+P8A9nXXbTwb408Pf8Jbp7XV1Y6qkUhsoZ/svlySKsxFzPvCyL2287MgZNf0S6V4d8O+&#10;GtSuZfBNtNpU8ipqN/PC37q4V87RuQptLn755ZsdjX41eB/h34907xFZ6PqOnNpV/wCINRNzq0u6&#10;3vxbW4uleR7ZrRvKWNJCyokbMW8xiT8nH7m33w6TxvZaVd+F2kLeHZoVvtGuGVI9atLTqTtBkjlW&#10;Qb1APIJU+tf4YcaZvgMzqTyxYzkqVJPllBrmtF+81aMopLla5dG76NOSv/Q2U1JQg04Wsz5V+Ifg&#10;NtT0S7vPHWuaXfPfWrx+U8c9wiRRt5kUK28JEkgQ9Az5Y9TzX5x+Gda0Dx54xvZPiHqd3q+mXNs2&#10;n61Y6joItbS8eBittGYZ2LtcJx+/AUQr/Ecc/q14v8Swaj8Tbf4H/EDy9Cm8QRDUPA2vRHyLfULg&#10;NiXTpnUFo5oyVxnh1I7g1494l03wj4V8Q6r4d+M3hWwvbqC+js7rULVY0miLAHdJgZkYqQUdW2sM&#10;A4PX5XhfL8xyqpWlm+Mko1NY1GlGne1uWLpqTTa2bcG7fCdONxilZUpWtrrfX1/pnhXjv9nH4D3P&#10;gbQvC3gW9s7TUNO1Kz1WK8d5dZhsJEcssSNPIqhY97OwRCN3O7IBr5f/AOCleiR+N/iD4A8B/s9T&#10;wzeIPtX9seI7/wAM27wWsVnYr5MM8qABIGZZJFIMrHvwCK/Q29+AXwW1A2um+HLWx8QW3iGOUaZ9&#10;okuD5j2/7ydERCER4lAOxxypPBwa5Pw5+yz+yj4L8QLpOo+H57fVJAbhoLzVBNbygYZhEqBYyBnD&#10;g79p4xxWHhr4g5ZldS+PxEp1rznFzhOpU5W3F25ZT91SWqcbpx5eZe8n5+Pp1qqS5FFabOy8unbz&#10;trtsfOv7OviDwd8avF2raB4k0SNfDeoz3k91pNtIfK0+GIyWxMfltuGCrPHh8kPkEbgK9b+EfwWs&#10;/iws/ij4J2tlBb6Dpv8AZVrrelPLDNdPLLcWxW4gIXbmGOOSWMndGH3EHdW38W/htZQ2P2X4bT6V&#10;4et9aguLaGwUCBZvJgVol82FThofKaQl9oI4xnJr5u8HftMeF/2Lvjbc/Dvx9dvqfhHxRdRXMviO&#10;SwkddMuwB++tVSSGQREtiaIYGQJBlWr+nvBqnkuc508Tiq9SlRUotPlcZwlZ6wUrW7SbUoJ3dndn&#10;zfEWIxNDCzq4enGU9tdn6r+r2tco+HtF+A1/458TeB/j78HNP8OtpGq20Goaho+v+XIZ/s++B3jm&#10;uGkjgvJMSRTltgO9Sc8H0rwL4C8Y/BXXZrr4f/EDVfFd74hvrS7jTU7Vp4JYGciBbkmb95EpADsh&#10;UyA5UYAz9XfGT9nW713XpP2mvhFLLr3ifxL4ei02bXrKNY7G6iYr9mY2MTIk0ewCP55Gclt24cVh&#10;fsweC9LuvgtH408MadZRNoeo3VzqmkaF/wAS680zUjABc5aRWaQA87JGO3DBRX7fxJisVmWI5cBG&#10;pC372hVdGnCVSKleUnywTqRcffdlNrlbpXTZ8/llelQouVSabsoyhzykk7WsuZu2un2W7+9qkQeJ&#10;/DXjPUtWnuviXpPhOFr+/wDt160I1Cx09IYRsRJobVfOkdmAASSRSkzbjkV7Z4E8W6H4Z0+4sdPt&#10;Vv7m6Q2ei202pyIHXy92yJ3MyNghg5X5xnBwCazLTQP2f/iHqF7qHj/4g/atV1aOIalp2pS2ml3q&#10;w7k8iOOMqkiIpALFGkDn5g3avIPjV+zJ8LfhXq7axqlpErSWDv4f1TUZvLitrnT3ZLWK4H3HikVw&#10;X2xhm29QRz2594KZ5Vy2tnOJq0a8edydSE4ty9o04ym4OyV7pxg2uZyu7JW58q41wDqwwKhKnK1l&#10;GzS93dK6vf16Wtrc+64vDXhH4l+D73wt8R7CxW48gWDXEf76aK3uEGx1uGJfzUC5JGCjKOhArS8K&#10;eCbfwpodvJe6g+ki0tyYpb25+aKSNSkoiuGbbLFMgWT7PJ84YKUdmQAfll49/aX+PvwD0W4+HXiO&#10;48JLfaazyzlpbjT9TiFwont7mCeKWe3ull3+XskKZA55yK6DwP4t/bu+Kvgd/Fni6C8Omq9nLoer&#10;aO8trc/aJsIY5rZZYpmWQSAPMpKIeV45H7vw14s4HM8DhcJ9RmsZhPdbpxlVklF2lduMKjXJ1Wz9&#10;7m93mPksfwvXo1Kr+tKVGrspvlWuvu6uKvLXzXR3sfq/4P1/Qdd1rztC0vWQolM1zq7RT6dp0krA&#10;bmijuHjM+8jcNsDLySWyTXvdnrNtMTHbyeYVIRjHyEbuGboDjtnNflH8GdW/bM8Ra5qd/wCLvEWl&#10;5s7gRJ4flt7iS5tlb7yzq/lN8oU5OHcnOM9/vzwBYLqiyXmvS2VxfocW7QwzIjRgfN5aSLGiEHsF&#10;LdyTX1/Dv0qsvrZ7h+H3l0qSqt/vJcsXKV7WVKHPLfS7d+aya1ufNZh4c4mhRliJ1U2krR1elt+Z&#10;2X3K1vQ+kbWVHUYxgcjHvW3bfPjbngZ5rgNPm8sbsk4A7ev5V1VreMrbTngfh+Vf1DioO14nx+HS&#10;+1odLHG7HG4DPYDjrjvU6oAxX5u/P+TWfDN1Uk8np25rXjkz8qgZHPH/ANevFrVJI+go0YtasDaM&#10;vRie5GamW2/iOPxOevarkO0rt6Y9+c1ZVcHJX8a8+eKl1OyOHj2M6O3w3IHoAPT8u9WDB15DZ9M5&#10;Hp19a1FZR94E8cZ607MS4C9x0Hsa5Hi5HVDCxM0W7Z6nr3HIFWFgwA4yeMVcBTOW4x09akQxlQSf&#10;fBrCWJkdUMLEpCEkcZ9v8anSMsCCT9PWrG8EfKQCOtIJAMjge1c0qz1OiGHihI0I5Gevfv8AWrQj&#10;wSMevApiOp44zjjH6U8yqAVI/DOf5YrmnNnTGmkSADG49aTYucY70qyxv90c9x71Kjpty4I9+1c8&#10;pM0jBDQM8YH4dakMeB8w/wAaUSxuuDz6D/61OEyf/WrJ1JG1ojEXn5cc9+lIUJG0/hkVOJELDAGa&#10;CBwCP1/+vWcpyLUF1ItmASD70c4xnI6VIUUe3pTxH/F1rNuRtGMEQgc46VMi5IDc5PPrQ0O84z2o&#10;ZMMAcZ6YrNxZtCUehZWJcYI5zwP/AK9WRbx9Sfy/wrOHTAAPPWlLsO2M+hrFwl3N1JdUagt4c8f5&#10;+tHkwHqO3aswOSfTmpxKQeGrKVOXcrnXYutHbKcDOPWozHAe2Pb3qkZMcE8+tO57H6Vi4tbl+1XY&#10;tf6EMFUPXGaiL2o6J9BVbIGcnNVnYbckfhmiNJsFWt0JZrhVYqkY9qoPdMpOwgZ6kE1M25hu/h/K&#10;qjRjO45B7d63hhY9S1iZFF5JTlvyNV28xjwAc8jirrx7ASOuelUmBAJBP+fzrojh4LoaQxE5DHwV&#10;5Cg9Og6VCR3B+gxnpT/KLOSBjsMmpAuPxPam6cexp7RlTaudq/UHrUZg53D+VaRGPlwemPyNIUJH&#10;OcZ+tT7OI1WM0wjH8Jx6VH5Gw8kAcDkZya1AvoB1/OgQuTzxjpTcYopYhmWYABhfxGDijyCR2I69&#10;On8q0/KYnB/lxQYR1/HP1qGkjT2pkC1B+bOD9O1Oa3J+ZWXpmtIRAZHI7c0826g9PrispJF+1kYb&#10;WsjL8uCc8etQmykJ+cqRW/8AZWJyMYzj8PamtCzDJHA54FZuxtHETMNLaaFwVwfTPPvW3a6hdRKE&#10;CREZJIMSn9cU0RgHcQcnqKcqtvyu4DPTrx+Vc9ahCe6udKxs0acd/NK22Taqg/dXj8h7112katpV&#10;sd0yzs/1G38sVx6x7lGeRU0YK534Iz9a8XFZZSktjf65KcWj1W5uvD/ia2+xamqmH7vlySEZH+6B&#10;j9a5O8+DvwP1UCPUNNtpj1Gctj6VgLIMDI4789KnHqMivma/CWGcnO2rN8LmOKoK2HrSpr+7Jo6X&#10;Svhd8H9CYSaZDcx7DuVYrmYBT/sgNgflXawap4RsI/KhjvXHrJKW4+rc15YjN3/XpUm/+Ef5965l&#10;wdgr3cLvz/4JOKxVfEa4ivOfrJs9Ug8Q+FYm+SK7T5gRyvBFay+OdCjcuI7jngjCn/JrxYM3br7U&#10;E55OTz0rejw1hafwRsefUwNOWsrv5s9ol+JdkpCwWrMAMfOwGfyzUA+JuTg2ile4Dc/1rx5WBGF4&#10;46VIGyckD8K7lgIoUcrw38n4s9Tk8f2rYaK3dCM53EMDntyKxLzxUt0oaKCOJgxbdGqj+Qrhi3OC&#10;OepNPHoBmsJZdHudlDA0Y6xidbN4p1NwGSaVSPRuPyxVCbxDqdyu2eeRx6McjH0rECDnnHfGaYcl&#10;eCaxlgoHZCjBapL7jeh8QajaENDLICD2ya0H8X6xL9+ZiR91un+Fcf8AMByx/wA/rTdqcgfmawll&#10;8Opr7Cm3dxV/Q7J/FWou2+SQkgAbmxnjpWRcahJdSGaVsseTjAH5Cs1Q38VP2joOvbPNcv1WMWOF&#10;KMfhSQ/zgOT7/nV611eW0OIgnIKnManIPY8cis7BJGBS7c9D/n0q5RXUuUU90aFzqCzxgPHChUkh&#10;o0CE59cdf6VnmTcc4I7VGFBPHOOop4GR2HpRypbDUUloRl3zsHH0ppLA/wAv85qZxn26YxTME++O&#10;ee9JzSNYkeWJxzTic8+tLhQc8nFKFGOO5rJvW7ZaE3KDj9f8imk56cemKds4ySfakAUd8+lLnstG&#10;BD1IUY69akY7RgZz2pdqj5jkUgz6+3StoYiKWpXLcZznPUd6AxAwOhp3qM9fanhc85FJ14dxcncY&#10;M/TJ60oP8/anlccU4Kvb681DrQYLQcXZeoyOlNLkjC/5FIRyWJ49aafy+neuSUovoOy7CqxJzz9a&#10;TcRTgnGe3qe9C8nnk8cCsLdRppAG9c00tzzTxEwPNKEbqB+VUimMMjA8U0M2cjjPP4VKUI59R9KV&#10;kPb6UF8i6iA7jk8dOMUDB4Bwc8elKBnhQfSl25IB4Hak07mfKl1HcZoIA46+lKyseDQAR1Bpq/Vi&#10;iu4EArnGPSo9isf6GpdgI4/GgJge+eoqWmuoQv0GBQDkc5PB7GlLYOAaeibenp+dBjB57d8VPJfc&#10;Hd7keT2656mjDk4H45qxtyvP5GgR7cZ70NLYllfDHpg0oBzuH5VOVwRik2/3fqaEtDWEkMBfPNOL&#10;SN1JxT9j9cVKsRPDH/CkS6ivsRgnZj3xQS3QH6VaMAIycjNJ5WMg9hSTRFyr82acRVhUwB24zQEQ&#10;DODwPpRdDbK23PU/pSeXzzVoLnsefSnFcDrg9h71LnFbgptFcKOhz07UmwZxk9+tTsrbQTzzz9aa&#10;AfrQNMjCHcO1Ky85GRmnkFeBSqCDmp9pG17l87vcj2EHI5709VTYVkU5JzkH+mKnAyPSkMak9xx+&#10;Fc8q0Xpc25k7XI3RG/1eR255pmzB78mp8KRkdMYpdvQk1tCrF7MOexWMe4cfnikCEHn0qyB+NJwf&#10;/rVcLPYPaEKoueg/z3pAqgZXp6VPQRgc0+RB7VEBXsKQpjg56VOFOfpTCB1P6Ck1oHtUR4IHHWja&#10;D97ipARgjHNN7Y7nilyaEusugAAcdaD/AFpBkcdqUDgY70cjexPthoUYz/SnbV6EflS5JP6fjQUO&#10;OKpUyee+7GfLjt1o4A61IYyFzxgdaYcKTjFTyFe1iRSsUjd8qoVSxaQ4UADJLHsB3r8zP2rfEt1d&#10;tJoHwHjfV/H+s2EqJ4gv0uLiHStGlZrW4bTlYG3innkAt4BCjSzOWIyFLj9JtStoLqA+fAboKCy2&#10;mRtlccqpDfKeem7IHXHFfJnxA0O3v9N1K61CXUWttWuVg1nVND+TVvEV7Ihgh0XRDktFAI1MDXJI&#10;2x+ZsZd08wxr0rqyOrA4hRmpNf15/wCX9L+Y34rfDTw9pHi7T/gn8JxceMPF63jW+t39rumsY55P&#10;lNhaJGWkupkcs80gcI8vyqCql39b1HwL8O/2RbK8XxxpWl+NPiNbW8Tx6AW+26J4ch2BopdaNsGW&#10;7uxu8z7FG3kwr+8ndg6I36laB+yH4tPhfXfir4s1TR/A0F9a3en3jeFLUNJofhK2R1bT9BfakYur&#10;oAxz3jqxkQnYXMzufzM+NPgnxj4P+BV3rHwy8L2egeEfFFxJrWm+HINza3ceHtMaC2gvdRuZWyYL&#10;u8mjd8ndc3LAqhSNdvy+Io+yi5tX0/Dv/wAHbtfp+gUccq8lT57LZ9Lvtf79Fq7atJ6/nz4J8A/G&#10;L49fErR/gNoTx3GoeItaF8xNuLG2lvtTJYSyBUVTHaxiSQNsIjRSqAAba8/+NXw78NaH8a/Evh34&#10;USNeeEPD2r3Gm6dqjNvEqM0iQysxJMnmRwSSBhwQdwCghR9zeEfG+n/CT4VeJ/j/ACx+f4km05fh&#10;z4L1AOxRdb1OBk1PUbccbY9N09vIt/7rzxscsxNfKvwZ+GPiP4kfE6HwV4c0ya+Osym206zhkEDX&#10;H2fbEsSSyfIh8nkkg7cg/XwOWMadOy96Tv8A15v/ACPYac61S79yCS/4PXRaL7z5i8e6DHpXxNNr&#10;Yclbe1kikThXRY1II4BO7k8813Og+KbrQb9oZ4oLmx1CxvdFvLS9i8+ER3KgrNGpwUmiYLLG8eHD&#10;KADgkH0O18ASfEz9oHwp4Usx/ZkmtajB4fRb/INvO8ggRJ8qG+Rzh/lDcHjPTL8Y/Df/AIR3UPFP&#10;gzxNfwafrXhXVJtLhsTHJM11fWtz5TrFIilFEYVpN0hUOo2rliBU4ejeD0HiJKDdnu3p93+Z5ZqV&#10;oHDXMt21xp0ZaCaXaeUBIjkiVuUDHkg42fxc9dDRdf0aylbTNeNxBps6JbwzWgDi2zIpaUwlc3K7&#10;NxMavGXbDF+NtbHi/wACeNfh9renweMrFrZvEmmxXdvp0c0M6OtyNqO5WQrEsi7XAbDGN0cfKyk+&#10;7aJ4H8L6Z8Eb/UZ7bUtWv9KsLqz1BNTiuFHhGQXsclncWflOUMd4WaG4S4jwkhLDBMeenDYFNNPp&#10;r/X9f5nHWxPVLTb+v6/yI/hb4P0j42fEDQfB9ylpYanqVtFo2h6pr15d22l6o1oxhN19quTIYJAg&#10;SNFGLaIRlDF5hVD1n7QPwy0r4M+M9Z+Cnw51e38Y2nh+Kw1rxLrMumxJd2WrRJ5N7b21yyLNJZI8&#10;i7l2+W3DMvy7zieEvjF4X8J+Gp7TSNGtJ/Dt2RdyeEdeuryLQWv9PtHRdQstRjnW/N9BO29YFl+z&#10;vLMxCKSFj8y8P/FG1ufBOrfD3TrCzfVvEmoWj3fjPVGnbUhaW4Z5baNY9+2KeQhrpiWMioikABiX&#10;jKdJU3FWUnu9du1tte7+aXXnw7rOqpP4ei0+/vp2+5u9l9B/ABdMh8FeJtd1uSOMXdvdQwBSE3m2&#10;sprgoAMbcsQCAPT2r6Y/Yy8Wan8KPC+ofEHQvD1nrWs6dZ3Gp6Sup6xaaXFYvGdn29LW7+bUZYU3&#10;eTFCrMr/ADYPFfmw+pi30rSvCwkDGCW8vp2TO15Z5ViUjpwY4sqSOh7V6B4q8fprmk+HPD187XSa&#10;VZSf6ZcStLdpESY/sqSsDstkVMxRBCI9xwGB5/ObSpVvap6q1tt111T/AC+7c+5TjVo+ya0e++t7&#10;aaNem/rfY+1vj94w1fxv4h8e+Mtf06fRNYvLyG91HTLiZZpLW5FwqNCZI1jRih4LBVB7CvGfiBp7&#10;6hren6/JbTeRqmkLe2V35ixxlI90d0u1vvnj5cEHcCOeldXD/ap0x/BngvTJb+XxVFaeHodOASa4&#10;JeVJ4kibYuZgYgoZQmcnoDivXtE0zXL/APZx0ix8QeENQ1WDw9rOpW3iCWK3K3mm6clwskQMux5b&#10;OJ7l5I3mCMu5SrDgCssRGpUrSberu/8APZfNnoqUKVOEEtFZdvTf7lr8zk7P4aW/jXTZfEejQarq&#10;F7aaHY+IfEFvbRokcNg0hgu5AQONjeTIpVWwrvuAwSPpQL4j8Fwad8Xba7h8S6Hq7rod5GsYguC8&#10;Fun2eO52AlZJoUVop1+b7RAwbnOc/wDZv+O1/wDC/wCI/hKXwlb282oaxqF7YS6Tq+y1hSyuLOG1&#10;t4pbiYrE0MmGYglQ2BllzmvVvDunaX8P/Gwi1E/2D4S+KNtLBp+kgHUU0jzGV4bq3uY1WP8Ac3xa&#10;MKoeSKNsuNxryVg+ajGrd6NpprTyd9vLy31vp118W4VpU2laya1168ytveyurb7aW19T+C+s6dqP&#10;iuZordJZ7rToLvT9QUJHFelZCAbiED5LkAmNmj4LruwCwr6X+E1rqXh2aTSfhZJp1/4r8RWbraaj&#10;JbyrPoNsLhlltJSVMfn7SXXoFIPBRkB+T/2ctK8PaR4o8Qab4+iurqxsZZ49D88G2uL29uJWtpSi&#10;7d7QxTrvkUKGVQjY3LtP3xb/AA/8UeE9PdLg2mi6S0oj1K4nkuJLq8eJt+y5W2fddzTyYCWVqhWJ&#10;BiSZnZkG3DGU14VZYjDq68n70Ve11f3VpdXfwpOSV0j5/ijMaP8ABm97Wv8ADJ2vZ295200W7ai9&#10;Gz1XRPEXwF/Zi0OTR/FnifT31q6mN1q08kpu9UvLluCWii8yfA6KGHqSck1Cv7Yfwrvdo0WPULt3&#10;fakfk+U3JwGcsdiJ6kuSB1Ar4x8cfs4WfizxcuqDUG8PW0hU3Gs+I5LKyMsZUMsVppNlDm2WPdj9&#10;4wcnOcHJr6b+HHwb/ZX8G2sJ1nxFbeIJ4sMzahcFbdnHOfJUfMPQSMw9q/ZcBm2NlajhacKVOO3M&#10;9fxd2/OzTfV7n5pjMty+MPb4qpOrVlq1FaflZel00uiPoHwn8WLPxhMIdIt5L0l9sh0iKe5t4j6y&#10;Xs0dtbjHcKWPpmul8Q6Za+Z9ok1TxJaFudmlmWVBx2UW8wH5Vo2nxK+F6wx2ljrmjJGgCRxJPHGi&#10;gcYVeAPwFdZaa3od/GJrG+tZ1JwDDMkmT2A2k5PoK+6oR54WnUUn5afq/wAz4CtVcJXjTcV5/wDD&#10;L8jwbUtKtbiMeZ4i8dnHzKEs7nOR0/1VrESfxrkpr3xDpiGa18YeNreEAK0WpeF5r6NiTjBDwlyD&#10;noGr6K8QeK77SExpOkX+pTFCY4UaK33kDhVEreYcnjPl4Hcivi340ftBftJeBtPimi0Dwpot3eOI&#10;rPQprqTXNemVuN62ltsjCqOWLNgdMk8HyMxlRw96s21beyn+akl+J7uVVKuJtRio693TX4OLfztp&#10;1Plz9rXwx8LtLtoNb8aw6PcMWLyw6N4cvPCur3BIBYi8nWexfaGDFGh3t0DLXxnc/sf/ABC8XeFb&#10;n4xfCzQNYbwmbX7ZajUbi2nvZY1yJGjjg2l9hBYgIGCDODX0D4m+NXi6aKX/AIWl4H0++vLGZvNu&#10;9Qgk0mKHz8MUlgsmt/MZj82HkY8nAGax9D8Tn4bfCm91PSdasdO1HX703MejeGr+7XVbfgvDJMyu&#10;bO3tgwBaJ1kndcLuU5K/j+b5hgsTXqOfwJN6aSTS6uSd7vonr5H6hhKGLwlCnCLvK6WusWm/sqLV&#10;tPtNffofG2keE9M8otqE6Qn7O1xCXVpGZ1ziMqg+RmPALHAHWta1itbWNWj/AHeGz5idV455/rXY&#10;poeta9Jd+JNfuo/tDTJcSRXOVnu3uW3M8aKuNozvYnGQRtzmuuutC1LxZrk+ua4yyTXIDTuoVUbA&#10;CgBVAUAKAAAMACvzKpiHe9mv8u77f1rpr9VUr/zP+vu/rt28z0qBdT864hmwF/vLnJPYEkYyOpNe&#10;m+FotOTxFZjU9La8t0u7ctpkcjRmZXdcweaOR5mdpbqM1Z8OeBpbR7qxMZHmtnzf9nHAI+uDmuxs&#10;tF8SaVp8j2c8scccI+1vZkkELKjRecqEFAGwdzZG4L3xSwNeN4zlo9ez26Wf9ephVmmnFP8AQ7zx&#10;94fsPGnirxTregWNtoEOjRxsuiXVyBLbCzCW5hRVjCvIrhmxkZ6cnq39mfwj4f8AFHxdtNM8R6db&#10;azD9jvrlLO5DmF54IHkQyogLOoYcrwD3PYp4e+JviTRfBvib4dkCZ/E1xBdajqNwS10RExZgjN94&#10;yE8sWPfHWvUP2YtA8VW/xi0XU9DGn3UkizRmQMgYK8TCRXikKEtt3YwQSehr6ujWoVs0wlWDbc5p&#10;yVla7m/dS2fu22VtbHgYl1aeBxMG+VRi+V36KO99979b6XPIfib8LvD3gvxGbDRrtLpE0m0urhLd&#10;w3+l3BHnW8h2r5bRknKYJUYB5JrIsPDEdtMPt8jyWkKxSb4Xx5aM23k4yAhOSCK+gtd0OLx1+0vf&#10;6X4rc6ZFqfihrO/hTKGNWkEZwX3AMcA4OcE969wt/g8vgT4k+JPhnp3h8+KrebTWFgkk6Q3trBcK&#10;sguFL7UZ0bC5GDxkDnFclXJauIrVJwiowU3BaN66uPupOWtu2jOmjxEqNOEar5pcim9lponq7LS5&#10;438H/HWuaHYa98HtZNzdWetQ/ZIY4pMQQXk0iIty3IzCwwZNvO0AgZrLbR7/AOHHjvU/Bl48d79i&#10;uJbG52g+VLt6SR56Z49+xrd8P+C9G086K99LPHqkDX1jrljPiO8t54Dm0KxnDPG4K5zxwfmA4r6z&#10;0Pxzp3xr+E8fjfxhYWsWq6Pr9vfNHDGqx3UcZSOSOMZZmBhO11Y9QMHGAIw+WvGUPYYitapSXNHr&#10;7luaUX2avotdVKOlrCx2Pjhqvt6FK9Oo7Stp71+WMl3Ttr5NS1PGYo/Ms4p5ZGkhLrFbSuuGs0+6&#10;EkLN88QbIZWAKDnNfb/w78b6h4du7f4eeOoZba4jt1a1vJJFlgkQnC7JV4eI8bGJ4+63avGPiHpR&#10;+CPxEh8aaND9u8M+IhKmr6dcL50ce7aZNueQpTDJnoQR0r17SPDuj3WjfZPDcrap4bkBkhtWkxfa&#10;ZNIfuW0jcqrA5CP8p+7nnn6zhHJ8VlmKrU6dVe2i7OPRx3Ttu4yX2o6we8WtV8LxLmFDG4alOcP3&#10;cldPqns1fZST6PSa2knv9IoMHBqZY1IzXMeFIZLTRYLJ5jcLCmyK5YENJGPullblWA+VlPQg9uK6&#10;qOv6RwdT2lOM3G11tvb59fX5o/DMRT5Jyinew0xZ60jQ+n1qwBxkdKkEZ25PrXU6NzDmsUPKx60w&#10;xg1qeVzimGEk4/Kj6uilV8zMEfYZ/GlEVX2jOPmFM8se9T7ApVX3KWzuBTgvPf61a2dhSeWal4fs&#10;KVR9WRbRmrCjjgdKRUwPWpAGAwPXFXGm+xJIjAZPt0q9GcrVJEP3j+dW4x3NbKm9kYVUWVODjtU4&#10;XNVgM9KsIxXn867aSbOGpuOEbZ5/OnGP/P8Ak1IAT0o2k10KgYc3ci2f5/yadsHSphHxz/n9aTyz&#10;2/z+ta/V12Epoj2qKTaKm8s/5/8A10eX/n/JpqiPnRBsGc0bKn8v/P8Ak0eX/n/JqXRF7RFfy+fW&#10;lCAdan8v0/z+tIIz/n/9dQqAc67iBSeKcI/X/P608DFLXRGkR7RvYj8vn/P+NJsIPrUtFV7EFKV9&#10;SBlxxTNgx1q1gHrTCmf8/wD6qxqYfUftO5BsVfenjmnhOeaeAB0pRpDdRLVEHHeoCpHWrjLnmoSu&#10;f6CsqtIuMr6opbSRUflN6fr/APWqyR6U35vevMlS1OmMz//T+7vjD8Svg5rklv4puoLyzTTLeeLT&#10;WtZJllhG3AyIVMYwcsflUZ7kU74W/ETxr4y0W6134Y+KLKZrF47wSSW00M9vFCVeSExKpEm5Ackt&#10;8+fQGvf9Zi0XxN4Sv77w9dAaGIvOtjMYpYrmR1Pm24tifM8+FVO4EYxg5r8RPi98QvhX4H+IWq+G&#10;vD80M0lnp0eq+I7+0kubU2at8sLJDDIhkKBtpZFbliD0Nf4EeCWBy7McKskhSUnh/wB4rxi43bUl&#10;apGPPzRlbSXwO60bsf0PKc4VHVrNaq27/wA7fhr8j74/basdE+M/hKPxPZ+MLfQdO8L2z+NrK0vr&#10;Z0vLfUWkW38hZyU8m3aT5U2qzZYMTjArtfhhro+IMWm3PiBku2vLLzZJpZS1xK1qNrSux4WOKIqA&#10;CwAwTjmvhEeL/APxJ8MQ+GNO8SLqkOrWqwXDaBfD7SUGGt0uLS5EmFbJLI5ALdTmvnXw3rPhTw9q&#10;2vaB4m8SeLbWG3neGyttZ05o2Cb9mTJayCIxlge38P0r9P4j4cx2ZU1hcQqcfZNXglzKUb6WdSKV&#10;20032dlqzldWNOqpqzuur0/4J+xfiP4efEfwnqon/Z+1B7tNWVJNYstPuPssVzA5UtJb3DApFIiA&#10;7nXAYAjmreo+FvAvxDl/s27E2qFFkni1QR7PIjLfJvmhCiMlhzHx2714l+z43wX8aeHra40zxpqE&#10;l7fFYb1bKO7lkgtCdhQm4OY0ZUyWwAq55NfWfj7W9EvfCumaJ4Eiu9M8N3TxXFve6AIklaGFjvYx&#10;As8pkKg+YTuI6Yr8d4n4WyvL8PzU6joSVSUVUi1GpCTUbRu5R9olGyvzTVm+Zxtc9KtBuKnFe723&#10;/S2p8crFH4J8cWGnadeRR3emPezR6lIRJbEyqbcw61bkqJooy++GWHByAzn1s/tB/D7x14y+HzeD&#10;bzwvp2ualcvpOv6f4xWVZdPt9a02LfbhmZQIftVpbskqlikhI9q+rPiD4k8JW+mDUtZu4NaF4wtU&#10;kMQk3lhvEU2xG8scAbXwN2K7v4Z+F/FWvWEF0t1HcRNp0QtdJW2dPsVlEw8sxM3VkACrgkgZAAGa&#10;/SOAvEjiHAxnX+qN1Y05wUk6UlUV0ne0pcrlZNtaRey05j5/M8po148svJ76Kzutu2vr1OMvv2qf&#10;2dv2cPhlba38S5V8PTeILeLXE8J+FLWfXYw95brcG6sUtYv3FvP1Ec3lBJQcEZJPyv8ACP8A4KPf&#10;svSeJPF/jXwYbyTRfGOt6VqE0V8sGmyWckaG1uxc72KK80kX7pGbc2Tnrk/p9dfsC3vxWaz1GM6X&#10;ounCIzQXdiiz3Em/O6NsEKij+7jr1Oa8w+IH/BFP9l3xro9x4a+M+v3d5Z3s0U00MVvb2Ecs8QPl&#10;kylmJdQzbCclckgda/2g4N4ljmGV5fjJYL6pUhfmpzipNQlfninFKKcrp3UVF6XXRfh2K4Q9lXqp&#10;4jnUu11qrW1u3pb1PhH4m+Cfhhf+P/Ffg74hfDKzvbHxGD4o0O/1ia5mEZdvIuXgNo6SQATL58Ox&#10;uFlYYxXy7d+L/jB4H+GXiT4e+JreKy8AWF7Z6b4ig16wW21iewVBdE6deSKy3excSK0iQtlhvdiz&#10;Gv2+k/4KCf8ABOr9l7xn4V/Y68NfEC21nXb+80/wm97Fdx6nDpjbY7aFb2+T9yrEqqMqktubLY7d&#10;n+17+1f+zV8Mfg7ceKfjp4f1/U/FFjp2paRBa+GIPM1KVrVnsLjZNnakJXcswZuUJUox2ivzfFcK&#10;5i8vpUZ1I0cTKEvaezXLGal8aSSi9Wna90lJ6dT6nC0MJKr7RRc4xat1s1tu3tp57bn4Z+IPDejf&#10;CKPwHrEl54g0Pw94svNN8Qax4e+JGkXN0jeHtRL2RgttQgWTyYWh+cQ3KbQ+0xlSCK/WD4f+Kfhl&#10;8HfEHxD+CPxF8eWcunRa9aQeD7a7MxXTvD0+j2a2dusnl/MYudzbydwyTk1+d3we/wCCsXwB/a/8&#10;Sap8Nf2jNHtNK0CSzbTPD0OfLtryzt2EsVjMhAEfmFcxryVOBuB6/kB+3L8UPFvwk+L93H8KdN11&#10;PBU15E/hTxkmoLe2N9aMqF7fzIwyAxgFIxJtlVQAyEDJ9Lwo8N8fw9xHJUMsl7KpTVpX0u1ZOSuo&#10;6Xkm0rpOVr3lbxeLs5wGJy+dSeISUZdNWtm1t5L528j98/jF+0XqGtfBDR/jH8Obn7H4kg+I0Xhj&#10;UrCydJJNbaxhe3WdYZCm+OSZY3GSCschycmvbfg1+09e/Hjwvp03hm01O1mvPIXVdI024MM9vNMH&#10;kS6hLOoWDCMuN24SKFAYkCvw9+BXxR8FfHj4XaP8Pr3xRGLgeIE1WfRdRVY7lfKkRpG+0oFDNMAE&#10;j44CD1rsPgV8bdL1jxz42+A2sWP9g+LNNg1QW0GpQNYDVdGlgluPMihlCCeW3mhjkGzAfLMpOTX8&#10;5eL3glxbi5SxWPozoxliP3s6P7uTg8RVj7WM7O0nDlVT3ZRknGUlKKPXyPPsvlTowwuIVSPL7l3d&#10;J8q0tfyvbR300Z/QHfprGgyXPirw5r6a5p8Nsbq5g8Xu9sywoMyNDM7eW7R4IcfIfrX1B4A1MeIt&#10;Fj1K1iCRSbSjIqqkgZQwZCksqspBGCG5r8Xf2BP2w9T8R+Cx4W+IV3o2v6BfwJbSNaO63ljG/Cts&#10;lG5TETnIyABxgivhb4k/tpfDTXIpbbwNrdlp/iHTtU1LQNZ8PalcJb3H23TboQJGLcBA6zxfvoZw&#10;wVdrq/OM/rPgdQ4s4bz/AP1ZzrCzk+aSlNc7pv4nColN3iqkYvms5RVS8OSneN+HPsLl2Owv1yjW&#10;jFNafD5XWmj8tnbq9T+tlYriAZlDY68jH5fjWlAUZD2Ixkiv5LbL9p79q34YaNL4iNrqcVikaXEU&#10;+lahcrCUZN330klizxzxgCvSvhf/AMFkfihc6lBoSy6hqE0kENwIwlpqW2OZVaMvlI5Bu3Y+9kHv&#10;X901Mt9pF8k1/X3n51KhKjNQl8u7/r1P6mopZExzxjFX4pzwTj3Ffg3of/BYZ9PjU+NNM06A+b5O&#10;b2yvLJtxGcbkeZM45GPyrwD4s/8ABfTxL4A+I+l22l+BdAufBokaLXNdttTuNTnIkAMc0KQpB5Cx&#10;qcyRyq7NyFYYGeWnw7iKl+Wzt/eX6ixubUsLyuvdXaWibt622Xm9D+nNWUjg/gc1IDtwDyMde341&#10;+NvhX/grl4B1Gyt9U1rSbAWt1FHNBcW2oPbrJFLnYyrcQYIba2Dvxwa+ifC3/BSD9n/xDGGP9pQ9&#10;Q3kta3iA+mY5gx/BK8qrkWJX2L+ln+p7VGtDufoTvBOAMc075eWI7dfftXzRo37XX7POsbceIVtG&#10;J4XULW5t+v8AtGMoP++q6vUf2kf2edI0mbXNY8d+EbKytoZLie4vNVtrdVjhXdIcSOrNtUZIUE+g&#10;rzamArp2VKX3M6J4mnGLlKaS9T2skdVGTjk9KUMo5H5V82fDn9sX9l34seHLbxd8P/HWgX2nXhYW&#10;9y0r2wcoxV1xcJGyspGCGAI/EV79pOuaBrsQuNAv7K+U9Gsp45x/5DZq5MTha1JtVabjbumvzOjC&#10;1KVVKVOomntZ3NbJDAnIOevsKcF9/XnjGacyNGuZlK85wwx/OlVo259xzg96891ex3Kl5Apx0P4j&#10;rUqM2CtNZ485PTGKQs55UcZyaxlK5qqUi6nzLhzk9cgU1WJyfxyDVYbmOMd/pVqJQOTwOgA9aweh&#10;tGnykiYbjJwMkDFTJF8o9ueBR5i7c4HfigOzL3/2axlULVNsmwMnPfpnilCgdSOtN+dxwMf/AF6U&#10;7AMsc444rF17Giw9x25TnJzgdfWmGQL8w/SgeT2yc8UoMasQo/z9KzeINY4e3QjMqkkc8DigNkAA&#10;Hmn7jjgD0Oab5u3HAI9ah4jyNVSfYXd6g/Q09AScnA47VGJwW5B+o6Uea2cAEd8exqJVmyvYyJhE&#10;M9uPzqcjHceuKpK7sNuc+nFS5fGRn/P1rOU29xqg+rHPH8nH51AYegz+JqTDkZXGD2z2+tI3m8Dn&#10;mhTa6lfV/MjEYGc5x09eajZVbAPBPSpzuUH9cioiZG69+wqlVZqqWliq8e44J4HHNQPAuR+ZNXPn&#10;PykZ+vP+cVCVYkHpjpQsUL2CexTaBMYzn8gaAifdOSc+nFWHQ5zkD2xUeXI2nH4deKf1m5p7IaoG&#10;dyrxjnNSAAH09B3pgDdST70pYt0yO3HrS9s0V7C/QaQcbSD19aRkYdvWpcOe59MUjE7c8nmpeIuX&#10;Gi+xFjC4Gc5FIwZsErjv/wDXoJY/MeOec04yE9D71Drs2hhmR7D1B6dqn8nGe/b1qs7cZJz0NG5/&#10;4Twe1YTr+ZosO+5djUAfPg98daQmPAXv6EVWUsACSD2xjtQQSvBx/TNc8q1noWsOr6skdU3Zz3pv&#10;yDAXrxxVUgdd3f0p+F3Ekn0FQ8SdEcMWC5x8v4+tTICeMZ+lUiy5+UZ461agZ1+fpxXPUq3N40ex&#10;dVQp5Hbmp1wXOQOePoahjZW579zU25iPlx16f5Fc0qhaoNljy+ME/gKeQuOtRrgnqal38fKOB61z&#10;TxBpDDN7jSFHIOfwpFRifmDH0PSn5b0HPSmtJJnkZxWEsQzaOHSADHGO1OAC/KcYpvJPPHpT1HO3&#10;3rKeJZqqKQY5OT8uaeqr3P60isobAB465o3r6VyzxDZfsiYKpBPJ+opdw6Kev+etRRykdcnNGZMZ&#10;YY74rlnWfVl+xYEt94Yxnjil+b+Efp/9emGUsDxxS/O2Tg8cZrGVWK3ZSpeQ/wCZgDkYx1pwDcBs&#10;HpjntTDE5wo/KpghxwOvB7VhPFxRo6LtcjZWPfHPTrT1U+3408IwYZNDehY/liueWOiONFsYEIJ5&#10;HSkATOT9Kdhe5J9vSnEx+p+v/wCusXjUbRw/cbsHXnGefWkCL/WngKMkk/8A6qAVHXJrOWORqqK3&#10;GEA846U04FSNt9PqOtNOzOeetZPGdyvZrsNIyOR+tJt46H6ZpTt684prbeRn/P6VMsaCpoUKvTHb&#10;pSEKep/KjpwT3yBQQM9eR0pPHIPZoTaB1znFSooPBB+tICM59/zqYY2nJOal40HBLWw0IB0FO28Y&#10;UGnK2R3/AK0ErgAA/hxUPG9h8iYhjzxShMDCjFOJYcD6Z+tLgE55449KX16XYh0lvYaE+n4nik24&#10;xt/GpeAeuD7UoPbHAqHi5dBezXYj8vHHBpQjDkY/nUue5+nFLuHcZ60vrUikiIJk9RilZM9cfnUm&#10;QCCO460Da3T/AOvR9alcJXIvLBHT6gU0L7YqyOP8804H/JrVY17MyaXYqbA3HqelO2HoDVnBUg9R&#10;joaAp9R0qljl1QuUh8tuc59OKNgwMfSpyOccU4KM5xVLFxI5WVynGGNBiAarWD1wc+tAA/E0pYvs&#10;JJlcRkevHrQUZAByfpVkL3AH50oBxjH4Uvrb7A4lUxEn/GnrDkHgfzqcL/CcEetO247k1DxzXQzk&#10;7Ee0Dscjjg04DHXBxxxSlW+8ufbFPwQO9Cxd+gl5jTnoBUIOWIqfBPBHt1pQg3Z71y1akpMVyMD/&#10;ACe1O2AjOfy608J+NGD/AI0rtKw7jfK4wf1pyxqeDTinrnilC5yR9Kjk1JfkR/JjaAMD/OaDsI9q&#10;cUz65xQEGOnGeaXLILkfy9ePwp20dCB+FSbQOvrSsvpTjTelxxfchIDcj60hx1p+w9QM5xRs+b+t&#10;a+x0uaOZCSA2BT9rHkYwaUqc/lS4k7cDH1q4U431QczG9Bg446g01geuc05tp4796kAVSTx9K6KV&#10;log5iAZ79qVWJO0VMVVuMUeW4+72rojUVyXIiOcZHNRDd39PwqwFI4OaQL65/GtboLkBBQFiM/Wh&#10;O5461Y4A6D05o2qx7jvVRtcUpWIioxjqOtO2mp/KH8PenhNvB7VqknsZyqW2KYQjDD86QLkE9OKu&#10;hTj09zSbOMkGo5OtyedlFkyef8aaYs/KPxrQ8oE8DjrSeUB3PPqKfIhc5mTwK0DBkMgKnci9X/2e&#10;SBz05OPU1ylh4UWbUpPEHiPZcXZie0tYUJ+z2FrIArQwDA+aRQPOlwGf7o2xqq13xUMAM0jKpORg&#10;nPNL2em5XOzyjx34H0nx7pzeFfEkAfw9FGhvbLYGjvfLwVtzH3iVVxgdS3GCoI/Mb9sP4Z3fxI07&#10;xAZ1tLCfUrJr7WGt1YtFoGggppdtvAJT97N5aJEoElzeFl+W2yf2OaBGjMftg/SvMvE3w70TxFK+&#10;m3NrFIly8GoX/nRh4pjYk/YYHyMGOOZjPs/vqT/FXHj8uWIpSp3tc9XKs0lhq0Kq15f6f9eSP5av&#10;2iv2TPFtvrfwO/Z/jc41GSfS4tJtEAf7RbzJJq9+0jMFL3N35ttFnAWG0jYsQcD7s/Za+AVt8Pfj&#10;/wDszeH5bQR3beC/FHj7WUAy6yXsimBWPU+VH5EY9xx1r9MfjF8FdKu/iN4U8Z6TpVpqGt6fP/Zn&#10;h6aU7ZbG2g0+8eWTfn5UaeVTKwBJ3KACxWuvPgbQtE/aK0TxtNayNc6PoGneD9NvYpGjjhtLyPUZ&#10;povKLbXMklrbADDSBtuOCRXkRyNRxDqPVJxSXa2rf4WPaxHEjnhVS2bUm33umkvTW/qfyb/s8+Gt&#10;E1j9tvwPosNqb2CP4uNAbZo94FuLxnRiX/ugjO4AjbnrxX0j+39+y3c+Iv8AgoF4q+Hvw1G/xB41&#10;utN8QeH9KAjghnmv7cvcfvnZUiCTQSPI7sBhsAZBNQ/sF+CR8Uf+CisOoXEf2Y6V4i1DxgUtyIRH&#10;Jb3Co0bpIMkKXH7sfMCCc4BFfuf+2z+zrq3xJ8ZeB/jJotza2ieE7+3Gtkw5vJdPW/t7orBKA3Hy&#10;SI8bqUZX54znx8BhHPC1JpPSS+7ql8n2Po8xx0aeNpUm1rCS+b2v84pbn8+Hhb4BeOfif+zrp3ir&#10;V9Q0qWyuIbnTNCuLFTYweGda0MLHa3d5K8sVtcT3UMXl3l5KfI0+zSKYkzPEjfPvwV8M/EH9ozxp&#10;o/h+68J2PiGw8J2jXPjy+jvbixtr/S7a4mu3v9a1OPeURCSvnRgzXEICxrvUNX9O8v7Nfgjwn4L8&#10;V/s8+G9HjvdD17xHq+s+OLi6aWVLbSruU3MFnFvZ5Jbu8YxRRRRtGERXl3RSGN2+Gv2lvhTYfsPf&#10;sbS/s/8AwpW4j134g2vkeLtUsIyXu54pQY7a1tlc/vpRL9lbysqsCtwXZa9SvhI0YxqzVklr67Jb&#10;dX69VsjxcLmM8RUlQpu7k9PTVuW+lo/o+p+C/wAb/FPiDxv8QtE17x/cRjS7W1jsLKXw9aJb6fpu&#10;jxSE/wBn6JagpHGtssj5Vj5n2h2aWQuSR6b8J9N8L/E7UvGmo+GvDWiW+seKbzSPh58OtAgixbad&#10;da7ciNrmITO5822sbd0852Y+dOZC245r5s1fwxqOm+F7KXUEkia7lma1tXY5SFHKu20n5Q0oI9yr&#10;H3r9L/DX7HHxW8B6N8IfEnwcQjxt/wAIvr3xl1K7YKJLOx097dbOJFZWDvhGZEIw7yEcCvlKeN9p&#10;N397q+r/AJXb0vofW4jCxpKKXuduiX2tfJpav/M+HPHWgWWlw6N4yuGl1bZdXeneJQLho5HvYp5C&#10;6IxDgIU5R1BBOcio9H8MWWtaBoviGxi3XVtqsWi6wHlQLNFd5e1lWNn8zICTRyFU2ABMnc3PqPwr&#10;+DGrfFDWLrwdqs9xDDF4A13xvapGN4eXT4Jp4yynAHmmPBYc7TxWN8EPBF+fFEWreXMunANA1zL8&#10;sTzQYlKZHdVIPTjIxzXwsqPMoyvu9P8AL8T7iKXtHBLWy/Lf52/PufTmj6j8F/Aes2OsfGTw1f6t&#10;4a1m/uNOm/sa+NpqEN4bcOt5aMXAEsBZHUsdgJOQTjH1ZL8Xvib8G/HcWt3+p6V4m1C0liZPidpG&#10;pyPpC2C2jqlnqsllbCC51t4zCjz790hMUTiRWwfgn46x+I4bLRYZbR/+Ed828k89iAbe7viEjkDY&#10;GMizIRujeXIv8Jr64/Z5/aI1XxPPoHwf8Z6ZFqHgnTtUufF1zo0/2mK2tr5LYzS/aRYxyz3VjG0Z&#10;uxbGIEz7BvVEJr08txCVR02+XW6fntr5db621stWebnOGbvVUeays4+W+nS/daJ9Xoj1TUP2b/id&#10;+0lr1l8VviHp3hL4VatcvZWEfhg6Tf2qXT/ITd3cMcb+QbrfhPlSJgNisGBB8O+PVz+0J+zZ8TdM&#10;0D4q3f2e88P3Laj4MMEsd5pDWUchWdbNQpIE0gVvLlEZXb84BIJ+9/H3xw8Z/GD4o6F8FbuHxDq+&#10;gNeWsup6hqttDJeJBf8Al/Z7U6MsrxJOWKRxC6kmnBctNh1k2/Jn/BVvw34d0vUPDmvuujWWtXNx&#10;e20Gn2UanVZdGt8RQ32rzp5aSmSdHSz8qBF8hfvEYA6s8y7DyoV6lBu8Wrva7vrdbaO21l11seNl&#10;GZYiFbD0a6XLJNqNr2VtLN66q+99NHa59DfsxePtG+NfjLT7nx54k/sXQdUtGupbaILEieIJk+xz&#10;brhty28lxBbCRZSrMCzBNrMWr9X/AB78GdD8Q6ZbWPj7x14sSEOY7NbXZbxmKJApiby7cmVcLuYy&#10;s27k4HNfzhfsceJPCFt4H1Twf4j8OT3kuswgaZrunx2k2o2Wo2Ev2iNoI7u4hVoJEXy7hcqeBgtu&#10;21+mPgH/AIKBaj4R8J6VougWcHje1/sVpdQshato+paYIWKy28kSNLBcwoWYRyRrHIsYG8DBzlwx&#10;i8Bh8PKGMtZ7u8r76RlFNXXVWVlf1FxRlmOr141MFe66Wjba/NGTWmujvZu3ofdngrT7vw9q8mie&#10;AviXp+u2IVYodMvYre61C228FGSC4tZmjGBt8lQy8/IetfRFtoXjiaNJ5L+RTknzdNvpDE3bBt9Q&#10;huAvuBJkV8xfDLxb8MP2k/DUMvhiG3aB4kntNM8QQvcbUYbBbX8M7PPE+4EQX9pJ5cvqZA0TeneD&#10;fh5D4P1ySz8Capf+F9UuQZH8Oay/9pafdbOrWsjlXkQD+JG8xRwyr0r9Iy+sqah7KPNB7NSf3Lmu&#10;vlzJvomfmOYU1UlP2suWcd1KC/8AJnGz+fK13aue7aVbePbXAvLuzuVA5F1bCGQ/9tbaVo//ACCK&#10;6eX7YloZkhR5wvEYclSfQNtBI/D8utcfp3iLxhYOtr4z0ZsFsDUNDc3lsfQvCwW4j98I6j1FegwS&#10;w3EazQMGVuQR/h/SvssPUi1o3873/E+OxEJKWqXytb8DwnxXF4t12FrLSJdcnmdmWWHQTFpVsARj&#10;97f3Cl22+kLMfbAxXxB8ZtL8VfAnSDPa6zonhW41Jgx03w2Jr3W75FOTJe6rd7ZZF3DkfLGecLgE&#10;V+lHjbxrpPgvTxe6rd2dsXVvJ+2TLHvI+UBQcsfmIB2qx7KrMQp/Br4o6n4u8Wa/d/ELxxJdS291&#10;eSww3dxG0JuGh4CokgDKka4ARV+UYDYJr8n8TsbDDU4uEm6kttbKKXXfmu+17Pt3/SvD7DSxFR86&#10;Xs47q1+Z9F2072uuj3a4/wCJTeG/EVzDq8msahq1/JI02rX1yhEE07gD9xGQGAUAqHbLOeQkYGDw&#10;On6egne6u7OO4iEUsVvaS70VWdSqynyypLJncoJILD5gVBFbOlm01DWIZtS8wwofMFvGMs49N38J&#10;fux6D8K9t07/AIQ6Pw1dyxfb/wC3J5RaWVrZ/u7S2inOHlmlHzHKAxpF/GWYt8qkN+BRxDr1J1JN&#10;Lr/V7tv13e71P2apSVKnGKTfT+uyX4LY8i0jTPtey1kwgLhA+ON2P4j6Ad+voBXdafbLFAQ2AEwA&#10;c4J3HA457flWlYaMQsAKFISPNLMeHZGClgOwJ4H0rXtrQXRWJsqofcRj+InHU+leV7dqLb6nHXp6&#10;6HV+Gre1XVlW9ijMV3ay26K2SqSvGVjYYI5D4x1HscVa0668QaNc3Nto87W8V9ZvYakiKv7+3mOJ&#10;EkDAhhkDHGVPQim/2c8Ei2+1wU+ZHGQFJ+7j/gQr0HSdE1nxZ4qtrTREitb66uRHArtsRZyu5QCR&#10;wXZeOMZOOlenhnKbVOnfmvpbd30sv66nlYlRinKptbW+2h463gcXUdsNsY+1BjZkOhfhymGAJKDI&#10;4DYOORxzXQ+Hfhouu6smk3d2NGnglFu1/dMyRWsy5Ku0kQLKCy4Bxwe9eoX39kJ4dGneItOa3v1E&#10;k9hqVuMNMDu/czpwG/eEnzM7lAIwQAB7h8BPh/ca7pl5q14Ib/S5w2l6zpYlK3IgdQ63CKCBujkA&#10;ZCx7MR0r2MnyVYnFU6NL3r6vfTumt1r1V7LVXPLx+byw1GdWbtbb9LdPk7a72Pibwbo8V/q89r4g&#10;lkkd7gr9rZt26cMfvl/vb/Ukdeea+2j46ttH8RaP4w063ay8VwT/ANn6xpm2QWd5YhNqSQFtyRFg&#10;ApGcAnIXABrpv2PtC0tNW8VW9ykM/mw20MkE6rJvjEkoJYcqQeM44z+Fe/X/AMIPDN/5mjaxbm5h&#10;s7j7Zpy248q5hgdwQEcHbL5bhlw4yq4xnOK+x4d4PzF4WljMFUi1UvdPeLhL3Wnrro+nXlas7njZ&#10;7xTgvrMsNiab9xdPtKUdU1orarS/S6aascN4h+Fnhnxr4h11fHFsV1DVv7MmsmKr59rGy+VKlvMn&#10;39gyrPyAcEjpXL/CHw8vgRvEnhzS4pJ4LS+u7C1sZHVpmWOSTylkZDkAqNwkKcMMnrx794K1XXpo&#10;seMXid7ZHgaeEKjbbeQ7ZH2uSyyD5sKqY2/MtYnhHwzLHcXni/SkSF9U1a7ae1RShMDM8Ubbj8wc&#10;HDgjA5JzX6FPIKNSvQxdCFpNybdlzWbbbe6bvL9LO1j42GdVadGthqs7xtFJX926tt1Wkf8Ag63O&#10;o0k6R4x8MRaPlrmSxW2mK367zKhUMpccCRJEJRm6MecVZ8NeHpfCuqvoMVusmkmM/wBnXYxvgjck&#10;m0lHV41P3GOcAge9bXhOztrPT7C0gUQzQ2MccluTuZEBIYE5ORv6Ek9ODXaxwrGoRRgDgD0Ffa4P&#10;JY1VRr1NJxtquq7O+679bpPRnx+MzJwdSlD4H0ffurde3Sza1Qy3iMSbM556nqfqfX371bUZPFIq&#10;j3qVV7GvrIUklZHzc53ZKmccVZUkY96hQfnUxB7cVaRnNkqruxmpfJGM5/GmREYx+VWgRggVvFJn&#10;POTuReUoXqPwpjW+eQc1ZChh3pQgrZUUzL2zM8w45AppjYdcVpFQaCvpipdEtYgzNpPOKFXGRx06&#10;Y9K0dgzk0gRAf61m6ZaqlRUYkZ6VYC+lOKrnrSgYPH6VLgyHK45QB3p6nODTAAT6/Wn100rWMKnY&#10;sA45FTg5GagHSpUPGK7abT3OVruPpwUkZpBjPNTAADiu6KJlKxBjtRVijA71bpE+0K9FWMAdKQgG&#10;p9mHtCCirFFHs7h7Qr1KExzTsUtNU0KVQTaBRgUvPeirdMjn6jGUHpUZGOKnpMA9azlTKjUIKfsO&#10;KkwKWoVMbn2ICMVG471ZK5qHGODXPVplKXVFYqCKZ5f+f8mrOwUnl/5/ya4HCx0KaP/U/TPW9A+H&#10;097ffEbwvq1p9ljV7aTRYF+0fbZZY2jh8k4UxyL94uvJAx3r8qP2jfgd4cTw9pvjbxDoFxpMk+u2&#10;+kap4uW5iCNo99IVMN1bS7DA8cke7cDsI+8RkV+tPhH4p/D6z0aHX/8AhGDYtZZsNOE91510107e&#10;UpiVBh8nOXXoOlfLfxx0bRPirZ+Mvhdqd3JDoer20c8d0se0QlWEjBGbPKyjOD16mv8AEH/WrDcM&#10;YajWw1G8FLkkmnzwTqNTadrvXWMfcbVvd6n9DV6Ld7rfy2f3v7/M8f8AEP7OH7LmkfCS3+B2nzpL&#10;ap4iiuTrdusdreot/OCltb36Z83uyMHceh4xWN8SP2GdW8H+BdP+IGieJNZvfCiz3V3pE3ni91fR&#10;DYtInmyRuY1njeYE4cEgEHk812nxB+DnhzX0sLjSdKbSTp93DfjxLaJtNxqCSq1sFtoQ8OISBueU&#10;R7y21QQrNX1A1lpn7ZXgPw1aeM9Kfwt4sjia2g8QaIVtLO8ntplN6HmgIYGMyqzxyAhuqd8ff8E4&#10;7D5lPFTp42VWNSzpxm4taWTcX12akm003qr3MaWHhObikk1rrpok9N7b2/PufEmkeHPF9n4Ug8HW&#10;18D4q1Oxu4bma6YW8l3Yom6O4Mik7P3LkrGqAMxyfWu51fxjc6dYWL65p1hL4ftLO3sG8XaY8ctr&#10;awx7C1uIYiwSb5Qqs4HzE5PNfJPjnwd4o0bxsvjqz1htd8R6ZstLKS6jfD3EcptisckZAwwYbVcE&#10;bD7Cu5+L/wAOPH+h62nxi1DQNG1nSbe4ittR0G4tltpUiVA0f2yKJmV2bLKJM5wAGx28PG5Tlk63&#10;1LEVUqjkuV3knzRvblXNqlGyUWuV2S10SVLMnyO8HfT7ls+u3Y/TLT/C3hZvAs3jf4XwfaZby1in&#10;vNNuJJI49QRRsV492QsuAMHpjgjGK9M+Hdz42+G1x/bSWmqqstvbQ6fcFwbWzkikD+VKF8wIuxmD&#10;8YOcmvH/AIUaL4F8TeI9K8cfCPTJYPtdlbqnhfQ73alizZM8CW8zNFIk+M7FbIwcda+tJ9W0bQlv&#10;7q9ll0Q6eou7tJA0URjccv5ZxxjhsZ2kEcV+BYvKq2VcRUcwwFOriYVnvTbvz3jGPLJtx0k0uSS5&#10;otxUXeyWlOrTrQbbUX+H9bnyx/wUO/4K4/tQ/AXwhF4U/Zt8NeG4ri5tJLmfxbqTyXDQRK2yT7Fa&#10;bFtpZUJBYvOxXOfKYc1+E0n/AAW2+MvxP8B6p8G/2m9fvNb0vxNanR706NpcRnInAUSQmCLzFmRt&#10;rxyxfMHwRmv2+/aa8NfBnxD4bfwveLZtbeJLZ4d01xmxubrJDQGDzN6iUFSHjUbicA9j/P5P8Evg&#10;Z4K8Vzf2R4D0S0vNPvJIo73Rr/VrJ1eM4yhF5weP7g+lf9Dv0T8jzXj3hyGYYfDwbSSbqJpvdXt7&#10;seZNNTSl7sk01F6H8j+NnidlXCOLoSxuIlFVL2UVzdnrZSaVno2vR72/M7xZ+z5Z6F4lPiX4YeKr&#10;Hxjpcccd2kkCLBqtipQMBeWTrlXjDASSRBgrg7tjAgfefgf9o/4WeOo0sv2kta1my16Ga6u7LxRZ&#10;Xs81zb3d4FE9w9qd8TtJsQyAoPM2gGvpjX/Ffw38deB3+HHxD8KS3mnPG8cN9ZXyRavYs23MtlfT&#10;Wk0sUmUXJJYMBtbINfLU/wCxx+z54d1uPWLW98buI3We1uZ7zT9Rt5Q3OAslpa5wSVdf4Tke9f0x&#10;P6P+fUk6dTK6c5PafMnb0XNzJ+kj8WofST4VdRV8Dm0ow6wcJr842t57+Z8a+K/gL4g0TxFN4k8O&#10;eK9I8daDHM0i6poKmORI2JBS+sHAmts854aL0ftX2f8ACn/hnvUvCFz4PvdSPgLXL62EVveXdwbn&#10;R55AhjjFzYTEpJG7EFjt3grlCDnPv2oeCf2d9c8GXHhy8h1fSdTlt3htfEOiWMFtcwsyMgfal5sc&#10;c/Mq7VcDBr4gsv8AgnJ4f1QT+Jrj4lWusCCQS3Vpqnh+/iIiJVVaYwSXOYyflzuIB64yM80vCrOq&#10;EPZ1Mlcp30qKUtPO6Tnf0uehDxe4eliPaYLPISpte9Tly/NLmcUtP+CeFfEL4EfHT4SeMVb4hOkF&#10;hLIsumat4Yuy+nXUUiCWJre4TIjfY6SKkirIAVLIQRX6hfDq3h+M/geyu/BPjDUbjx1olmI9IsvG&#10;9yrwyNDbfZ0jt73aGtGZeA0YWI8eZG5JatbQ/gR8DpPAVx4dsdX0Dwr4ga3EFvruhG+ls5GVBHtv&#10;tMvbaKK4RkG3lt8fDRsrKK+D9B/Yh/aBvfG0f2rU/B+vw/anWG307xNZWSzxc4C/apYDFuUdDg5P&#10;c1hV4KxsKThi8rq+11vNylytdbuS26OLjbv1OrC8aZfRxCeX5rRqYedvcXK5RfSyh1W9/uTOJ03U&#10;v2l/gJ8VW8MeLW1zwNcW0hBjjCiUxH7ksJXdHMh6h0dwexr7O8efs8618afAesfG7TbnTvHOuW9u&#10;L25utCtl0/xFMqjLtcWsKeTfOONwEazMAWEhxtPrb/su694k+F0+ieHruTT9bhjl8jQPGWoQa1pD&#10;ylSpEE9vNLJaSA4KyRlRkDzFZcivzL8O/Cr9vbwR41ivzpfjTw0tnfY8/Q7Ce5jKI2CYzCDFKhAO&#10;CWORzmuOtRrRcZ1aVdYhPR8ylFr1bUbeVl6Ho01Rop4bmo1MHNdIyUovbZK7fm7PzR0/wM/bQ+Nn&#10;hed/hq1lpureGbqRrDUtG8UvJDbNbsdskbZVnQkcEYGO2DzXd/Ef4OQ/BGwb47eH9PfwnpzXnnWw&#10;0q8fU9JAkO5Y7e7Z2nhYBgojnaTcQTuXha+p/Hv7N3jD4z+BL74l6u83ivxIlqLkwvpH/CO+IjKA&#10;qhEjMa297CgBzG/7/glHLEqfgv4H/tE/Fr4e+ILjwfa3q6dZXEhs73TvEtsZLKRQ5V4ri2nVh6gh&#10;kwD1FThMTOFT26qVHXW8ZQUk/uSVvSV+6Kx+ASpxwOLjB0H8FSNRqUe27bv+B9WeF/21NR/aN8A3&#10;PwW8ceF9a11CEmtda8N3sFtrkEkXzRyw74njkIwNyMcHpkZyPJ/Des6j+yrdyNqlxYajo12Q15pH&#10;iywEWpFGXI+02M4d8EEoJoGkhZgQr5BA6j4wfAxvCHgWb9oDSbC30JbYpP8AavBTm60R3ZguVUP5&#10;tg5JJ2kmLjACZrgPCX7RrftLwab8IPjL4UtvG+nJIsNnrE2orY6xp0Ugy8lncyBdxBGWiJKucAjG&#10;TThmcKXNWc4yk781OVKS+doq69db9y62DxVWdPCVuanONvZ1Y1VJNX2be99VZr8N/pX4ofHT4V/t&#10;J+CdW8TfBXX7DwZ4lgEWp6ppOt2lwun3McWyzRdOeFXitSC4ARovLwjHcgU55/4JfGLwZ4XVfCf7&#10;TXh8lJwlwuvWd20BdJPuTI6M1vNGRkq8YI9PSuDl0XxV+xh4ibUNHmu9KhaR5YNL16ONZbu0BBSa&#10;PyjJbXa7SvmNE26NzhkXIJx/Hmu/AL9rKyHiOx03xd4R8QwO73d14bsf7Q0C5kUbnknso5BJbO5+&#10;ZpLYAHGWjZqqFTD0KPtKlWlUjPZKUoOPrfmdl8jeWMzDEYjlpxqUa9P4lKMZwmvLaN35WPffjx47&#10;8TeDvGdt41/Zr1eTxL4KVY5tSn0nV0mv7NeWljuLKJvOhADDbMUaPrkjpX0l8JdV8NftP+Bl8Jy+&#10;M3vbqaMNc6R4jt4/nZeVMUoLHIP8QINfBvww174YfC2GztvjP4c0y+01JQdP8XaFcGwvonixkx3c&#10;eyRZk4zHKiyocEoD182+J/wabxJ4km+JPwL+I2leLdCF1GsmkQ3SaVr9q135hjhmtQ0Qu3ZVbM1v&#10;ln2lmjGcV2TpTw8YqavKVuSUKkbfPms/nZ3fVGcM9lVnOpS96Kv7WlOnK8e9kr39NVbU9H+F3xf1&#10;n9nf4xX/AIAtbnXvClrcubbWNE1SGdbe0u453jW7ijkDHEkQSTKqQd23OBX64a34/wDH/wAOPgRe&#10;/HY+INC1bT9IiV7u+hMQyJZY445DsEbqRvOVxxjPvX51eFZPAXxm8Iw+D/HHiLVrXXNH0qPR9Otf&#10;H05v9MV4A+1RdhY76xcO5O5WYZOJI5FCqvh3hC4/aV/Z28btpvjfU7/w1o9xJ9nju9Ee31fSbuFs&#10;7n3qJLecOuP3bfOCfmTHFb4rLcRypVaVSNXsuWSkv8V/lvfyM8q4no0OaNCrTnhne0/ei6bfSUbW&#10;39F5o/ZX9nb/AIKN/Gr4j6ommfC7VptQwgby7HWJLcKc7SpiupGU8gnKqRgivrSz/wCCsfxT8F3a&#10;6d47uLm0uI4GuJLbV7KzYiOMqHJfbAx2lgM55yMZzX4P/Fv4IajpvgyL49/s8iDxRqBm+0ahH4At&#10;zps9ugRiz3WjoG27iFJlstqgkh4ABvrjfAfxg139sDS28A/tEaP4U1K5tdPlg8O6rql3c6XrFleh&#10;vlVbxUZZIzj5opvl34JHGK8rE5XQnFTlScpfai6bcl57O6/pHu4fiqtTqPDVOVN6wmqiUJ9l3T+/&#10;U/ZW9/4Ks/t6/wDC7rDxZa3Gj33w+1TyNMhtNI0mK3jj8zJjvAblZ5WlP/LUec0eOAEABr6/8I/8&#10;FjNSe1S51qGwuUa6lsSJdPaN/NgYB1Jt51AbBBA2/hmv5qpfjB8Wf2C/Glt4fjm1RLe5gimj0rV0&#10;xbXCSZ3eVKA8Fyi4I8yEZ6bkQ8Umu+G9X+JF4Pj98PtM17wc1xfSalcwR3r6voa3cknNwsaRiWzW&#10;UjdwJ1VeWWNRU5lluWOcE/Z8rS1UWrf4tNH8790jPJM8x6p1YqlVdSLblGU1J9Pgd/ejva6Xkz+v&#10;Dw//AMFYfhvcoH13TYI1Eas0kF3LCAJD8pxNCRz0xv4r3zwx/wAFFP2ePEK7ZZb+3cEjahtrgZHU&#10;fJMG4/3a/jbtf25/CPifwhqXwM+LFoI9WljjtY/E3hWwhvru0eGRWWRYkxHcZ28qh+ZScEMRWJ4T&#10;8beO/gb4ivtX1270/wCI3hoOYzf6hYXGnFreVQRMtpeJDPCn7wqJFDoHBw3TPl/6k4GrXeFi4c/S&#10;09/TfXysezPxC9nh1jFCo6S+JunrF9eaPxWXdXX6/wBcHxm/4LG/sf8AwN8Z6N4Q8VL4rlXVHK3G&#10;rRaYYrDT0PEbyyzyR+YrtxmEOqjJYjBA+oPD/wC3L+zh4lRZLTWLmJJUV0lktWeNlcZBDW5lGCCC&#10;D0IOc1/EJ8bvij8J/i/oUTfBnWfD9sXthFqnhHxe0ytK6NvL2V+wFsTtJXErRt3VyQMew/s6/Fz4&#10;S6TDa+DPinDqnhnUIYPLS/u5hc2kwkjWKJg7AME4yrIzq/UMeDU1fDrB1YWw9OTlD4rTi362tb7v&#10;x3M8J4hzp4jlxWIioVLcjcJRXpfv11aflax/cVofxt+EXiFVOk+JtFkZsfu5LpYHOe22bYa9RtHh&#10;vovOsHS4Q4IkgYSqfoUJH61/n5y/HP47/B7xm9n8SrTVLbwzqEryaN4j0i+TULG5tPMwJUkj3QPw&#10;yjY5VlJAI55+y9H+PXjW10uDxR8IfFUeqxSylZ4jEba8tAyFg0ywsjBQ2FJDEAckgV89ivCyfJ7W&#10;jOXL3tf77W/I+lwPiNhZ1HQm4qa+y3yvydnv6o/tHKIufMyuOMMMUHyumOlfxta3/wAFVvj98A/E&#10;Gn+GvFmsapAL5XazkXUZ3gmVcbXjE/2mNkYkgkA4x15wPs/wr/wVo/acPg0eKY9Oiv7VlBW9msbX&#10;UoUxyTMbN7SQLjOcsCOoHGK+br8AYqCUo1I2fe6/Rn0NHjDDzlOCi3KO6Vm+/dH9KrKM5AP404qW&#10;QLj8a/j00D/gt1+2d4Z+Kst94nutI8S+G9euY7ixsdJ063jbSYJ8CJooyjzPbbeT5khfncZATtP6&#10;e6H/AMFefFmmabFqfjzwtaC3eV4vMEU9q7eXw5AWWYkDIJIj4yPWuXM+BMdhpKPNCV9rS/zSHknG&#10;WExsJTjCceV680dvPRvR+TZ+5jRkgEgH+dN2bBgrn29K/Jvwh/wWC+Amvui6xp89oHAKtFeLghhk&#10;ELdRW2cgcYavpLRf+ChX7LutaedROs3lpGiCSUvZvdbUP8R+wm5JUdyAf0NeBV4dzODt9Wb9LS/K&#10;570M3wLXM6yS89PzsfaKsQMDgd6PmYbW79q/MzwN/wAFd/2J/iH8RNU+GelavrVrfadO0UE2paa1&#10;vDqCL1mtAz+a6Z6B40kI+bZg8fZHh/8AaN+Bvidkj0nxPpgkk4SO8Z7RyfTFwsefwrHHZJmOGdq+&#10;GnF/4WPLM7y/GQ9phsTGa2upLc9uQEe4zTymT1GelYmk6/pGux+bol7ZXq8fNZXEU4/8hs1a2JVO&#10;1wwPTDeteBVxLTtI9uGFvZrUeYl6Bv61H5Y6k9eeameC5jb51ZT6MpB/pUexsdRn3FYPFdjf6uiF&#10;4gpwCPfnmmlGI5x/n1qYqBgE96aU79aPrfQJYVFSQEZ55PSqzDJ/H8a0HjVjz0xVd4QpyowP8+9L&#10;651NKeEKR6Zx/wDXpS7L83Xj0/8A10siZX5eeOpqLag5/Oq+u3RvHBMm3MeMjPbBqNm3E5Ycccf/&#10;AFqbhR8vtjgUgYBSfpyRnNZvGGkcD5Cl/mGB9P8APrTSQD+hIpz7SePxzULZX7uKU8caRwY4shHG&#10;MDv/APqoaTHHYdelR5J+8T9cUntkj6VDxJp9RXccJuOpA/AmnHrkZ9x0/U1ESynBJ460o+9949xz&#10;xWNTEmscGlsSkpxjP4nNIdqnjHPXmk2DPf8AOl2DoMgVh9Z8zeOGXYVT/dC9SRUiSKMBz1/nUQXH&#10;QcDpUgG4/wD1qzliUuptDDdkaMcgwEUADg9anABXr+vWqMajPHOOOKu/JjAP61w1MYi/q9tiZHAB&#10;JxUiyjG7HNQhDnkDmrCJgcdvauaeLB0UN8zB4HJ7c0m8yEgcY9alI4HXufSo2U55GfpXLLGroaRp&#10;eQhZzkLx2NPUMR16Unl9MA46ZzUqDeMEf5+lc88caKj5CAZGM9+tHAJH4U7Zxjj6e1KF2nOfzFck&#10;sw8xqj5j0AI7/jUhJxgdKQAZzz+VPYcYPrXFVxd3ds0VJJaDBk8DvTwSMYx9aYen3fyP/wCujae3&#10;Toaxli421LVJEpdj0yOaaD83zntxmm4bqcUpDZ4Azn6VySxaGqTJNyYxnNG9QDnB9RTcFj2/x9qc&#10;FPt+FZTxaGqa6jd8Y6/WnGRTnr7fSm7cnGM1HsZs424/wrN4xGqpIfnPIx7Yp+QR159DUIBGRgc+&#10;lcRrHxJ8A6Br3/CLaxrWmwap5fnNpnnq92kWP9Y8CbpET/aZQPetsL7WvP2dCDm+yV39yuZYmrRp&#10;RU6s1FebSO6LDqQOlIrr1J9/WsLS/EXh7XiY9D1CwvGH3ktbiOZwcZ5VWJBx6jNa0iSJwwIPoeDX&#10;PUxThK0429TSmoTV4O5KzDp79qjypOB0xzTMPkcZ9+9JtbGMcH8jXO8xi3ojZUUiQBSOp6ZFSbRu&#10;x+PPPNQBT1IFTjzP4uCKj+0V1Q3T8yVVj75455qRmXb0A9qjCcjH5Uu33zVPMFbQydNdRyyZ+U9M&#10;dqkyobBz+FRbfoKdg5GP84pRx66kOC6EocY55x9BShhnIzTNp707yxnv9PStFi0RKCHF+eAPrmjI&#10;H55xSCLmn+STxz+FNYpMl8vRBk5z79RUmUPYcnPameXk5GeTThFkZHr6U1iV3IaQ75Bzx19aQAA7&#10;ePTr1p3k8kn1p/lZ6Y45prEruL3e40qpyDgHPr1pcR456+5pdhBwKPKOcn8qf1hPYjTuKQoPzfTr&#10;TgFzg/XrTRG3/wCqneWw5Bz9KFX6kuwAJjjNLhSePYUeW/U9T3pwjY8AjGabxKFYTaq9+Kdxk09Y&#10;s9Kf5eOaPrLM7ruR4BwBQQM96m2AdaXYP8aTxDehL82RKO4Bo2g+39amKkelKEI7Z+lHtmZyXZkQ&#10;UE//AFqMBh3qYIT0xj3oCE5xjmqVfpczd+5Dt9eOacF681MI+c0pXnjH+FUq9guyDZnk/wCRSBB1&#10;HIqwY+wxzS4HYUfWU+onLzINozjNKEzzk1OQxH+Pam7f4cZP1qvrFupN/MhKjp+maOe5qcIKkVOc&#10;1Xtn3KsyHbg5/wA/zpDGuO/4VZ2r0J6fypNuenFa+3YFcKqrk/Tik25q1gkHv2pGXJyf5f8A16I1&#10;WGhCIxjnFIEHep9uBzxk/wCeacEGCf5itVUbAg8tDzilEI6MPp71N5ZzxjjoeaTDZp8/cVmyv5I6&#10;kdT2p3kqDgHjj9Km9ueucU7Y2c04yiJ3K/le5xml2HoSKnAc84pNrcn+VX7RC1K+wE52j8DQIx3B&#10;+tWSAKVfXOMdKvnXcGrEBiCnAz6UeUOD7968g+N3xKl+HnhyNNJZBqd+5jtd4DeVGvMk208HGQq5&#10;43HvgivO/wBnjxZ408T6vqEnirVprhEtkaGxuSrMxds+amAMKoGCF4+bkDFfjGdePOT4LirC8IJS&#10;niKtrtcvLBuLklJyknflV7JPRxtdtI+mw/B+KqZZUzWTUYR73vLW2iS2vpv0PqIx/hQYzjP41bwe&#10;lL25r9pU33Pk+Z9ipsPO3p+tBiz68Vbx3/WgAdTzVKUkQ6iKhjPH+FHlsecDHX/PSrRAPGKNoI4z&#10;VOUhuRV8o46UmzB6VaIyaNv8QNXGbKTstzKjgjku3vXwWUeRHznaBy/0Jbr7KK5nx7Y6xN4TvpPC&#10;lutzrEMf27SYmIVHvrL9/bLI5KhUaRFRuQSrEAjOR3SxKOEGBnJwOuec1xvjvxUfBOj3PiVAZ3s9&#10;Lv7u309B89zNawm4wGAOwbImQuflBcZycAzOvZO7NIXckkj+dv8A4JjJq3in9vfxj41kiRJb3QtX&#10;1DUQsckSo01/azeWqlgUKyYA3ZyAVYHOR/R1reiQeItAvNCvv9Ve2stu45BUSKQOhBBGcnB61+Df&#10;/BISE3/xw8ceKH8ovN4ZhedsMZN13erLjJIztAALbeRj0r+gXZzwDXjZDV/2e76tn1XGS5Me4x05&#10;UvyuYNjoNjZNPJEg827uxqF27ZPm3WxE8z5icYEahQOFCjHSvi749fDSXxbrC+ObuIt4ik1AeF/h&#10;ujt+60+fUFa3l1Ty14aWCA3F2pfd5exCuGY194eWpGD27fWqN3p9g80GqTW6SzWAkltSy7mjYoVb&#10;Z6Fl+XjqOK9PFR9rD01/4Pqt156nzmDxjpTbXVW9fL0ez8ro/mk1b/gnlofx9/aH+KF14dH9ieCv&#10;Al7a+DvDFvb9Jb62NukkZJBJRY/PeQ53NPIuSBmv260n4aaPZ/HrXdS0uFVh0D4VaZ4OsF/hjS6u&#10;Ly4dB77IYSfqK9K+Dfwzh8GeCTa3EPl3OraxP4p1FJVBkF3fSi5dZCOC6sAGI4GMDpXfaVoWn6Jq&#10;OueJZyQ+q3KT3Tv0WG0t0t41GewVGb6sa8TLcsjC1bls5a+i95/qvuPfzfPpVXKlz3UdF5v3V+Nm&#10;/mfz4/sVfCLQLD4zR2GtljPdfCzxHo1y9ym0W6K0tuUyAcqIXXGecfWvzV+GmgXFtLeTWMXmhfmD&#10;DJBjUAE9B97JwcZH1r+mnwt8KT4I8Z3HiLTY4G1q7l1DQYFj3JtFxDp0EILlWxs3F3bG0Enk1+Wf&#10;xhtPBB+Pnja88IwNb2l9rlxDGuNnVyJCqgbQpkDYHTBzX5NUy+rgcFThiXeSlL8bPTyVrfcfsmW5&#10;5SxePq1KSfK4x+Vm1+N9O9jpPjj+yJ4V+Inwr8B/D/wFYX2vfEfWNF0+SwaO3eHTrDTZEaW/+23k&#10;v7qOJJG3xsjeYZcrtKkg/Hfivwt4e/ZI+Kl74N1Ce813VtL0zyPselPPBYw+IX2lGkmEouZ0gTZM&#10;4AXfcfuSoiDE/wBFni7UdL/Zj+Bt94w0a1W78T6va2ljYxWyyGW71GWFYbWCMMXl8qADfgksSCeC&#10;wA/J3xl+zfD4C0K/0jx3ZS6l4+vzH4n8R+I5FeSx0O3kH2hrJCCUlvJmZXuHJO2NsDrk+rm1GGFh&#10;zKKUkrvdqK15V1vKWr7K21lc8HJM5niqjjObcJOyvZOT05n0tCKsu7b3u7Hxl8J/ip47+B994r+M&#10;t+l3q/jWSIWVnqEzyXNtbaxqjyibUdTuVYxzTQwtItvblmDSOzMMRk18qfFvxNr3xX1m78feJbm7&#10;vLhmtLKS7vSvnSCC1EcYcqDnbHEOpJ9STk1+hPi74Q6re/D/AFO+3XcGh6T4f0/W7TTYt6i41bVb&#10;j7HZSS8BXmlikmuQADiDaOAxr5x8R/CO60v4K6V4ojgdrbVtZuN8oH7tZo4vLSIn+8Y1LY9DXymI&#10;x9R06dOpdc2tvPW7fnpbXa1j7nDUMK6tWpCztZX8klaK8tb2W97nOePvh7c/s6eKrv4ReJW/tKJd&#10;N0TWVuEVU8i41Oxgum5+cvEqytCRkbyFfg8V1XwW0bT/AAp8SY9P8a67eeHIceXBfW8CzM9pertE&#10;hVwVkiUMrypwzRq2w79tew/BDwH4i/aT/aF8P6D8UblrmC+0y38M6jdxqscp0uztBbw4YKVMsUao&#10;UYj5mQdzXonjH4GawL1/hX48t1tNc8IySadb6mke0arZWEu2TLA5DC2kjnhB5MYwCc8edmdWnTUs&#10;TGP7vmtr99n8vyfY7MvvNRwlSf7zkTdvubXz+7TSx7v4QsPiL8LLm7+A/wAYr2wtdNimUWGq2u+9&#10;g0tr9fNtdW0+WExXUNrcttYmN2iZwwkjLgqf1y+Fl5rPjjRLz4YfGSK21rUdDjsnl12BVjt9RWeI&#10;SRXcGx96SAHieLar/eUoxaNfyv8AAX7O/irx54R/4RTxdrV/qGneCpWk0ma2URarLohZG1C202+A&#10;cP8AZQVY2siOgLq0e3divs74UaL4j/Z1+INl4b8RapDr2g6vYRnRPEgXbIbV5BsZlyV+VmQzxISu&#10;2TzkwMqv3fCubVoKGItfDzaV5PaDTSTWzSltKysr3SUkfmXGGBo1eaipr6xBNtRVk5KzbT7uOrjd&#10;3ezbg2fbdjYeL/DVwIDO+uaaT8jXJVdTth6b8Kl0n+9slHdpDXXXEs11YSSaYzeayMkbBRuR8YBK&#10;ycAg9mH1B6VeiZmH7xNjDhkJzgjqM9/Y96mAXsOfXvX7VGy0ufhkql3d7nx34n0Pw7o13e/FXxrN&#10;BHFocbvqHibZvuEIGz7HpkknzPOx+RrgBVjYlII42Llfys8ba546+PnxDhu7a08i280aZ4Z0W3Ja&#10;G3iZ/lCnneSTvllIy7kc8rj9cPjx8LNU+MviPSfCSbItD0qB72/klLG3juJDtj3QjCyvHEGZE5wW&#10;yxUYDY1h4L+F3wV+2fFy8sTa2XhbTDbwNK/mXF7eSAEAjp5o3BOB/rZGHCwrj8h4hyKtj8TUhF8l&#10;KL96b0vs5cvlFLXZOSs23FKP6Zw7ndDBUY1JXnVkvdiunRJ+cn22T2V238A/HXRfCXwcsLb4E+DA&#10;kmoQQQ6l4y1bhpJ7zbujt1P8MMAYuVX7zsCQStUfF1jcfD74XaF8M4nge61JV8Z680BBZTdL5Om2&#10;7v38uHfIV7NJ7VrfC/4K+OPi/wDEvTPGXjlHXT/Ec2oeI9VcEb2tre4CtCA2MCaZ1iQng84ztNO+&#10;I3hfxBrLeLvij4qV7ZhrkGl2tssiEJIQdkS7s74raBVT92cAledoNfCY3CTlSqV6dLljK8YLtCK5&#10;m/mra/a5pb3PvsLiKanSoVKqlKPvTd95yfKl8nfT7No7WOA0zULRrWBWgLFI/LKsSd23O3AHIAYk&#10;4zya1dGgRbpVmUl1kO5cfxDoKxPAsjLrenXMrGCKO4jmnu2RisMQbBdgobjgk4BPHHNdw5tzLea0&#10;rPOk11MIZSCuSzlg5yOrLzjqO9fn+Kwtqanfrt5f15Huzq3m4nok1pDdancRR7P31sjID/DIAGH4&#10;5yCK6Lxa9pD4na602ZZStrYTrJC2Ssxt4zJhlPysjAgjqCK7y/8ABEK6X4X8f6dHGlhfWUVrqBhy&#10;VivIgwzISTgzAA/7wPTIqn49+Gb+BfEGnXDu89nq1nFfJKyhT5hG6WLA4+XPHqCPevcxGVYmhCpL&#10;l0XI2+yknyv0d16NWPnoZlQrThHm1fMreaauvVW+7U6X4o6tbzfDDw34T1q226vblLlLkKG32JV9&#10;hMnDK2WAaMjqM19CfCXwHP4Et7bWr6E2z/2YZneMlvNRkE2HOCAyMADGduRzzjFeK+J4JPiN8QtH&#10;e3GRfR2dpE0ikKYkypOOQNu1sgdTzX158YNcTQvAd2VO17wrYRAdcS/eIHsgNfq/DuFpVauKzWrK&#10;6oKKi7b8qe/m1b71dvVP83zrEThTw+AgrOq25Ltd9PLf7uh8/wD7MOlLPrWq+JpFZJmtUicrgIzS&#10;yGQ5UDHYY9Oa+yPLLFWI5Xp+PWvMfgtoK6N4EhlKlTeyNdFSMfKflX9BkfWvXEQD+ma/UOBct+rZ&#10;XQhLdq//AIE7/lY+H4pzD2+Oqzjsnb7tDgtS0Qy60tyBHFbsMXUSxgtdlgcBmHI2kAc9iaq2Icwv&#10;uht4LqylltIQm7ythZWEak4BBBAx0DA44r0lo881ztloENldyMmRG7eewB+9K64kZuuSSAR6HpXt&#10;1cElO8Or1/r5ff5u5wU8deNp9Nv6+f8AS0NGK3AZZWUBwmwkf3c5x9M1bIx0BNTgdB+FSfUc168I&#10;JbHlzk27kKrxTgpqfbnqMVMq45/rWllsZORCqnOPWpQuF208DFJjHJ/OrsS5XHIufbFWQTioEB3Z&#10;5qYcVbfmYTJlqVAD1qBTgCplbaa7Kc7nHJdCXAHFGwGlB71MuCM11KKZjdorFB/n/wDXTTH/AJNX&#10;aTatU8PfUamyj5ZpNnPvV3yx/n/9dNMZ7f5/WspYYpVCqAaUKevWrGxqbSVJoftEHapEzTApNTAY&#10;GKuENTKcr6C1OOlQVMv3a76d0RPYdRRRjNdsI3OaUmmFFOCE08Rk9KtU0Q5XIqKn8r1z+Apvlgdf&#10;8/rT9n5D52RUVKIx/n/9dPCZ6CqVLyJIQpPSlEZqyqY4NO246fyq/ZgVNhxTCCODVzYfWmtEWOaT&#10;pjTKtFWgnagxgioVLQGyrTSuc1KUIGaZWE6JcahAU9abhas0VxOgjdSP/9X6J8W+J/Cvime+sNNv&#10;Lj+0NBS08y3tRITcSDMDSxiTAUIc42MPU16T4l8d6X8SYLDw38ObyT7fpWlS2b6laIpKuu4jzIlG&#10;AqLuWQnIwcE55rzs/CGZ9a0+8srY6XZSaidRuBdPIIZbRFZ5VZcbgwywKqd2AOM1S/Z/vfD93pvi&#10;j4qxyQ2N1P4jfSvDxjjkMUtpbKN9sUkw7LLEFdg3RmOa/wAQM0ybDZg/7PoQSnCVr2jzRuk+bRK2&#10;kVK/ZdtF++UMTJuMZq3Nv5/11Pe/2eND0/8AaM0q98BXgg03WbGxntby1a4aGSWSNCUkiA+YAgYJ&#10;4BBAXJBNfPH7Fd54v+E58b/DTxZDeyr4GubnUUsbyaFrJ7p5RDYPYSSKJSGgZJJy7sHkdcgYxXcf&#10;FLxX4L+Dfxq0e48J6neWfiV44pi2nQGYQO+HW3vIRtLxMD8qrllOR0xn4t/aBn+LWrWEvhzwre2o&#10;/wCE98YRm38Rw6ibi48vMbXJMccYNrFBHCC6ysCNh2g5OPG4Gy7H5bSnQpYZ0Kleb0ntFtr34dlG&#10;0pWSvJWcWlF3jGpJp72X9J/1+Z+jnxV+GkHibwVe65JZWWhSXWmw65aC2iSSETwpHsZmKrsmkcZ3&#10;xnnGK90/Y78Fv4g8TTaR8WdGs9PTVFhghto1S7ttSa7RnuJZZlZzHKH2hIn2sMk4xg18y/GfxDYf&#10;Fv4d6n/wqW/N7pnwys9IbTEu0eBtXS1sUnkuViB3FJBuCBgCy8kAnNe+fsufFTXPGmo+H9d1a1tF&#10;nfxLpMVhq2moS11a3brcmKTO3EKRZAPzMrfL0r7+GbxwedwhWlCa9pCE3LRe9PmvHo1yycVZ6tap&#10;3bVY2tztyho5R6fP8r2PGtP8Dab+x/4mu9J1XSUuPD82qNeWxuy8R0+aZ3MDpcpiREfDdDgHjIrv&#10;v2ofj/ZeBvg8PEnhywTVbDWmltY7S8vGmmtTdR+XMWbDMYTt3ozOHUsVIHb79/ac8FeHfHnjSG11&#10;O7sYdN1bQksJbe82qpBnbEi7urICCB/jX89fxg/ZU8Z+FPi2fCeka9p9vcSm504WuqpPc2l1YxOP&#10;3t1bxSo8EtuMbJVDF42w2QMV+lcK5LlWQ8QfXM2oxr4WjUVSopcylV9kk1yzXvQ1UZScYTvbTVtn&#10;k51hquKwE1g6nsZ1ItKSXNySatdxduZdbXXa58l6l448eeJ/Cul+CLub7XY6NdS3OmHygZ7aSYLu&#10;RZx+82fKpVC20HBAzT9V0i/8aJJqrRFtdVTc30DlpJr9PvNcxr5ZAkRRmZc5I/eAfeFej/ET4x/A&#10;j4fXdz8PfEPhTWdO1+yl/s8aAkwS4MyBTG1tfwIsUsE0bCWGWSEmRM7ipGK+ZvC3iTxT4h8TzRaR&#10;pD6FPBdqkDatfQ28ybsMNvm+SzyYYMp4DDkV/v54a/Tj4MrYFzx+Fll7V5WjB1acue83KM6UdVJt&#10;ylzQhJyu7N6n+VHH30NeLXir4LFLMYySTk5qE4qC5UnGo9HFWUbSemmidmjWsbSGSSNlVidu0gDP&#10;sT1x9a7jwbZTa1MPCuoRXt3azJLPGIVklksdimSS7hiRwGVUQmVTwyA9GCkeh6h4L1rxF4iis9Bs&#10;bU390rJNpNk+1hNGP9ZBGCyKknDMC+FJO35cY+xPDX7PGv8AgP4STxyXNjaeJPFt3H4f1XUprpJo&#10;tF0QN5lz5YjBkL3BCxuFHKIwBCsM/plD6aPAWZ4CGIybNIVZzaST5ocu3NKXNFNKEXzNK7lpGKcp&#10;JH5llv0O+McNjnDH4FqlFNuUXCXOltGNpayk7JXso35pNKNz86l+HnihtQubO3hMiW+ntq0k+QsJ&#10;sQNyzq7ZBRxjaOpY7cZ4rG069u9Duo72y8sPG+8rIqPG5I5SRHXDIVOGU8EHkV+zPhD9lPwx8P8A&#10;4a3Onahqthqza1Gr2t7PAt3aowXfxaQn52jcBjFJLszhiCeK+MPF37JfiW11C4u/DV/YtZIubaG7&#10;aSS9n7mRorZWVdx6Bcqo4z1r8y4O/aPeG+ZZrmeAx+Zww9OhNQpympL2mivJxSbheTajCajO0byi&#10;rnr8T/Qt4oy/L8HicDQdSvO7qQUo3p6uyTulKyXvSTtzOyutT5O1DSdN1G2PiDQikNoNovIJNu61&#10;uHBbaiI+9oGICxyEfKcK+CAW5KK3crskQSALvI3HG0dRwa9gn0XxD4Lvm1CIXUk0bPbXTC2lW2aN&#10;htkhkZ1wwfoRjHuTiuf1PQLC6tDr2hQYtN5jmsyzSy2JPCiVzGuUc/6qToeVb5hg/wBxcP8AEeGz&#10;DDQxWEk5Qls2nF/NSSkr9LpXVvn/ADDxNwhicvxEqGKgo1I7pNNPzTjzRduqTvFp9LqNUfZfGKiG&#10;92LqqgCG5mLBbyNFCR2xHlECYAYRyQHHytggE4IaXTJ2itPPtZFBjkQfJIhH31b5VIPB4PI6HFMk&#10;tfs4UoI24BOwqeexBGPpn1rsIhP4qaKzbb/a24LA6f8AL+zMSRNIZcCYA4RsYcYVsH5j7ErRXl+X&#10;/A/L0PGhGdV22n3XX/g/n62v0Hhn4lanFa/2BrWrara2TOJILm2nlaewc/eeJFnUNG2B5secNwVw&#10;wGdDWPGXxK0W9FhrOs3dzujSeFpZftkU8D/dkQyeYCrDt1ByGAIIryuRCI286KUSB2MgDMGznG3B&#10;PY9sVv6LrNvFYPoGuRXEunO7SJ5W0TW1wRt86JmRsjtJHkK49Gww86vlWHm25UYyT3TSf3X/AKf5&#10;+/g+IMbTSh9ZlFrZqUl8nb+l5q1u3sviP4qW3+wi5jjhdx5gtbS3tmYA85eOAEg91bcjDhlZSQeA&#10;+Avwdg8aeI5fginwz8N+KL9PO1Pw14003RwJ7iB5t8ljrwtXhe3uomkAtrtAIZEwkgXAel1Ozn0O&#10;b7I0lvcIR5lveWxHk3CED5kdlU8HgggMrZB5FQLqSw3XmNtYNt35byiTxna0bqwIPKspDKeQQRXx&#10;nEfh/hMYoV8JTjCpDWPurlflOPVPvo10Z+jcJ+LWOwFSWHzGtOrSnpJOTc43+1CTbs1a/VPqrb+p&#10;+O7XQ/EPg28+CnxO8I6Vd6dBcSQz6Nqy3ouNPuU+VmhM9xJLazqcjKbSMc5FeZ/Cz4E/BbwFqyar&#10;4LsvEHh+cABLu08RObdGyMefHNZzkxkDGQGI64IzXJaL48n+GMcXhf4x6rfaj4Rmnis/DvxF1SV7&#10;m68Os4Ij0rxCwLNPp7McW2o8vb/dkBi4T36/0e/0S7fRdYieC4i2M0ZwVKyIHjkRlBR1dGDRupKu&#10;hDKSCDXzmS8PZFj3UpVsCqWIh8cLtNeaaa5oPpL77PQ+wzzi3iXLpUMXQzJ18PL+HUtF7fZfNFuM&#10;11jfzWh59+1B8Fvg/wDtHyW0nxN07xJouv2MccD65pMloHvIEJZBdQbLeC54YmOfAbacBioArI+A&#10;/wAEPhd8Hrt9KXWW1DSrjy0u4PEHhmG5kKQ4MY861vzLhdoA4O0dBjiva7e+sry0/snXH/dLxb3a&#10;q0s1vgEhFHmKGiJ5ZO3VSDkHK1DQL/TbxLO+jCFoUmieOTekkb/dkVwWBUg9eo6EAggOXgvw3JSj&#10;9VUW+2t/Nc3MT/xHziuFaOJWL52urSXyfJy3v57/AH2+X/2ov2L9K+JPju017wB4+TSIfssbNofi&#10;S1v3SJCFMDWl5BazNJCyABDNllXgOecet/B34B+CfD3g2Lwj4r1DQLK9t5L1/wC3NHvnuYryS62N&#10;jULXUbaH7XCpT5Y5HZUV3Ee3dkerae1h5X9k+II5JLMu0iPAqefA5B+aNnQZUnBeMna3UYbBrP1D&#10;Qn0u48nzYLiJ1329zbMGikQ91OV+YdHUjKnIIyK8Wr4BZDN2cqia1T5lp/hfLdW7X0Pewv0leIqN&#10;WVaNGk1K/MuWWt+657a97a+R8Cap+zH+2F4U+KE9/wCANU0kaVFcibTrzwj4k060Etu2GjeK2uLh&#10;ZEYH7ySbxkFOQOfsn4j/ALNHxA+J3hVvHWmafqOr+MVsbWC90/Wks7G/mktIFh+02t9p+LW4lk8s&#10;GWK6/wBazNIsqOSG7u2vY57ZdN1NZZrQFjHB5jfuZnGPNjJyO2WVuGHB7YLnQLe0AmjjWW3Z3EF3&#10;HEyxylAN23zIwQyg/MvUccdDXO/A2jGoq1LH1FU6Sbcn6fEoteTj95vhfpEVFQnh6uWU50ZbwVop&#10;PuvcbW+9/uZ8HeANS/a/uI4vhd8ZdE1nR/Ct0x3WHjfwpc6hYqwO0SxEwsUwQcSJIpHZx1q98VbX&#10;4ifsQaPZ/E3wab21jvJI4TNoUz3mh3TyZxmSQGa0dSPnt7oNkMvlyv8AMqfofoXiW80i1OlzT3wt&#10;m24NvM63FuwYZaAhk2kj7yZCuODjqOkude8aaYimPWtRuLK7UmCZb55FkVSRsljaVtjjGWRhkdRu&#10;Uhj5NTwWx9OpKpQzN8z35o3i/k29fQ9+l495dWw8aVfKvg+GUZvnh5cyUdPu7PdH5TeBLTwJ+1lP&#10;e+ILPwPpujeNnmgki1PwXqNrp4vDyZpLjS7vyklmJwQ0TwbjnLE4o8YftKR+FLe4/Z5/aGtE8c6b&#10;HJC39kanHcafqNlMybVaOaUR3dnOisVI6HkEuhGf1g0fVbHzG/4Saws7+OZg3nGxsnu4WGQJIZpY&#10;HJI/iRjtcd1OGEnjzwb4R8YSWepeOvD/AIU8UQwq1tY6nfaLBLtjwGMSytFHLEw/iiLAr1GVIY+Y&#10;/CDNqMJ4eniKc4y6Tje3+G0Ek/Jp/qe0/G7Jqyhinh6tOpHdwatJbJTTm7rz+8/KPwH4Um+FrP4+&#10;+Clnq2l6QLSPV59H8fwQzwbPPFsqrfbVhdjKwVBKsLsGUgncM4HjW7/Zq/aw8RWekNqGo+BvFnmj&#10;T47bT4JtR8KvIWO92tlDPY/MS8sluWQHLmMsWY/q9e+DtGj8G3nhP4e2+n+GEuopITHaW73enSq6&#10;FSlzp15NNbyxnPKhUPHBrw34T/sx/s6+IvHTeH08A654Q8bwwtqhXwbq19Lpd9BFgT3umSyRXKxp&#10;uOZLSUJJEThfMTDV8nmvhzmuH5MPXp03zaKpy2t/dfvRTv0u1fbVn2WU+JmTYtOeEqVFGOsqTk2n&#10;3lBKMmrf3dt9j5U+EviDwb8HNEOk/ETQIJdMR5bVPEmiu9tcxecMEyrcAK0ci4f7PdwCOZMZQjp4&#10;oPhvp1n4y/4SD4eeLNN8a6ZNL5kemQtJomrxoMsqfZXba23qDayOCRnYOBX7R/E/9nj4NfGrwWvg&#10;74pR+I7+S2ha30/Wlu7ddWtAM7U+0xQ2/nRA8+VMjpnoASTXlfwp/YpsPhBYJP4X8Tx69o8WyO50&#10;jxV4dtrpYtu7aGCXrPsG99rquzLEEKxxRieBM2ppKGBhG29pNRk+nuxbs/vLoceZLWqJTzKdSKXu&#10;txXPT7q81HmX36bo/PPWfEXjC5sG0jTte1CHQxJKmqaD4htbXUoreccAlJ4WCyRkYcvsl9CCKdDr&#10;Hxv+Gtv/AG58AY01seRi5Ph+eRhscEEXGkz/AOk4xkMI/NhK4Py8rX118V/+CfOm+LfG8PxJ+Hvj&#10;jULK8OxbrSdZlvXhjVBtUWl6IppgqgBVinWUBcDfgAV4R8T/APgnl+0DY3lrqvw91vQtWhyGkt7a&#10;9XTLjI+bJdjDG+DwxVo2/wBivJxOQ5nQc6iwtaDlpZNzT73U42SXR7+h1x4gy+vyx+tUZqLve6hJ&#10;LpyuEm7v7UbfM8b+Gkep/Eq8n1ePSPCvhvxBFctK6aJczaLdXGF4CW0xOnxzb+qeZAr8DdHya634&#10;nftU/E/UrCz+A3xq0TxJdJBO09lc3lxN4evIjMojd47gRyrOjKBu3rLGccE9a9lsP2SvjhqvhyKy&#10;vbXWbXWIE8prrW7q38SWUihi3FxaT/b7dgTgFTKu35WQ4Brxi7+CX7cnhbXm8J/FaHxbLoSHzli8&#10;P2I1rTdufldYJImjHuJESTHX1rxKuCr06Co1ac+dtu0lTk4/4Z6JX7b+h7cMdCVV1aFWPJZJyg6k&#10;VLyqU9W7fzaLrqdbb/F3xV8DvCNvaePoJb7wremPyYfEMa3B8uNSqeRqtgWhZkGUCGSOUZAMJUk1&#10;5ronj3wVruqza78I9X1o2cU/nXHh/WtIuHRnmmaQrFqVgHBSMMznz0t9sSElmP3u08WeFv2jfAGn&#10;yax8I9Mk1O2ni239lYpcWxlTcdxufD16qscLgMkDzw5GQEHA4z4San4t1yePU9LtfCvhfXIJZpWO&#10;iyy+Hr+YKq+VFHbS7dNeQOpYjfbs2Qu9SATxVmk4Qgtt37KTa/xKMkn6xu+p6lHEV+eSnNpfZXtV&#10;Z7a05SV99oSsuh6V8VPFHwU8ceF1huZtP8KeKYmhewvdSumudOnCHdmOe1WaYB8ja6+bH6kda9I+&#10;BPxk0uxRtQ+IWo6hZwXOqKbbWdAuxfaUgMYjlt3aBg6F2HmjzFDhudmDx8e+NfFvhnVfHUXg74sf&#10;DdLXWXm+bX2B8NXW5+VmlMUMtvcR7uTI8UuRkhjXr/jbXbTwD4Ls9O+K1k66TdIyW17bSmz1B4Cd&#10;5Fvqunb7a9i8wcwzgsH2sbcZDVVf2M6vsU48v+Ka9eWUo2T02bt0uVgs1xlKE8X73NFLeEO+ntIR&#10;d+vxQV3vY+zb/wDaX+Mfw48bXF7p39r6j4UGoSNbeJNMS31CCKzdiyNMqmSe3ZV/gnEZ2/SvqrVP&#10;26PjdY/CyLVvh14y1LxBbXSNa6na6FNqMF7p8LREtOY4GaQRHBTzI1OwsrECvwS+HWj/AAR0+7u/&#10;F3hLWNcu7aQpbTad4jiu9OlkWR+QNT0tjZrsG5i901v8oY45Ab0vx/p1hfXw1Xwj8R5fBV+JMtZe&#10;Ix5UksgAwI9T0uNWfPaR4Bu6tKxO48dDA4bERnV5b+z/AJZRlZ9OdO3rzRdvxPRq8VY2hyU6lv3v&#10;80ZLT+5JXXlyyXN57H6Z/sOftLftE/8ACxbTwZ8NviLft4S1AyYs/EWry/bNLvHyUjQSSJKys2Fc&#10;FXUE5wpJNffegf8ABVf47eGfi/f/AAN8Qalby69pmqSaLLp+oyWk8jXcd01oVP7osAZFJBMn3Pnz&#10;g1/PxY2F/qegRyanr6SatO/krr2vTtqtnNOhDqLbVbAvLBIRw6TLMCpGY0I3VyFzY/tIx6w9z8Zb&#10;Dw5faQ9nJa2evz2w1WG1YqVinTVNNZbmIxZDKk8mMgBoiuVPLmfDtHGP6xWoOTnpbkhJX/m50+V3&#10;7aP5nZlXGlXL4rCUpJKOrfPONk/suMk5QS6PWOvY/ri1f/gqN8Rvhd4ng8KfFvQtNtru7hmuLWO4&#10;tZbczx28ayzGKWCeSN1jDAFgvJ6A1y/xp/4LLeIvDHw6bxJ8HfA+i6vqKtHLJ/auq3ENukAXfJiA&#10;W8UrvtI24lwMkkHGD/Lx8TvGHxV0nw1bWGp6Bf8Aj3wZZs40yWa+bUhpSTrtkEN/YNFdWm4DBMsU&#10;CuAA0ZxXa/C/4veO/DXge71vQ7W6udBtLYXE+lau0euQiNnRDHDeWqi4hkQMG23EMY2g4kbBB8Gn&#10;4d5ZCpF1aUZNWveNSCv/AHraRduj0vu7Hv1fFDF1oVKcJTp3Ts4unOVktXFO7lG/WOttlc/px/Z/&#10;/wCC3fwb+NGhG+1Tw/Npd9aeVFq+nfa9klpNKGKqpmiEcyNsYq6PjA+baeK+5fDX7ev7PHiOOOSe&#10;51LTzIAw86BJlwfQ27yE/gtfww/CXxhp+p+Jb7Wvg5d6xqEV+ZbvUtG1vQ11KB3tVYmIXGmo1yqN&#10;5pCK1tGrFuWypZfZvjR+1VpHxFh0D7Pq+l+BNS0QNAtrY2j6hYXu1vl2fZGaW32fdGI3x1OGGK8f&#10;GeF+W4irL6taMVvaeqXTdtNN6XVz2cs8W8Th8LCWOUnN6L3FaevRq1nbVqVne9kf3H6f+0f8BNXQ&#10;y23irTIAFLP9vL2eAOcsZ0jAH415/Y/ttfsj6v8AEe6+EelfEHw1ceIbONZZbGKdnRgy7iIrhVME&#10;zKpy6xyMUH3sc4/kU0X9pmwl+HwsQZdG1qPUoZbfxVpt/Nc6agd99xa3NqUFxB5yqwXzUEiEfdba&#10;a8bifw54/wBZbxh408iI6Pq9vdTeK/BNzDqyW0Tyq0YuBG8FxCXKHl1RtxO0g5zzYTwZwsoupUqT&#10;s9I2cHd+qWvay96/Q7sx8aqkZwp4ZQbjZzUozi1Hr25e/NJcluvb+87SPFPhjxAofQdS0y+Dcr9k&#10;uYpifwVia6LEoOGG3p1Ffxm6r+0xr2leLZNV0YeJLrwj9sulh1/REi1RLaxXH2aS4g3+fFMNxWUS&#10;KF+UNubrXuGp/wDBQH4ofDHSrLxN8MfFd34q0OeJkvDp8N2LnTJo4lOLq2gfckbybl3+VtXua+bx&#10;Pg9ik17ObX+KDsvJyTaT+R9jQ8XsvcW5OLt2krvzUWrteabX3H9YWVXvjjtUZIHHX0Ffy+eJv+Ck&#10;n7Q/xe/Z61LVPhz4qn06eKxlutQvvDtxYvq+mxwAyEyxTwpOM4AbyXLc4Gaqfsd/8Faf2jPHGkSe&#10;GvGF2niHVNMkeOTUoYLdorq2jjVhLKNoZZ+SHVSFO3dnJIHm1fB/Mo0ZVfbQuna3vJ+vw/13Ouj4&#10;u5bPF08KqM7TjeMlytPul71/6fbX+oliqqMY9T/niowydRj39K/GHwt/wVx0aTVJvD3i3RY1vrWX&#10;yLm3ijlhlSTbvIwjXGfk+ckL93nsa+i9I/4KTfAe/la31WK7tJki8+SPzoPlGcDP2hrfbubgbsc9&#10;cV8rjOAM6pP+Bzeaa/zTPssJxplFVX9tb1T/AMmvxP0UEiDqefXFMW5jU5B/KvyI8Af8FgPg94n+&#10;I118LvG/hTxJ4V1VbmWLSjfzWtxbajDECd0E8ZEXmbRuMZbBH3XY8V9maT+158D9YYRPqF1aOTjF&#10;xbFgCOoJhMnTvXn5jwPnOFfLXwkr+Vpf+ktnXlHGWSY2PtKGJTV7a3jr1T5kmvmj6wW5QjGTz+X8&#10;6la4jGAT19q8Z0n4y/CrWMiy8RaZkrnbNMLdvXkTbK4e6/a2/ZitPiP/AMKkn8feGl8SNCkyaYbx&#10;SzhxuVUmA8lnxz5auXA/hr5z+yMfKUoRws20rv3JXS7vTReZ7dbNMsp8rniYJSdlecdX2Wur8j6b&#10;a4XI6gdOfWnJc8cYA/lXHWGt6FrFv9p0m+srtem+3uI5Oe4+Vj6jitMPIq4KD3JB5rwcRiZQfK1Z&#10;/ce3Sw0JpSg7nUR3EbHYpJ55x61oRuP1+prj47iXjZnA6+lakFy/8JP55FedWxj6suWXs6ZSpbAP&#10;4jHWrSsicDg+lc4ksi8knPuanjlcHn+dedXzJW3MngNL3Oj3IAO9M3deKzxK2R1/nQZwo/ya8yrm&#10;tuplHCl3cPbHahXzxxn06VQRy2cevel3E4JrhqZz5m6wq6l8MAeuKN/PXgf4VUWRhx264p6yZ5J6&#10;VxvOddy3RLituHPp1pxJx7dqgSXjcc0O4BNcs828zP2TuSLnsT7d6kHXBJ61UMqqhkc4VeWZuFH1&#10;Jr5b8WftzfsneCPFreBNb8b6PLqsRxd2mmmTUBZAdTdy2qSRW+OmJXVj0CmurKsJj8xm6WX4edaS&#10;3UIyk/uimeZmub4PAwU8ZXjTT6yko/mz6zwcZP60AH0+lfkx8YP+CwH7PfgSC6h+Hem6x4vu4Fby&#10;/swWwtZJOiqss+XO44GRHX5ya/8A8Fdv2t01dPFHiCLwl4R02f5dP0e5SKO2QOdqtcXl+/n3L+0C&#10;RLznBr9n4e+jdxjmEPaywioRtvVly/8AkvvSXzij8lzvx+4awc/ZwxDrP/p2uZfe7RfybP6h1Vid&#10;qgn6V5Hq/wAf/gXoHixvAWteMvDFrrcUTXE2lS6lbi5hiXOWlj35iHBxv257Zr+Qr4xf8FFvip8V&#10;tRuPB/jP4la5KLwFBp3g2O4SI5HKobYQ44OAQTgdTXyppHiHXZbO98N+GPAXiGKGOcubvWbqPT4L&#10;mXG7eyr+8k3EjLmRnJB+tfseQ/Q+bV81zNc38tKDlZ+cpW/9JXqfl2cfSgblbL8Bp3nKzfyV/wA2&#10;f1zfF/8A4Kk/sjfCnTru50/WZ/Fd1aB82nhiE3IZ0/5Zi4cpDuJ4ADE57V+cdj/wWd+NHiDxTLq8&#10;Pg3QNK0BLdng0ec3F9qOCcrLd3oltraLC9UVT3y3Ar8CtZ8ZeNNQ0Z9I1PWfh74SvbZWEJtQ+qX0&#10;B9VtyZyGweWAGP4mzmvR/A3g3xv468Q6ZoGk+J7XWdUvIjDBN4jurXR4XlZtoWzhmeYzMV/5apBM&#10;AchWjcZH7Lw/9HXhDLqb9thZV3bWVWX36RcUvXluu5+W5x45cTY+olSxCpa6Rpx+7V8zf328j9eP&#10;Fn7fP7a37RA/4Rv4PTwQw6hFsisfCxg0d3OSH/4nt2bid0Awf+JZA+OQbtTwPHtI+E3wY+HunzX/&#10;AO1j8MvEPhDV3uDdzfEjQr+51qFLjk+edYsG/tG1cHlmuk2k5LOelSaH+y94d+GNm0n7SXwXHiCW&#10;VRJL4/8AAl7d63qNoFA2ySwytb6xG6dfNtnnHGVAHy1+vP7InwVsPhh4ab43fFb4kX2ufC2+0SHU&#10;fDsHj6RZJ7NJ5ESG6kvJo4bp7YBwpgvAzhipPQ5yzLEZXldKVHKMLGlBvamknN9NVq/SV/vPqshy&#10;TMMXUWIzavKrNL7b5oxW+0kresZWv5HxF+1j8MfEvwL/AGMdc8Tal4ni8U+Mtbl0if4af2/HbSeJ&#10;V0tLiJr90ubUQPegwTI6NIjSwxsxZiWUr+QHgf8A4KPftzfCW08wX/ieOyUhQDNdXMC+XnK7bgXc&#10;K45yuBjHPSvo79s39sr4p/tYSaXqnxK8Pva2vhi5mudF0HQbdWkDSRR2s1wrTRu9xHOkKOkbwNF1&#10;AkUhQfi3Sdf0Y3rfHXRJPFmnazHcym9+yNKt7Ei7FMksaSz7S4yGj8y2YorKAynbXq5Fl3tME6eZ&#10;UIVXUbaU1dJ2WlpQaUbLfa/e5wcU4l/XYzwGInTVNK7hZ6a6q0ruV3to7Welj9mP2af+C6fho+Bb&#10;jUf2g7h73WG1a3srHTkghsMWHks0t6bxI/IlZpSsawlYiApYnkV+kvw//wCCq/7IXjyFZH1LU9Oc&#10;gEie2F2gz/t2L3H6qK/j1GmeCPFtpeeM/DviTxLoViWlF4rRJDaXLZBlRA+0FwrZMZleRgDtViDX&#10;A2fwh8H67DPq3w98a2d3DbSETsYHkMIEbS5cIIplUIrNlYXGFJBYKTXxmd+APCWYylW9n7Ft2/dz&#10;jFX7KNnH0tG7O/LfGDibAwjTbVVJX96Lvbu3e/rskf39eDv2m/2dfHrLH4V8ZeHp5ZBlLaa8S1uM&#10;f9cbjy5P/Ha92gMdxCLiEh42GVkQ7kP0IyDX+dlomgfHC08xfCvi201OC0Xe5sNTa4ijXBYM8bq7&#10;oMAkh41wAc8A4+vP2Zv2zf2gP2X/AIj2fj3x3pmta34fsobjdb6PNss5bue3kjsXnmtHNq8a3BSR&#10;4pMGVVKjk1+XcQ/RGpKFSpleYtuO0ZxTu+i5oyjZv/D8j73I/pF1JThDMMFyp/aTdrdXazul6n9y&#10;uOc/hSgL3z/Sv5lfAf8AwXk8Y6cIbb4neHNOnBwGmntLzSZG/wBrzENzB+SgV9y/D7/gtF+zj4uC&#10;DWdK1ixJ4d7C4tNRVffaJIZce4Qn2r8Szj6O/GODvbBe0XeEoy/C6l/5KfqGW+NPDuJtbE8j7STX&#10;42a/E/YhSPTPuf608qoOcd+tfHngz9vn9knxvsjsfGdjYSvjEOtxTaawJ6AvcIsefo5r600/U7DV&#10;7CDVdKngurS5iWe2ubZ1liljcZV0dCVZSOQQSCK/KM5yXMctkoZhhZ0W/wCeMo39LpX+R99luc4P&#10;GrmwleNRf3ZJ/ky8SAOfrUqqhXJzUaPnrjFSqQTgDOa8hYtHoTS2H7EOB/P/AApwVQMDr60gI6nP&#10;1FPUL2PatIYtvqZNeQbF9TxSoq53E5+tGF/xp2PfNbRrNdTMCCcc0beMH60uAOn+cU4IxPrjr/nN&#10;dUardhWRGQ33cgZ9qeq464p6Ic8j86ePTJrSMpbpkNojVWPQ8d808I2Rjp6ipM44FLn171tDm6kM&#10;aowP5076UD0p30raMWSw+91p3APOaAadyx4rWL0M5Mb06ij5Wpw4PalOfzxR7R3MvIQrnj8aAT1/&#10;Ogg9RSBW6dRVOTC4AKckClAxz+VLggZPNHPTt61rCF9SUrjh6UuRTcZFLzjmjll2E0HHYUvApuD0&#10;HNPQKOtEad2Pl6ibe2KXBPtinF1zgfnSrtJ5OK3jSjfcljfl6UpPGPyqchW4HalCK3Ix9a640ySC&#10;MnAPvU244xjmlSPHGOB3FTFABmtYU3YRX5z9aX34qcIvTjrQUXpWyi9g5kQhl9PwoByOnNS7MkYH&#10;al2HHTGfzpqmO6IgMdvSgr0wM+lShcDOfxpTuXpWio3J5uhAI278U7ycnNT5Pf8ADFKD61XskJyZ&#10;AIsc4NJsB6cf0qcjPTn607aD1pxTWiE5dSt5RxzTlUE49T1NWMA8V5J8a/GB8FfDu9vbZtt1dD7B&#10;ZkcESzAgt/wBAzfXFeFxTxHhsny7FZrjH+7owlN+fKr2Xm9l3bR2ZdgqmKxFPDUvim0l8z4C+MXj&#10;Gbxz431DWFlLWsUhs7ED7q20JKqR6byC59zXrf7Oku/xVpjOcFY7yAEfxBotwB/75r5iKfu9iYGB&#10;gZ6fSva/g3r8egeIbG8eSKCOG+jNzNJyogl/dydjjhuvb6Zr/DbJON6lXi/LeIMxnr9bpVZvsnUT&#10;lv0Sbt0S02P624mymMMmnhMPHSMWl/4Db73+Z+kxPr/+qjK49utPZCpKmk2Z4/Sv96Hyn8dW1Itw&#10;64zQfUVIEHQClKsOtKLtpclpEJGDnt70wE4x71Y284FKEHaqsF7Ff5gOeaAGPJqyI+c46U4R9iKO&#10;dlOSIkUDp9KyNZhsZ40sb9d0d639nS/LuJimB8xPYOq4JPAHJ6Cuix6CkZAy7SPqMZyOvTvVfIhT&#10;1ufz8f8ABMyCH4fftaeK/h4jBFls9V07EmDIZdMvEIAYHn5FfPHIr+gMKW9a/ADUbm7/AGd/+ClU&#10;/iDX7WKystT8Um9hlLZjl07xDlC4chQCrM5ZQPkkjZckYJ/oKaMoxQ9VOD+FeJkc2o1KXWLf9fmf&#10;X8bvnq0MStqkE/n1/QrBcdc5oCfhVgRnt+VLsPf1r3eZo+LuQhD1602VYwjbxkY5HHIHarARhx05&#10;6VFNCZV254yCR6kHIHP0qvaoLnmj6ZHp/ibR7A7UnvNVvtVnmQgF1ijLrHtbdnlo8gEEBM561/Pr&#10;8Y9Nk8N/GPxNaltkkWvXkiOoHDCZnUYOe+Ov61/QvrUOnWnje313UN0f2PQ75zc8vsQywcIvO2Tg&#10;8gZfOznoPw4+L+kHxf8AtJ6lpU8RgbUvFy2/lOVzGLmZFw2B1+bkc4PHavzDxASdKnyrXmdvml+q&#10;P1fw3qtVqrlty3fyk/0P2B0q28ReIH0/4peI47a8nGm2UHhDSkjYCG9uYQbi9nLYwWYluMeXAmR8&#10;5FeE/tEfDS7m8GaP8KbW5mutQ8W6qmm3mpXAVJWS5uPt+rXsoXIGyOKFFwTtRQgyoFfoCIUgAgjH&#10;yx4jT2CjA/QV5Trfgy51/wCJUPi24CtDpGhXen6dE4+X7bfFfMkIPpEAvXua+szLKFUw7pfE5NJ+&#10;abXM/uVl2skj4fLM65MQq3wqCbXqk+Vf+BO773bZ8n6n4K0bUfBNhLDZsYb2TWfHJtJARttdL097&#10;PSopFOOEVoVCnuvtXwb4Q+Fd/wCJfif4R/ZF1M28+k+H9YGpa8sB3brtIUF5GZDjd5aRmPgdXbGa&#10;/U79qHxdZfCH4Nyy6IpGq39qnhjSSBl1WQZkkUesaKWGP4ytZH7OX7NUfwp0nSvEeurFc+JLu9l1&#10;PVr45eVFuLSRRb+Y/wAxIkk3SnPzPzzgV8bU4U5sZTox1cbOb2Vna69ZNOVul2fYYPib2WCq1nop&#10;XUF1ur2fpFNR87LseYx/BfRfAHj/AMear4K0+K0ubhNTvrOO2QRrm2TS9YtIo1UAKgcXEYAHTK17&#10;/rng/wAM+NviJ4a+IMMMTnWdEn8mcjKC5gjSe2Zlx8wMTSxsD1QY4Kgj0W4+xN8WXWeMIkGhRahc&#10;XDkbGUNc27rjOeEZSxIHAGM4ONfQNLtr7wr4fntMj+z/ALPPblhhgixtAwI943INfQy4aoVKk4NJ&#10;ptPlt/JNO6/8Ckvmj5+fEdeMIScmpKLXNffng1Z/+AxfyPmzRPh1N4S1/TtCtEfT0OpmSzntsI6a&#10;hZwH7FlzlQbm0V7SbcCkyqc/Ptrt4/hfonxN+CFn4KnMltdaS0kWmaikbW7W1/Zu6LMkYJKo33ZI&#10;skbSyfwgj6I1fSLfWLFrWcfNuSWF8fNHLC4kicH1RwGH/wBeqmmW5s9Xu4UhEcd0keonb90XDkpO&#10;AO2SqsfUknqa9rD8OUaKVC14NONn2dtPw33bfkeXiOIa1V+2TtNNSuu6vr+O2yS8yp4Og8Q23hqz&#10;t/FUouL9LeNbm4CCPe+0bsqpK5ByCRw2NwxnA6YKe3epv0pwBPSvoaeGUIqCex85Vrc0nJ6X10IV&#10;GOoz7V5H8TvBR8ZaEPCUFnDPCD9pj+1AND9rlYokjg8sIQ8lwwH3mVF53EV7J5dIYssDxx0p18HG&#10;pB05bMdHFulNTjo0eQeHdGtdPt9avvDMKwi2SHwzoismRHDpilEOGGCBdSSsT0baDXhHx5+GWpaj&#10;8FINIsYpr6a2u7nU7hoPLSSaGCF44dy7QCxURZAGc7gOTz9seUMbccen161y3imzvbrTRp2mGKGW&#10;VokilmiM0KCOVJG3oNowQu0ZYDOOteXmOR06mHnSa6Naebvp+R6eXZxUpV4VV0aevkravfzPyg8C&#10;aBbaNpkngPxlZixeHxHCPEF6fLW4s7O33o6LuJ/ikBfGeBkgisXxZY+G7Lw3DN4bEzre6pJch5pU&#10;bbEcgARqM4PDbsDrtIyK+7/if8MnsfCepeG/C4mnXxJr7PO+9ppYDLKtzMRkhmWTaysmRzjLY4r5&#10;BPhTU9W8aaL8KvMjkWC5CRz27CWFEuikrKCvXy14xng5GTX4Zn/D08OvqvLe+idureiv/h1v3fTp&#10;+uZVnUMTfEKVurV+iWrt66W7L7/uf4JeFtP8Ufs9Wfh7VC7Q38NwGJwTGWlYoyZHG3AYe9bvjvwz&#10;qXif4LPaapbpFqenWglUOc7ZbIYYqw7SIpxz0PNejfD/AEEeGPC8HhxGkdLKSa3iaUYYosjbT2BG&#10;Mcgc+1cx8ddcPh/4UaxdxnDzwrZIRwc3DBD/AOOk1+v18mo0crft18NHkl5pR/NO9vV/L8nhmdSr&#10;mKVJ71eZeV3+qtf0R4d8D9P07xD4ytPFekvJ5NtbTGW1nYsYWZFRSnGOSxPX/Cuh+MN/ceMviHpv&#10;w60xi3kMnm46CacAsT/uRYP4mvDP2bviJpvgzxJcweIZ/IsJ7VyzvkgNGNyjgE5ONo9yK9c+Aa3H&#10;jP4lat49vEI2JJP83O2a7YhV/wCAxhhX5rkWJp4rLsPllJ2lWqPnS3tGzf3pJr0Z9pm+Gnh8bXxt&#10;Re7Sh7j83e33NtP1R9k2ttBZW0dnbDEcMaxRj0VAAP0FWV4pBzxTwMcdTX9AxlFRUUtj8bbvqxM8&#10;05V+v0poGPrU0XJ57dK6VFESegmwjqKlCrn096fgGlwB0qkjJyuJilopwHPtVIlysNx3pcGpcKB/&#10;jTgh7VoiHUGBcetPpwTIzTvL/wA/5NMyc+4z8amBB6U3YP8AP/66cFA4FbQujCW9yZOe9SBitRxq&#10;Op9akrpp1WiGrkwIPSnDGeahVwOKl68130q/RmLutyXYv+f/ANdHlj/P/wCuhWzxT6607mbk0ReW&#10;f8//AK6bhqnopOiCmV6KsU0rk/5/wqHTaGqhGBzg8VMKQDFLWkYsmUrhSqcHNJRXZC5zz3LaAMM1&#10;LUUXTBqWumCJCiiitlBgFFFFNUwCiiitFAVwopcGjBo5PIXOhKKXBowaUqY1K40gHrUTISD+dTUV&#10;jKmMpFCBmmVddd1QeS1c7pjuz//W+9/2ydL1Pw5bQ6F4Wze688zbIrfL3LW0g2SyMIyoLB2/3sZ7&#10;V+dPhzxp8RPGcdn8PdF8Lxz6B4c1KOGW8tSP31zcTqssl07OsgXOC4RCWVFXuK/Tu0WD45eFdA+J&#10;GkX0Emvy3Fz/AGpukKxFGlkRyvPmAJhenIXGa821bQvHVn4l034fyxyJeXmuW2o3MVrtktTptifN&#10;le3eMBplll8pF3cqWO7oa/w6x+bSWbzwdOnaVrJyk03Fr40krSbitdYvfdn73WpqT9on/wAH+vxH&#10;/Hr4v/8AFVato+pwXkNnrmnW+h63e2MbW15FLFEAVCYyVYD5SDlgCO+K/GD9pjxN8ZPA0N94I+Ds&#10;9rqun61oWleF/CE1jsnlNmkkv24LBZQoWu3BYzySDzBHuy7E4r9kvjhouteLfGOm+GNUvIY77WLX&#10;7NDctAVcXKHzLd325zsYbOpOM1wPw9+FnwJ8H/B/xf4+8ePbeGNbSe4m8V6bBJHa/aJLGMkzbJpo&#10;/tXmsfM8lWVZDtjKsDtPoriz6pWxWIeFlXqRlFqEIuTmpNSjJxjr7rTTaVrKztzadmOpOq+Xmtdb&#10;7W0/yZ+Z/wCzv471X4Z/CjWbiz1C80bUbjQrV9A1R5R5V/eaZLDC0MEMoVpZ54pDGEx87tt4GK+8&#10;f2JPjn4D1Dxj42SxvIdJ1zUNV057/wANyH7Jd6dr8dq8FxFHAzbgQ0ZZtgxlSa/nV/am8Z+NfAPx&#10;XfWPiFrOpa/4n8y31G2tpjbxQWFpJKz2kaCzmlhjM1vseRYCvlN8g+6DWT8GovE3wq1/QP25PG2o&#10;T3+tDxO2rjToJFd7myVhBM0UoY/6TA5AntJdrm3ZJFLZNfvWdeDNbP8AKIygueclGVP2cXJyqRl7&#10;SENk3H3NZWjpdrS58DV4hpYOoo1JWUd22krdX+K/pn9dv7QH7Q/7I/xr+IXgn4VfGDW9W0fxMmkw&#10;+LfhxrUSSnS7q7QGBbGWSLLG6kYMWRhtXgNhsA+X/wDBQPx14Y1f4X2vjfXbaV/DzXL6D4r1jQzO&#10;mq6Neoq7m3w/PmGQq+CAdrg525FfgD8Hf2stH+JHxZ8H+JviNqlvY+G/APjrVPEmm+E7aCM34uNR&#10;m+0LbW7ykSyxTbmAUbUiZcse1eYeNf8Agov+1L8Kbb4geCPCMdj4h8JeJvEV74ml0XVrEfaLWe7c&#10;sbq2mhKSM8S4QljIhCg4xXpV/DPE4mrThJXqxinyuTSbc3qnJWjLl3tZc2vvdfVnnlGMXb4Xtb0/&#10;K5L8Y/ih8cvGGt6NYeFdTt/GWpfDF1bw7458N26LrN5ojsqwpfOhO/Y8p3vJHgMxy2Cc+2XH7Qnw&#10;4+I+hxwftIanqNl4u8JaNcpqehadCtnfX2tNqSwCG4N2QZZHQ77kAAfKfK2qMH5ZsvjR4L0Sxtvi&#10;H8Nre98H+JLmyM1zreiQrJBcI8gdUmQSIFUMdrKEClQoK5Ga861bS5v2pfFGnyfFATXniHU7aSyt&#10;tX0S3VLnUr5Xe4NpcPIQtxcvEGSByR8mxTlhiv3rAcJ1p0KdDEyvKXJyqEo82vuuMo3Vn9pcq+F2&#10;5VsfLyzyHtZOmrWvq07d7p2V+z7n3p8Kfj34B1347X//AAgXhfVfGNjeXDQW32W6NjfQpcEeXFax&#10;QYV1ViV2unbB9a/TL4XaXaeO7K38IL4K1Dw/DfW0wlu7VzbzwSo6zQIl7FKgMM6KxdHQruBBOciv&#10;yL/Yw8e6d8OfC99+zp8NfA3iGx8bfEW8u00/4p6oHN5pHh/S0aSaDSYoAgiuIXQm4nyWDHaANor9&#10;DvgL+1Rqvg3Qr74Z6NYW9/d+FLa21dLzw0t5KDbPcqlxY3rXfm7vMLF1ZWba24EjdX8teL+U47Cy&#10;pU8nqqjKN2pyUuVRknBynyprSTtazto9La/ZYOpUqRUpu68vy2P2RvrHwP4Y+BCarq7apoGnWE8F&#10;xJZHVnkW0nVsEvLboGVZATkw9Q3PrWRq3xX8G6ff6X8O7fUBpo8U6S9z4b8RQyxwNHdRy4+ztcFG&#10;RvODLtklDnj3r5G8H/tR/B2Tx6fAnwkttW+z3kbX91bX0C27aW1yS89rIuPs89sGZjFly+DjBxXq&#10;vxA+CmkeN/BMUXiZH03wvp15LrGmeII4jYRGKaPA0+2SfYhuJZBncdsMafModsKOP6OHg9gq2eYX&#10;C8W15U1iZ1E6sasJRrqXv4eaw7k5utRrRhH2MnetQnKKSUby+O4/zzMqGBr1MqhGUoRXuzTS0l7y&#10;c9oqcLpSt7krSd9l8ifF3xhrt7eX3hTWvF9xc3FjcvDe+HPG1nFHIk0bHIE8SeRKc8qxxu4IPNfN&#10;mn+MYtLuxN/YuhSDaUni8ueKOaPI3RutvcplW9B9RggGte6u7jXLyXwt47uJoLuGQpp+q6pJPI1o&#10;oYstvOSCz275BDlcxk7gNhYVBZ/DrXpdC8S67rkMunx+GorVLgTjaXvL2dYreAZUZLoJJAVJyqEj&#10;jmv+rfgPhmhw9lVLBVMTzwXKk+WnBXk1FKKpQgnFyaSupTV1zTloz/ETjTPsTnWYzxNKjyyXPdNz&#10;k7QTk+f2kpWcYxbdmouz5YpppM1JdCawTxDo2iK1mAqXRgmvh9kuHziF2eR1YEco+MEHGNwIPIrd&#10;+Gs7H0y6RSuGWO+B47nEts3p606yXVNKW31wW8TQzmSKFbhYzDOEwJVaMlQyjIDH16HIp15otpFb&#10;DW9GM0ll5iwT+dtWS3uHUnyyFkYshwdkmAGxyFbiv0Ok4WdpX3W73Ts1vunp66bo/PcQqsmnyKOz&#10;a5UtGrprTZrX012at1a3ngbxMEs72PVbbUNkcMEzXFh5UyRqQVlLxQgyYwFdmyx4YkkGuUex8Dyu&#10;PLuNXhYZHz2Vu+CCeuy5Q5/CsPMrlnPmAbcfdf7p4I6kH8q6qC6i8VKttq9wkGoKqrDf3LFIpY0T&#10;alvKPKOH4wkpPP3X7MLUOT4W7GU6irPlnFOX3X+5qz/Pya129Mk8KJp7aHf6pcyWMjFkS4sZx9ll&#10;YgGeDybiQB9vDDBVxwwyART1PwhZ2MUdwutWclrchzZ3UltfpHcKh2ttY27DIJG5c5U8NXDGO5s7&#10;h7eUIpBZGWYKpGG7grkYx0rasNTjtY20vUY4riyuMGSPClom/wCesB3AJKBnnBDD5WBHROi07xk3&#10;93+X/DlU8XGUOWVJK2n2tPX3tV+X4FuPw3bmCZDqXh+4gmie2uIbl2EUsMg2vFJHPbqGRgcEH9CM&#10;jjdEv4P2etNh8LeKrr+1fhVEZFsNR01xqmseAZJfm2ukf7+78OvKxLx4MtoSWiz8ySdLrWh3WjOl&#10;5A5uNPvN5sL3YyeakZ2tuQO3lyLxvQn5c8Fhhi2wu9Q02X7RazBG2spMW5gySLh0KsrKyMrFWU5B&#10;GQc9K+b4i4Xjj1DEUavs61P4Jparun3i9pRf4M+s4T40nlVSeExFD2lCppUpt6NdJR10lbWMk+26&#10;PfX+HnieFrZIYbW5gvrKLUbG/sL62vLW7srhfMhurWaKZllhlXlWAPcEKwIGhZ+HvE9rD/Y+uaVq&#10;k2m+Z57LFbMHilIx5kMrROAcfeXOx8c4OGHxzompp8CrSdNN0681f4YNPPqOseE9PAudW8JXEmHn&#10;1bw/5y/vrJz895ppYKcF49j4evoK0v8AS2s7LX/Cmqabqul6paLfaRrehzh7O9tn/wCWkL/u3BU5&#10;SWJwskTgxyKrAivHyPP61epLAY+Kp4iCu462kv54O+sfxjsz6rP+HcNQpU80yxyq4WbspXV4v/n3&#10;Uio6Pt0ktV1R0Ou6Dc+HZFe6VXgl5t7pAVjkwBuHzhCrLkBkIyp45GCU0zWZIoGspx9qtJSZXszK&#10;yr5mzaJUKv8ALIo6EDkfK2VyK6TQfiD4t0R1hN7qMtoz7prJb6dEfjGVIkbY4HRgOnByMitjU/E/&#10;isQC/hu21CycqrXF1ZQymJ2GRDP5tu4STg4wxV+ShIzj6Z1Knwyin53/AOBv/S8vmY0aN3OE2vLl&#10;Tt971X9PpfiNR0O6t41v7LzLqydliW78sqFkK7vKkDKdsgGeOjAZUkc1Ba3kuns8SwwSJNEFlikQ&#10;FTxww4G1x/Cw5B9uK6m28YXsE/nXVno9yWASdJrG3AlUADa/lLEcdOhGMcEGtYzaXJay6lYaPp81&#10;tGiC4ZvtMLwySdFPl3hLKcEK4A/2gpwC/aySUakb/wBfIxeEjP3qMret9Puvp33t1vucxe2VusA1&#10;Gwlka2JAVp2VZVbj5ZI0kOOeFb7rY4OcgWbG9u9NWSH5WgulUXVoWYpOitxuYF2DAjIYfMp5GBxW&#10;9p3iLS9PnDW2keWxV45DHfT7GRxgqVuEnUjHY+vHNaE1h4GvYGv9P0/U7cKFeSzXUIJ5kU5y6B7R&#10;S6DBzk7kyMgj5qylWe04O3y/z/ryOuGHjrOE1db/ABf/ACOvp+epgPpbTxm90YPcQ7d88SLvkthu&#10;2qJf3YBUkjEg4OQDtY7a0NE1ifSw8qxQTQSKI7m0uvmgkx0yqlCGX+FxhlPQjpRaL4Pt7wTWc2sW&#10;oDkqzxWs67T1D7ZIdynHzDbz6V1VppnhbXJmGkXt7HOdztZ/2eqxBFG4tEwvGOAP4DlgOQT0E1K0&#10;UrTvb0f6fmXQw03JOna/qvwTd9e3X8FWmtIWtP7U0CeSS2VVM0FxIqzwPg5DKr/PH/dlAAPRgrYB&#10;Sw1LWLGU3el3WoafcBNq3uk3U9ldRjjlJ7dlkX1646ZFW9MbTdPuV1DTtWMc0ZDRSPZ3C4PTnAlB&#10;44wQQe4IrbXQdG8RYm0jUdMguVTdNav9qRZiOskIa0wp7mPJ9VOPlHPWcJwlTrR5ovR3T/HT+uvc&#10;6qFOpTlGrh58s1qrSW/dO+/l929l4rYfFPxj8LL37J8dbu41zw7IR9m+IzQk3OmgsV2eJUijy6cj&#10;bqcK+90uSZK+rdNmubGW21XTJmRmiW6tbq3dZI5YZVykkbqSkkUin5WUlHXpkGvLYtEtNrxtqGjb&#10;iTGUe5WNT/C6Ok0cZwQcEEY7EV57onhDx38C/wDTPhPDZa74R3zT6j8PoNTs0msfNbfLc+Gp3nHk&#10;ysSWfTpP9Fm5EfkyNur47E0auXJ+zvUo9t5wXlf44+XxLpzbL7vA4ulmjXtbUq+/MtITfnb4JPv8&#10;L68urPq1tKs9cf8A0BI7e5+ULZ8lZ5G4byuGCsT/AMsyQP7p/hqhBaXOnyvbSpvRWKywSblUOOOQ&#10;NhVhjqOex44qv8PNS0/4reEI/H3wzeTWNGkupLCS4jjaK6tL2H/XWV/ZOTNaXkWR5kEi57o0iEOf&#10;QprPUJcxeIrO9jaNCkd2Ldg2R93zCUUyIOmfvAdMjiumhmNKrTU6NRSi+zv/AMH9V+BFfKq1Ko41&#10;6ThJd1ZP9PmtGvvfG/2Ykqh7QlxGu5gwUSg9T/F84HZgAQOoFXrINbRiBkZ4idxEZ2tg9djbCRn0&#10;5U9x0NalzYy6dOouDH90PHNG4MbD1Vt3OPwI7irkclreHfdKpkZuZR05/vKobk/3hz7Grdd27ocM&#10;Gr9mUPIv44TPBLLJGuWYKWV4wDgbwPu/UEr754rUGqLfRraa2rXCgAJK+JZFXoBhztdR/dbB44YU&#10;LBLbFXCurEEo4UgOBwcfKAQOc8+xFTL9luME7IpDt+4MRsO5OTlD3yBj2Ucnirwp1f4kUztw86lF&#10;/upuPz/r+tjL1bwb4P1ywS017R9E1OyWTdEtzYW08Yc9wkiN5bEewJ7E14V4k/Zs0nTbm68SfBSP&#10;StOnvIPJv/CmuQvceGNTQdpLeP57SUj5RLDuTHDwuK+joZLrTZic7SQVfBVlZT/wJlZT27HtWqDb&#10;z8whYW24MRYmNj04bkqf9liR/tc4rxcZkGDq05U50Y2fZJfl/wAN8j6DA8RY2jUjVhWlzR7tv7r/&#10;APD+p8s/BP8AZi+A2vm61jSPAV98P9fsp2iv9Lt9VkhLE4JktPIuzFdWrlhtdIgP4WRSCoz/ABz/&#10;AMEyv2VPH2sQa/PpeoaPexHJutBnS2V2JyGltxEYHYddwjVj3LdK+k/HPgHwh4/0d/CnxD0u3v7Y&#10;srhLhXSaGRW3JJBOmyaCRSAyyRsrggEHvXA6bqXxr+Cjtk6j8R/CEakrESjeMNNA/hVmMUOrwqB0&#10;Yx3gHec8H5HG8L4WNvrGHVSC2aWq9Uvziv8At1bn12B4pxE1y0azpye8W9G/JvZ+Un/290PKvGX/&#10;AATY+FHifwx/Y51XxFZTLF9kt9d0ueO3mZFHCTxRQx29wF6gTR7l6qVzXiHw/wD+CR/g/wCHutPq&#10;2heNtdknlxFmS3NhIyZU7TPZXkIbLKpKyxyI2PmFfq58NviT4L+KHhxfGPw61K21OwdzBM8PDQTr&#10;w9vdW8gEkE6HhoZkWRSOVHBr0iO2trgBU/dMBkq/3GI9CBx9D+favIqcDZLUipRw6t0s3b1te3zS&#10;+49+PGucQq3nXfOv5oq/peyb+f4n4hfEH/gmj8Z7jx3c+KPhJ8QNP8PW00plFmlrc6fNA7HJEclg&#10;Sm30PlgY6r3rL1z/AIJ5ftM6Zop1jwR4g0TWPEKTCUz6ncTW11kA7mS9trWEyoTyyXELMOqyqM7v&#10;3UaBFYQXKZCZGxsqVJ6kHPHr6e1Qf2MP9ZZ5fZ85PRlx3IGc4PcZ/CrfB+E5o1I1qkZLZ89/lrfT&#10;yZiuKcTyTpSoU5RluuW2u91Zqz81b5H89lh+xr+3fr+oLN8QtM8CQ3SSxPFr9h5TXzqHBdZbmzuI&#10;bhhsBCs8Mp984I4X4h/s/ftcXviAWHiL4NnxZAly0dtrurtbXVzFErYDxX1hPbXcmANwLiM9A0QO&#10;a/pTWG2cnzAwPO1l6k/7S8A/Uc/WpltbizBAcYcYbHKsAenJ6/Xke1cUuCoKLhHEys+kuWXzV1o/&#10;Sx1f62yk4ylho3W7i5JvpaWruvX8T+af4ifBH4n+G/C9vF8Sfh5qviO0KyRwxQ6Ve308UJySI7+1&#10;ihvrVxxiKVnjfr5hwVPj/wAPPCml6ZBc3eg+BPG9g0EsMTWXiXT2naKGdnMksN/bC01O2WHG5hEk&#10;/DAsQCTX9YSQIx8yLar9AhIIPrtbH6H86vpduf3WpIzeWdmHyHjI7KSP0II9Mda8qtwJLlio1oyc&#10;erpxbfrrbyukn5ntUuOKftZTlRlGMla0akrLTo7N+fK24/3T+N2+T9ny68WQa3aeItdtNVik+TSp&#10;g2rae5bhfKurMRTw7jyvyysTyea9j8Z6BZ6pp0GsaF4wufCN7aEWAvtQDXVorRIpNvJqMCR6lbyK&#10;GBC3cMsij5VYIAB/VrqnhPwb4ggkh1jTLDUIHVlcXdvHI4BHJIfJX6g4981+cX7SP/BObwN8So11&#10;7wBaadeTQKNmja08kUiovISy1SB1uocHlY5XkiB7AcVzV+GMRGpKtTUW2mtHOL1/vXf3NNegUM+w&#10;8qH1eo3a6avGDjp3SS6dYta9Gfj94eudY1LwsZPFfie01LVLKR/7L8VW8kOo+S4COxkvdPMWoCMI&#10;V/4/IbgIGyuxmOW6JpXxlv8AWH1nxw3hjVUUGWz1/RY2luOeFeW80949Sjx1zPbTqMYKEV2/ib4a&#10;XXwBuj4AvNNums5rQXb6d4htmvRbq5WKVIdV05VvbWWFQPMLxQgRgESSIRn5n0x/2bbTxdJq/h29&#10;ul1mcN5+havA/iGyZSMsYL6yxcwlQNyMBK64yGB5r5n2yp0qlOVRRdNu69pKPLfvzJyv/hbj1tuf&#10;RSpOVejNQclUStenGXNbquV8klrpzcs7WV9j3PxDc/E3V9cPiC48PJ4pa0tWjsPFejX8k2oweWrL&#10;DFczaeY5xGv3Xa4tCQpOIx92vSvil8TviNqfhmND/anjbTktAJNS0bZcatY9milu4YUkdRzlbm0G&#10;ztuzurwH4i6L4Z8U3EHie08Wal4NmmUETyyi70qYQqFAF9a+TqFu6ArhLpJpcYLEjBPo+rT3fiXw&#10;lZ+Jk8SsmqjfFa+OLC4TxDpswskjj2O0LQ39kYzIhczBwfMXMWcGtZWqVqVTdSWmtJq/91JJy66p&#10;p6ax3CGIlSoYiip8rjq/4qdr/bbuoaWspxa10ktGdr4P+JmpXnw91LxDb6fDPZi3H2i4nWOPUYGW&#10;USiRZLNmhMsbLuC3NtADyAS2Fr0L4Cftc6rq9zfWOm2fhrx1YW9x/alwmrWN5pN+iwxSI8cF5G0t&#10;qxIfJBKO7lSAQDjw/wAF2HxKgkGvfErxEPEN4hY2us6FJDfAqyjak8dsLXWbccEiUBlH/PN8EGto&#10;LfG1/Gtv4qn0jw74j0eBi1x4i8OGabVEXHL3E2nmz1FWQ8lpLcr6k5xXPiMs56VSNSi20+sLv09y&#10;aS268r13Z6eF4hrQq0ZUsRo1radv+3m5wk7a9FUjp9nr614f/aQm8I/EPUSPElrJp15O6QeGNT1G&#10;4stRsQJSypHdIstpMFB272aIP94AdDF+1H4j8B/EXW7fXvA+kRRafdaal2w8UXdrY6nbXBfDXFpf&#10;RGO3u4QVJQ+bu3/Kw4OfC/GEfimxmXxtY+CtO8dyxIgk8RaAxiuoG2jfJO1isN6MHI/0q1wuCC7j&#10;5myvG954T8UeGYvF/jrQ21tVjVrqfRDcST2vlrtG+4s47dRKigL/AKVaFSP+WpwVrpp4KnTxCnCP&#10;Lp09orafaurL5q/nqceKzmvVwc6NafO1K6uqcrq+rjq5P/t1tf3Vpb9Qb39ozw3ZfD7w7L4Su/FN&#10;p4ghu7WLVdK1VLeM3li9m8c9zZ3UkjWs7i52SpEH6EqCcZHongD9sz4uaFoM093r8+l6lBYi5i0L&#10;Vo7iymuJw5H2eCaMx20zNGAylXwXyo7Z/C3TPin4J1LwuvhPwtoPiFtBibyx5kCwzRR4LBheacyF&#10;1QkkLJAwQliOWYmr4R+M3wm+HUN3onhx9Wu451eGdLgRzNGZAVYidCsU2MkATWsi85xnBHmPh3DS&#10;opVGnrreem/Tmhd/17x6tHxBxKrvkulbR8jve3Xllb8b33gftt4o/bY+OXxz1a0gh8c+L/htrejX&#10;D/2T9tuG0u3vNzkB5rS4Cx3KsuPvyOOoAGcn3/4Ef8FQPjvJ4g1D4XfGDVtGs/EmjSNGtzdotrY6&#10;wiSKiyWn2lWy7AliqSFSBlDgiv57vC3xa8IeBJ59Wn8aazPpF3aTWZ0a+d32W8oKyKvkLNEMDPL2&#10;ynPvzWtD47u/FFpJL8OviRZ6ZoqkPc6Xq9kptoweQWL+fEA38OYo1P8ACB0GWL4DyzEweElhoNJe&#10;6rUm97t23S66373RnhPE/HYapHGKtLmk3z61UnbRb6N7arlelmmj+sEf8FS7vwv4l/4QXxvY6VFq&#10;iuFNszrFLKrxRyxtEPOUOsgkwrKCMqw5NR/H/wD4KW/FjwPo+n6j8KvDfhZ7oSJLf6d4nubqCS7g&#10;kZUQWcieVGjFjt3SM3zEAKe/8pA8X+N9X06bw94K8X+D9VcO2bTUrZPs0aN3t0eO4hTnow8oe3et&#10;m1tvjHDoq6L4x1DwlrTxDzbXSb24VYEm/wCmcimaNAcZyHjYcfUeBS8B8hlVhWlhU7b6Pl22tGaX&#10;3J27o93FfSBzOVKpRjOUW9mppNa6ayg/xtfsz+rj4V/8FevAnjDw6+teMtGg8PzWtzLY6jp+qXf2&#10;S4trmAAyx4IlWQAHcrA/MvYHIr2PS/8AgrB+x7dkLqGuR256ExyxzLn0zlD+lfxxQ6V8bLu2kPi/&#10;wvoq6bMQywRzyeWxA6w3bzuhb2F0h/lWZZa745s7z+xP+FdXVtp/8S3t8jCQAcNDM7REkDkbZ39i&#10;a8vHfRm4XrycpUJwvty+0X/ySKw/0jc8pxUYyjKy1cuV3+7l/rZH9iHxK/4K9/sreAbWxv8ASofE&#10;via0uJSl9c6FaRMLFAOJJFmmjaQH/pmGxjnGRnq/BP8AwVg/Yu8cWsd3Ya9fWscg+VrizaQD1BFs&#10;0zAg9QQCK/jA1Pxl4f8ACuof2EPB/i57hgUxeITGVYdbeVxFIw9Mhq5q9+IXwt8HXsSapdeIEuJz&#10;kaHd6aFnTOFx5ihCOezRE9+nNeZifovcHey5JTqRa3l7RJ/jDldttF666l0PpG8T+09paDT+zyXS&#10;+6Sl56v8ND++nRP20P2WPEG0WHjrQkL4CrdyvaEfUTpHj8a8x+MX/BSH9kr4MNa2Op+JF1zUtQdo&#10;tO0vw4oupLl1IG1Z5GitE6/xzr6gGv4jNP8AiD8OdLdNcg8WvpNs+R/Z17bzx3JbPzAfZ/MY43fx&#10;RJ2Oe9aE3jbTPHFlLbaZ4u0280Lc32uPW5Gjlgc9F/0gGNSeoLOhPYV4+F+iLw0sQufGVZrfl5qd&#10;/vUdvRL1PTxX0ns9dBqGHpxle1+Wf5c1r+v3H9ePxF/4Ky/DnwvZQ2vgrwn4k1PVJ493lX8a2lrC&#10;/dWmTzfMwP8AnmMHsa/Kr4r/APBVD9rHxFcz+Itb8SaJ4F0WC7aO00fRRHbM68hftV3c+bdyvjBK&#10;QiEA9mr8Wf8AhfusfCvQra78MeO1utL+2CyFstxJdSIApfCRsJ4XCKvH7wdhjpXCeN/2gviX8WfD&#10;7/ET4J+FtKttRuXhtLu+lsoVvmeMYVELgvI2Rn5COHA5IAr9GyXwf4LyWT9hlyrVUnL3r1pWVtou&#10;8eqtZL1Pg848T+KM2jz1sdKlC6Xu/u49d5Kz6a3b9D9J/jd+234++KVvE/xG8aeKfEOm3sTrnS45&#10;LXTUXbhgklw9jbcDv87E49s/MeifEzw/ZTS6Loq+F9M0i1T/AEQajfSXFwh25LrbWphRiepCtI2O&#10;rE15FZfCL4mapfaF8RvjZ4e1bXNVW2WN5PFutw+HtL0535kVBNJJey5OArb16AbMZFeiP4g0rwF4&#10;3EdhrXw78Lm4jVvK0DSJtcv29Q1zLHnJOcMDt9jzX6zlb9hSVKjRVCmrWioqOjXayiteib++6X5f&#10;mHNVqc9aq6k3e7bcnv3bu9Ort91m9rwp4x/4TbwvqWnaLqXjjxYPNdHg8MaUmi2p5+ZFuRCrsg+6&#10;d+5jgnnut7oMei+HLbXW8DeENCit5Vc3nxC1dbq5PZ3xu3DvlSOOy84qTSk8YeK/EV5o91L8W/FN&#10;tMm4G4WDRdKRXGAo5VlXjduQA4I4Irm9O8F6X4We+sNZtvhZ4VGHy2tXr+IdURByhNs8jxPnP/PN&#10;evTHXthzSiuZd1d9+m/N/wClHG+WLvH1+X4HaS/ELVNUa3utF8ZLexFVhfSPhdoTXbx5Iwn2m48t&#10;UA/2ufbvXH+NfBl9o3iKx8Wr4Yv5vtEqwm5+J3in7DbxISTu+w2rxOzOcLgsw9QRWf4P+JegeOrG&#10;6+GU/jvxt4rmh/cmx8E6JFo9kpOT5aGJOVxx8wVccDnivYfhv8JbCW6t7bTPAGs32r2U4m/s1hFr&#10;+v27Bv3JmN6TpemyyAbsXPnTKMMtqMq4z9pGvTUubTe907Nb/wAy/H07mnJKFTk5bva1nrfbz1/H&#10;8D0D4W/DD40eO73+wPhHp/hiKLVIFFu+lwrpVjMMlZVtp5EN3eqRx5tvFtxnbOhBz97eEfgL4r+C&#10;2lyeH/jj8DvBnj3Sr6NRe6v4FRb7VIBjBFxp+s4uLgjqZYLkyZ7E15npPhj9hvw7Otj+2B8OvFHg&#10;XxHqGxh4l8crd3Fu8i42GHxBYTzKrAY5d4gvTgDA/Yn9lb9nW88PSW/xkX4matrfwgsLG6v7ix8T&#10;XVvrdtPBbwu4ax1jAu1t4SuZt8sqlVZAQxOPzjjDidcjUW+Rbf3n0tZ/dp6n7PwJwiqb56tnN76p&#10;uC84yjp59eisdd+xN+yr4XstN0341+BNa8W2vw/nhuhafDjXWmntpbhGeAeXa6on22wMVwuBCs6x&#10;yEY2GNtx/F79tz9vvw7+3Te6H4i8J/bvCVl4A1C7ax81pYrxpp44Irq2uwk1vbMIZ4Q0AjnilB+X&#10;Y5yD9R/8FWv2z/G/xRfTfh7+yrdWWo+BbO1iOp7pHstM1idniuIPJu08pAlnsQKPtETGXzAUwqs3&#10;5K+INb8aQeGLLxho2jRyaz9280/Up1t1vFO757bUmaJiu3aPLa/uQ2Cfl4z8rkPD1WvVhisdF3le&#10;ycZPljro2mtZL+uh9jn+f0qNOeHwjXLHe0oq7drcqad+V6taeXc4i/DfE+6ufF3w88ez2lwtwH1I&#10;aW0ZjnkuJVXDWji0mMjO4UtGt07Fhv3kjN3Xda1vVI7W3+Hvjbw5HekFFstSCXHmksNiFGQyrIv3&#10;Q4sEdv4i5+aovD19q0emal4o1PwJ/Y+sXMAWfS7fy0/tKJpAGiPltA0+UzIrOt2hKhSMnctHwFP8&#10;P9W1HU/Eth4TvdD1yBTLe6drVqIZLlBnKpEkTRysSckPpzx7SS0owcffqrypyWjvyx0qRsrdd7rt&#10;KyivVH517FuUYNXT96XwO7u9VtZ943bfXQ9R1u++Kl9ZrqfgKDQ7vUIbZLTULG482eJ5YU2zMs0E&#10;k9xESVZ2R5IEQkgouM1zdsnivTPBzeJtH8L6HeX00ha+tNHlW0t5AOoeQMYpHB5DSSTbsEGNThj5&#10;3oWk/Bn4meNn1jS7TxFp+s6YxW9+3SPEYURNryXKyvcM8Sq21m8uFSuR91WKs1S5+C+v+ImuofE9&#10;9pepaPH5k0FtdToLhrFflhaNmuY7mQogEey/XeoG3itFjKcbpVV+7SXxpu76NyWqfRtti+rVJrmd&#10;N3qt/ZaVl1iovR942SO2+xaPoejLqml+BlhurtY5b+yja3t3upwzHNurJbxM0fy7Stu+W3ESjChs&#10;jwf4Z8AeGWn+INj4M8S6NqDuzXGmxyTT3qoCMyxRkmaKQElgVjgVgCElzhDb8TanpN9ft/wjnxAX&#10;w/fqVW50+4kjRLpRhv3yzPGrqwziRrm4LKwAdkCgdL4gs/iHqKpZ+BvElhp2pyJEz6W1tby20vmR&#10;hleO0aOIESAeZG8FnICDwzjaRvCjflhON7Lmd/Zv77WduzsvkYzrJN1KcuvLG3Ord2r3s+ri38me&#10;Ow+CPg14v0W98ZaXq3jSytVnlhu9MIkH2YRleWt23xlPmJ8sXRZQjHy8CuD074M/DvxFpk/iHwD4&#10;4S4sbdv3smpWrLGp27iElCRsxABYokUjKMk8AkfXWrW3xfn02Ky8Hz6Tfa1p6+VqP9prJ9pEqjDq&#10;0UMf2iABh8mIrbbkq5bjbnNf/FqDwz/a91oXhybUooUGoWu9zY3MmG3iS5HmBC2VIM9yijkeWDhq&#10;uhOv7l07ttu8en/bsnv0fvdL6nNiMDhm5p2aSSVpW17q6W3VaX6aHznovw3+INvo82reE/E2mXVl&#10;Evzz2OolUCElfMKgtsTcCvmSKke7gsDxX3On/BS79vDSNfk8QW4vbW1torOwe38MTr/ZUCWkEdtD&#10;GkCPdWse5I142ruYnua8Y0WG/wBO+HdxqEngaxinuLks/h/SbiA2ske073glkYWnm5YgLEJifmBI&#10;zk5HhI+F7XwdMsHgTxBokn+km70ZSYr54pcRyCIo3nzJJGql4vLjjfGOSBnix9ChjVGGOw8Kiu1a&#10;cJNJO19JRkunxPR+R04OnVwqk8HiJQ91NuMk7vW2z8/hWq8z9HPAn/BdT46eGriOx+ItjDcHo6av&#10;pSq/132r2zHH/XM5r7U+Hv8AwXc+F2rlIfHGh2UTdGl06/e3b8Ib2JR+HnfjX84WmeBP2fPEvh/U&#10;vFS2/jLTYbSQC4g1f7SJlG/adkLyHBHUh5M4XjJwp4nS/hr8JPE+jT6x4B8X372loZBO+oWjFI1i&#10;CZPnGOFXI352R+bJgMSMKTX55mfg5wVj/wCJgKcG3b3G4a+kXFfg0fU4XxA4pwWkcRKdlfW0rr53&#10;/wA0f3f/AAK/bL+CHx68Fjx1od8NIsH1Q6Lbya/Pa20d3epCs8kNtIs7pK0cbqWAbI3Dj0+qLKaD&#10;ULYXmnyJPE3KywMsiMPZlyK/zz/DFp8R9N8LnR/hl4/0q90myuLjUvsCTTJaJO6RpcXCwzRMm8ok&#10;ayyhAAqrucBePRPCHxl/bD+G9t/wkPh+Ui0MzxDUtFvlihMsW0uBcWE6R5Xem5WPG5cgEivxrOvo&#10;kYGvUlPLcx9mr2UXHnXpzcyd7atWb+R+jYDx/wAVRhGGNwTk7JtrT52s1a+2x/fqd3QjAzTsc1/F&#10;/wCGf+CvH7Z/wxggk8ZXniFLZXWMvqcUF9C5xwvm3cBYkjkDzicc1+jH7LX/AAW2l+JXxM0nwJ8V&#10;x4d0/S7xblrzWrqCbT5I/It5JlRNs0tu0srosSBtgLsBkV+U5/8ARa4jwUJ1aU6dZRTfuyalp5Sj&#10;HXyTZ91k/jlk2KqRpTUqcpWWqVtfNPb5H9FiPg8+lSCQ4FfCng3/AIKO/sheMbeKRvE0ukNKBiPW&#10;7KeDB9DIiyRAjv8APgV9V+Dvin8L/iBCs/gXxJoWsKwBA02+gnfn1RHLD8RX45m3COc5d/vuCqU1&#10;3lCSX3tWP0nBcR5ditMPiYyflJX+49CBycd6eDStDOh3OrD6gjNOVGPIFeLQrSWp6vMhm3PApw9+&#10;aeEOO1O2HArrhWa6EORHs9PpTgnPNS7OM8/lS7eCAK2Vd9jJzZBtB59KeASMVIUP0pQuOBWsMRrq&#10;Td9SIBh69f1pcetTgH3pdoHStVVgRYhxn6e1GMfjU23uPrinbDjFaKpDsQ5JdCLAxz/OkwDzn1qb&#10;aAeMCl2bj9K6PaRJ9oQqueaXAHQVMEBGfelEZwCK0U9NxOXmQbfwo2g9asGLJ4+tCxknH409A9oy&#10;vtXvn60CM/8A6/8A9dWvK4yaXy8HpVKK6h7QqjcP/r08N7d8VYCZ4NHlgmr1Wwe0EQgDGfzp5Kn+&#10;VJ5Q/rThEDx0/wA/hXTGo9iXJCDj1NOHFKY2Pc04IQSf51anYTkY+v6rHoOhXmuSLvFpbSXPlj+I&#10;xqSF/E4Ffn/pXxn8VaZ8TLPVdZ1W5e2luwupWO8/Z1hkOCEjPygICCuORjr1r9CdV0uLWNNudIuh&#10;+6uoHt5D/syKVOPpnNflh4t8N3lpqNwZgomtZXtrmPGCJImKMfcEjNf58/TZ4vzzJsxyHHYLESp0&#10;E5tcraXtouLjz23Tj8Kfafd3/X/CrBYLErE0cTFNtW1ts7rTtr19D9XduQGBBBAZSOQVPQg9wR0N&#10;PCAc1+fPwb+Ol/4MuIvDXi15bjSC2yNx80tpnoVzyyDumenTmvv6yu7TUbOPUNKnhuradd8FzA26&#10;ORfY+3cHkdxX9O+CfjzlPGmCdTDr2deH8Sk2m1t70f5oN6KVlZ6SSbV/heKeFMVlVb2VbWL2ktn/&#10;AJPuvzWpZCKchjQEBPWg9OhzR8/ZfzNfuPtV0Pl0vMTZu7nijYR3p6HBxil69c1Uat9wbYwJk818&#10;OftX66bjX9M8LxP8tpaveTKD0kuDtXP0RM/8Cr7nGNwGcc8k8cV+TnxE8SP4u8aan4iY5W4vH8nP&#10;aGP5Ix/3yBX8ZfTe42WC4WpZTTfvYuaT/wAFO05f+TezXo2fq3g9lbrZnLFNaUl+MtF+HMcIVBBX&#10;P5Vp6TcLZznfkxsCjjHY8H8utUAeMH0pfmXkev8AOv8AJfE0VUg6b2Z/UFdc0eV7M/Uz4T+KG8We&#10;CLO9vJVkvIE+yXpHUyxcbj/vrhvxr0gr6ZxX56fAL4hv4W8Spp19JiyvmEM4bojdEfPseD7H2r9E&#10;+DyMdODX+z30VfFtcUcM0qWJnfE4VKnV7ysvcqf9vpa/31LpY/jnj7h6WXZhOCXuT96Po+ny/KxA&#10;EBY4pAoParOPf6UnQ+9f0w5I+K5mV9oH/wBfinbQemc1OOlBGDQ5okg47U5V5wByaecZwR257Cvm&#10;X4mfFeOeKXSdBmKWQBS4vIjh5+oKxHqI+xYct/Dxyfyvxb8Ycm4Nyt5nmk7t6QgvjqS7RXlpzSek&#10;VvdtJ+xk2TV8dVVGivV9v66L/gnpPif4s+GfDskltBuvZYm2ymEhYUI6hpW4Leyhj2ryPT/2odLm&#10;1tLK+04pZySrGLmOXLqHOAxVlAIHfp7CvkTW9en1SXaT5cKHEUWcKoHHAHH0Ne//ALPnwjn17Uof&#10;HviGIf2bbMWsIpB/x8zg8S47xxEHGeGbsQDX8AcIfSG8SOM+IqGEyirGhGcr8kacJQhBPWVSUoyk&#10;0k/es43ekUm0j9pxXAWUZXl88TmN27aatNvolZ2v+S1d0rnxp/wV/wDCF/G/gnx/p1uwcLf6Nc3y&#10;DKKVaO4tk9nH75kJ/wBqv1C/Zo+K8Pxv+BHhr4kRsDPe6ckGpIDkx39r+4uVP/bRCw9iKwv2u/hV&#10;H8Yf2e/EXhZYhNd29t/bGmjPzfarHMoAPq6b0/4FXwp/wSi+IEI0nxV8G7qTa1tcReJNNiJH+quA&#10;ILkL/uusRIx/Fmv9O4SdLMGltUX4r+n95+YuKxeRpr4qEv8AyWT/AM2v/AT9fhjtindqXFJg19A7&#10;2PiOYQqDx1pcL1PUdKO1I2QpK8nHFLXsHN0PJfEWoW1147tYZIIbm20+zupmG752vo3t2SNgRtKx&#10;I4k5PEhUkDAI/GTxNqVwn7ZhmkjPmf8ACawSFHBY585Dgjgnt06+tfsH4/8AFNl4TvElubHVYLaB&#10;J3uNSjtwttNLKE4BJKzO7AfLsLE42nIr8SNa8RWWt/tOaj4pnV4I116S9jWZDAUMMiovmBsFMEfM&#10;p5HI4r8n45xUU4R5tVK9j9d8PqDaqu2jha/zP6E7bULqS6mtbmEq8cjZYdCp5U9Pqp98HowrE8Y+&#10;PfDHgLwvd+MvFVwbbTrKLzJpdpZsltioqDkuzYCjuT1rhvDvi7xZqtncRXGnTXK2xMum6vYSxT29&#10;7D/FE5RiyS7Om9QG4IO4YPw5+258UbjU9B0D4Z6dve8vrg3l3bp8jfuz5NvlMZHmO29QTw2RjKjH&#10;2mPzyFHCyrxvfpdNa3t5f8Fap2PhcryCWIxcMO9FfVp30td/h32ejO3+G0Gtfta/Gs/F/wAQ289v&#10;4O8MSm30KwuMZnuVIcB1BILZxJMRnokYJGa/QDxFrmneHtIm1rWXeO1jaNbiZMZjWV1j8w88KpbL&#10;HsATziuJ+D/huHwB8NdJ8FhFjbS7VLW427eZggeViRjJLscnqa3vEcekeLPC2v6HfFo7eOKfT7mY&#10;r9xvJWTzFBH/ACzLqc88r6V24HDTpYaU071Zptt/zW0XotvQ5syxcK2JjFK1OGiS/lvv6vfzbPiH&#10;47X2rv4y8Pf2RNe29zLFeeF7i6mk8oNdS3aFg6rtEwKZOSpUq3HOTX3rpZ0zRrdfDVrKHksIoIZV&#10;Od2ZflVznP32yetfihJ4n8Tf8LQsNc8Q6lbTX+lwag95dXGTa2tzafu0dSMrISFV1VASzlR1PH6V&#10;eDPGU3iDRYvHElzA001vYXktrbSEqxZollEpO47gU3EKpwcKXHIr864NzaDxeJxEvilZa9IxTu/V&#10;u1/u9PteKsknDDYamnpFPbrJy0+Vr2Lvin41Tw+KPD+k6SVjtLmTV9Q1SY8sunaRvRyOP+WjqQvv&#10;jFSf8L7XTLSwm1q22yXK77iIZzDGMGSRiMkhSQiqoLNIyooLMBXzRoPh3xDq/ii/u1Ecen6Tpmme&#10;HJr66fZBGUA1TUsHq7yXMsUZVQSQjA1xXiOw+KXivUZjpnhbXNXsg3mxamXj0+xjEZPkuqqxlZIR&#10;ll8yVBuJdlJxXVV4nx0YyqRu23orN7WT0Sva6bva2pWH4awU7Qm0klq7pb3a1dlezWl76eZ+rOn3&#10;S31pDdtHLA0qLIYJwFljLDOyRQSA46EZODV4IQeR+NfLHwK1D4sHUl0vx3qPhxbcWjPb6ParGb/a&#10;CAJfNjmfcF6MSoznPFfVq5HPWv0vKc0liaKqum49LO1/w/ryPzTNcv8Aq1Z0udS81t/X9XZGR604&#10;Yp2CeKUZ5xXqqq9rHlSjfqLgdaRkVl2uMjOcHnp0pwBFLVe28haLQy20xLi+S8vCZDA7Najp5fmL&#10;tbOOD7Hkivirw1pMGhftVXdnIisHuriSLKlcefH528DnONxGSemTX3VgkV8N/FOZfDP7T+haoWVF&#10;vRYyOT3yzQNnOeyj2r43i2MYRw9e3w1Iv/P9D6rhapKcsRQv8VOSXqtf8z7mUYGK+Yv2s5ivw3tb&#10;cHPm6vECB3CRSN+lfUOMdO3FfE37Zuum007QdCiwWlmubxh3wirGvp13NXXxriOXK8R5q33tI4eD&#10;qLqZnQS73+5Nnylqum6X4e8P6Jr1rdxzXOpC6F1Zggvb+TIFTIznDqc5IwccdK+9P2UtKa1+Gcuq&#10;TA77/U53DHqY4QIk/DIavhn4q+GZdM8FeB7pmcz3ulXN1Lkk4V7jdGo9grdPU1+jv7Pdutp8G9Ch&#10;/wCnZ2b1y0rsf51+aeH2BUM3mnG3LBP5yjG/zd3c/QeOsTfKouMr802vkpS/Kysex9RUwHqTUVPX&#10;Ffu/Ofiw/aDT0bHT6U3FIVBNawqEyRazRUAP/wCupRkCtI1EYkgwRirAVQMVTDYOferCvnpTVQyl&#10;HqThF604dKiDU/eD61oqvmZSjcdgDpSjk4pAad2rZTRjK6DFAwO1JRV3MXJigkVMDkZpq7gp/KpO&#10;v4VtTY4idKkUk/L/AC//AFUwe9AyDW6mhykmTipFfsaq7sZzTwflyK66dexk6empbyD0oqAEdxmp&#10;676NdM55xTClwetAODmnqVNdyaZk9COirXlDHQUojHpj/P1pqAuZlQDPFPCHvVrYKUIorRQEIi7R&#10;T6KK2hHUAooqVVxzXTGNyZSsM2NS+W3+f/11LRW6hcz52MEY7/5/WnYB60tFUoEhRRRVezQBSFQR&#10;iloodNARsmBkf5/Wo6sUVhOmUpleinlD2/z+tJsasXSNFNH/1/WPg14/8PeI/Emi/CTQdRspNVsd&#10;dmuUvdI/49U3Wo86B5VO2SUlUQKAQWYl+hNfa/i3xP8A8I/rEg1gf8I0/h+zku5L+2aSN4buRgqQ&#10;rEgPzTYLEr8rDbwc1+X/AMG/C/h34JXkfjWXSnM+k65PJ4O8OaRLJLdX6xlhK0sjfMsRba0sknC5&#10;25ycV9Uftc+NfEeseBNI8T6CYdRu/H1tEYLKKWeOLT/KUPcWltPIN7yJ8saySKoDN8qqABX+OebZ&#10;fRzOtRq4eq3y+7KWi0SalytdU9HvGzWt0fvGBmvZu+m/3dPv1PS9N+JWufF34Rx/FdLa0k1TQtf+&#10;3WullA6zPpbTK0P2gkshmVTlcncSR1FfJPizUbf9sX4XeP8A4P8AiGx02w8X63aXlx8NbHTlKxzf&#10;YrZZvLeeT7t47GRo1OPkB252sR9ofsn/AA2l+EvgWx+C3j8wwy6laaldPpy4mS2niL3SzebltxjZ&#10;iodj82QR1rzTxD8HvAGp+Grf4lfDrQ76JtMuLiDxXPZ3LkrJIhezvrMpnybi38z5JEGCh2kGubKs&#10;NUwmcUsXSvJU4zfP9pKNZ3ine7tdJa+8otcybR7GZQU6NOPLe0Vft1X56eh/Fh8Q9A+IHw58W6v4&#10;d8deGNT0bWo4YorrSbqEmaGNHGWcyDd8wQYkTqWPO085TftJ+HtL0hYtM0e7u55SHNteybII5MAM&#10;QEyWPbIGSK+0P23JvjX8E/i7ZeIvi9/aHi+fVrGSHQdbvJXntb+wST5VjmUfI8YxuibBVie3NfGU&#10;Xib4YeLrmO7uvDuvafrctwsLiKJZLFZH4wwA84k8Y+XB65r/AGG8IeJaWFyp4rAY+MJVpWfuc0bJ&#10;tRlGc0klZv42rddT+PfELh2WNxqp4rBucKaunz2d2leLjG7eyfu/I+4f2M/2kv2b4pLu2+IHwoTX&#10;fFeoaVqEY1a/uidPtnOFhitLMoDGfKB3Tu7SNI+EVVGa9j8HeOfgx4qWxXUPC1vBc6DPJpug29xJ&#10;JNZi2glxItpcwSRSq0Tbg4kLndxntXmXgfwDc/s+/Dvw18cvG3hi9sY/Ffjqw0bwfrt2iy2msLZy&#10;Rz36x2jAE28EYTc5BWYttBwDn5J+M/xp0K78c3I0hLiyl0yW8VpETyre4M1/PdN5CRvthEjylcRI&#10;oRQeMjNfz1xxwRPN8wxuMw+KnGpUk+Z88o88bySkuSVrPa3np0Z+tYDFrBYDCYerQSUYrRL4dFZN&#10;tXbXfra7PpX40avFrkM+meAfC+ozaFDZ3E13o2kyNb2lxe3buhlF7JEkjNEMMFJYnbgYGTXyb8Mv&#10;B/xM0+yurDTbK3uLIXkFtZxarOk10+osd0MlvGsvmJKvUtgBBgFua+3vgz+3x4xsJ4fhTDPpl7oS&#10;mBW0nV9Ptb6FkZUeWFHnRyfnLeWzcgseK+uL7xR+x9a6pdfFD4HeAdFu7yWeVvFulTaM1vb6XEEa&#10;NJibN1txEX35YEsG6kZ2j8tzPNc14cpLL8Vl7lCdnTcZc97vTmnKS5G3dJtu791yvyno4OWDxU5V&#10;6dS7jpJNJPztbfv+Pczvgh4q+Fvw18NeC/iP4X1n4h3Gv2cb3/xXsF02TVBp3ie0vUWaO6vI2t1j&#10;0vU7V2la3hZizxK0jffNe5eKvin8X/An7V3ij4GrbaXqVl4Z1iHU73W9cheC1ikvvNvPs1wLLBS3&#10;8qVIFSElVkXcN1fmf8RvjB43k+Olz8avh34jsvAvhzVbF08Zaf4cinSLU4Gjkhn+0RStPBJcXUUp&#10;t4nkVBGSGGNpNfdF94s0i58GeCvE17f3Ol3HiWLQrK40iWUMNNsdF/0e0u5r8xKPPgSQJMqoMoQy&#10;FtrGubi+lTx2FWPnh4yny/DKKfK5e7JNbNpPo2tb72v9Lgq0ZU6ipzaUHe/W17aeul16o9stPjB8&#10;GPiVa6zea9fajpGo2PjHS9Es7Ny9rbX26NfPc3NuFuAsJwuGUrtIZTnJHo/jf4g2WsTWB8CeOb6x&#10;tra4vNKk0jxNrx1LSIr6FV3fZZZXm3K0TqVm2dWwMYryr9mnUfh98MfEfjPwX+0Homn+OdP1Pxo7&#10;S+INVlim0+eyuLQwTsJ7RpLmI7kjK3MG8KeGGM182fFDxD4T8C/Hu/8AhZ4Yslt/7ItIdTh8N3Gn&#10;zX0JsILdLhbg6lETFeEHyhLcRRRTR+XhwRvLfJ8G46VDEwxWX0oqrhtpTipqKtFc1pXUkm46TTSa&#10;1S0v1Y1wxmDlSxNrTdm03GS/7eTT892fpF+zvY/C7wXrkfivxlpGiePdVdru3fTRq12LWIqAjOBa&#10;2css4Ic7pR8q5wDk16d8SLHUPjHpsHhnTE8N+HfCWmXb6mtn4Ke5v7MXs6YHm3FzIpCxR4SON48w&#10;L8inLNX5Dv8AtX+LpdcsLbwZNq9vo9+Etrk3V0ZNOhuLpV826Xy0TZBIzNnBDYIBJIr7R/Z61bxf&#10;4N+Kd/8AB74xabqPhvw+toZLLVrBJ4pdyyKbZra5R2j+zXEbNK6Tja3IX5sCvquMvpT+JeDrV8yl&#10;nU6sotTV/daUbxlyQUnCD5W+RU4pq7aSk7v8s/4g9wjTw7wWGy+Cg2+b3d9U/fk9ZJtK93Z2SeiK&#10;nxcuJNa8UWXh/Q9O222m6dDZ2clqoa4mjUAF5hEXRfnDEIijGc5ZiWPA6Z4c8a2eozXmmaVey/ZE&#10;ZbxpbYSQRxv8jC4MkexVP+2QQcEYYAj9FdJ+Jfwj8HeL7HQx4h8K6jdXly6Spb2FzFqU8MjmOJrd&#10;1Z4piWwJT8pXnKjFes+K/DviTx54B1bSPhNqem22l65BcWl15VtBZvbMQVjYS7Nu+Bzz50edw6g1&#10;/QHDn7ZSXDuEyvJsy4SVGk4U17Z4qUoNN+9K3sZS5muZ8k58zlo5I/m/iX6DlHNczxGYTzp3nJy5&#10;Y0o+6raRTUkrLRJqKslsz8ftS0Sx+yNrOiTk2izC3mjmlheaCbAyGCsC0ROfLlAwfuk7uDkC2LAj&#10;cDlugXP1zhv6V4X8Tv2W/wDgpD+zPLc3WkeIvjF8ULiSzli0/wD4R7TdOXSsuu0G6vr17yR1BOTH&#10;FbZbH306j8YtT/4KL/tleC9dvPC/i3VbI6jp1zJYXttqWg6VLJDNCxSSN2W3B3KwIPzHnvX+lPAv&#10;0++EOIKTqZdF1krN+znTm1fuuZSXzS/M/BM7+hNnOFlzQxsNekozivwUl/Xof0dRtB4jtPsmuziP&#10;Uol/0fVLp5mE0aLhLafhwMYxFKen3XO3BXmrmx1DTJGtdQjkhuIjiWCcFZFbr8ysnHXj169MV+BF&#10;h/wVU/aLhI+2W3hC5XHKy6GsWf8AwHli5969Ej/4K/8AxcuILeLX/C/gy9ktwI1uQuqW8zRgALGx&#10;W8ZSqdE+XKg46YA/TMP9K3hptJ0q0V5wjp903/Wx8piPoj8SpNxr0ZNf3pq/renv59ep+3Wl6vNY&#10;tPb3ESTWt6At5HKInJGQRIpKny5V/hdcHGVPykipNb0H+xwl7ZZm02eV0tLomMvlDzHOkcjCOQdx&#10;91uqFlr8cbD/AIK8zuNur+ANLcZHNlrN3Dx6Ymin/nXpfhz/AIK+/DmyWVNS8A6qIbqIW93Bb61a&#10;TpImQ3SaxVlYfwurB1PRsEivdofSa4Sk7/WJQ9ac9fuT1/rzXzuJ+itxYlyulCdtmpx0/wDAuXR/&#10;ffXun+mSXstsQ8XmJIjEKYd6YDAgnIbPT+ueOK63xt+0X8Z9O8B6X4a0jTbHxT4R0abztV8C2OnW&#10;1lrZgSHy/t2jalHAJDcQAF2tp96zKCpOzGz8yYP+CpH7Ml3I6y+HfG9nEz5TK6ZeFV7ZKzQZPviu&#10;00n/AIKL/sg3MiXLX/ivT3BzmfQ+VweMNbXrkH6Cqzrxb4JzaioSzNU5xd4TtJShLo03G3qtmtB8&#10;PeEXH+R4hzo5b7SlPSpBzpuM49U0p39Ha6evkfoZoviPw54o8O2HjfwRqVvrOgatEZdN1OIbfnTH&#10;m2txEylra8tydtxbv80bdCyFXPZ+H/FEujzAwrFLE4xcWk/zW9zHyCkqI6Ej0IIKnkEHBr8xvC37&#10;TnwIu/ipbax+zb4ns5dT8Walb2/i7wHrNlqWk6R4iEKuy3gumhki07UogGCXanad+HHll1P0Zbft&#10;a/ss3traanp/xG0C3tL+1hu7e11r7VaX1uLiJJRBdIbV4lmj3hJCkrx7gSrEGunhbxmyXE8+DzDH&#10;UlUh9pSShUXSUW3o+8Hqntdam3FvgrnmFlTzDLMDVdKp9jl5qlN9YtK/NH+WaumtJWe/2bc2NtcW&#10;beIPDMs0ttCFe/gdWMmns5wodgx3wnokwAGTtYK3WDTr64tbuO8t2TzYiGVmUOPTBDoVYeoIIPfN&#10;fO/hf9p34HLqUOpaB8RPAbTxA+WX1ixUFcYZWW5MQZGUkMjDDDgjmvb4/GHwq8ZWq6r4H8QeFBcF&#10;TJfaTBrmltGp3YElkReEtEc8xN88fRS6cr97R4tyqo7U8bTmn1U4P77P7n8n5/BS4OzqCc5ZdVg1&#10;unTmvmtPvXzWmi7b+y4dYt2udJEaTonm3NpmNSzAnJth8pK45MYyy8kZUcZFnPNaypeWErxSowki&#10;lgYqysOQysr5z9KqaVLdSlbjT8StGQ8b2snmEMpyGRonbnjIIPuK9DFtf+IFZtQtp4L5y1xJdTJL&#10;5V2x5AYeU2yU/wB8nax+9t+8fWhioP4JKS8mn/w55ssHUXxwcJeaa/NaP+uyM+BLfW+IxHbXgRVW&#10;JBIFvJC2CV6rHIc/dyqNjC4Y4NKazkika1uUljnikKSxSqVZHQ4IYFQysD1HUYqa5024tLn7LqNs&#10;0EkahGjljCsP4vmGFOeevXGPSugtp9O1GIWmtARsqHyL2JN77gBsScB1LR9gw+dB2cfLVczjqtUR&#10;ycz5Xv8Ad9/Z/wBPuMt4xroWGRobe9ykcczCGC2kUDGJiFUK/H+s6H+P+9WS8c1vO9tdHypouGUk&#10;ZLfwqNrY56qc7SOc4xWtdaNqOlzCzvYzE7RLIGU7kdH+ZWVkZgwI6EdOhwQa2LS6S6tk0vXkmkgh&#10;hMVrIjHfbc5yu5W3pkktGSBk5UqalVLax1X9bf1/kVKhze7O6fn+vZ+f3rqNTUYPELRJrlwLe5DN&#10;/wATPa8jScfKlyqsdy54EoG8AktvUACG5s9U0a6+xajE0cgRZNsgZkeNhlXRgGDIw5VlyCOlMvdL&#10;FtJvQRyR52x3EIzFKRySpeNWH0KgjPStTS7m2WH+xdUt1uLKSQP5cYjE8LE5LW8hICnuyfdc4zjr&#10;UqVleO3b/L/L8uqlTcpWlpLv/n/nv66W801nwbqj+Kj8TPhrfwaD4u8mO1ub6aD7TpusWqD5bPW7&#10;MqFu4B/yzlBW4tz88MgPFer/AAt+O1n4v1Cbwdqkdz4T8XWUJlv/AApfXu5po1JDXmjXIMY1GxPO&#10;WVRPCOJ414dql/oM+nW8Wq25S40+aRobW8UIuXH/ACzljEhaKQDkq3B6ozDmrfhvxDr/AIS1+HxX&#10;4Vvp9N1W0glgs9QgjSVoUmxvCpOssRDbQSGQgkAnoDXy2YZC1KWKy1pSfxRfwzfn/LL+8l/iTPss&#10;p4lTjDB5qnyr4Zr44Ly/nj15W9tYtXPojT/F+tpiE313LGw+eN5mdGzjkHc3bHIrVF1eXx32siuz&#10;N8lvNGkjn6M0Z3fTOT2zXw7a/tGeKPCHil9H/afewhj1K/KaV8SrC2XT9FvJbhi0dpqtpFH5el3Q&#10;5VLhQLSfHJhblvrtHMLNFcArtKrhgBnPI/h4yOR6jkZHNePha9KvzJQ5Zx+KLWqfmuqfRrRrZn0t&#10;anWoKPNU56cvhknpJevRrrF7PdHQRapcxBoZ4LNxv2urW0Y6deiqQfcc1bSW3uRut7W1ZgmXjfzE&#10;YHOPl2TAN+AyOuMVBDdwXWI7zIxx56geaPTOWUMPYkH0PapTaTRBJAUkQ52PG24HHY/NlTz0YA+1&#10;ayir7WYk5PW90Oi1K1RVgls43iD58sTTLtJ6lcs20n1H4g9Kun+zrrbJaQXJZsu8ccw3KBzyDbtk&#10;cZyp+uKc7C+ybzczsFzPncw9dylfmzx3BGOp6Uw6bKn7xPmTOElQHZkdgSoIOOxwfYVnaPXR+rNr&#10;TWis16K/5f8AALEN1p+1bdorkx5yBvjd1yP4WMSkA+nT271oRw6Z5XnRPdFB97AiLr0JLLuBC+h6&#10;fjVPyop+Z0Eb7fleMEbj0+cAj8xz7Gpkt7izuI5I2MRzmOWN89e6srdR+Y6cVnJLZOwo83VXR5t4&#10;t+E3hfxD4hHj/wAHavqvhPxaqBF8TaNbwmW6QciHU7VpvI1G3z/yzuFLr/yzkjPNXtC/aCuvBV+n&#10;h39pm2sfDTSSLDYeM9P82TwpqDOcKJZ5d8mk3Df88b1vKJIEVzIeK9Djjhlws37pxuxMAxV/ZlGc&#10;fVfxB6025sy1tJYahbJPbXUDRywzossFxC3DKyOpSRD0KsCOxrxcVlEZSc6EuST9LP1XX138+h72&#10;CzucIqnXjzwXm7r0fT02/M9/gETAK80UisishLPkKRlWRmUDBBGOoI/CrY0yZwZLVo3Vfm/1kYcY&#10;HUjf+o/+tX5/ad4C8ffA62F1+zfNBPokcjSz/DnxDcSDTdhJLLot7tkl0t+TtgYS2ZP/ACzi+9X2&#10;B4H8eaN4y0e1v7ae3s9Rmh8668O3d7aHV9PdR+8juLaGZ3Hl95F3RnghsEV4VR1KcuSquVv5p+j0&#10;+52fkfRUJ0q0XKk+ZLV2+JLzWunmrrzPRU0+e8O7ymZ/+ekSgj8doOfqD+dD6XqFod0sbhDwzFWC&#10;N6ZyAP6/SkSWG8y0uN7c+cRwSepYDrk9xz7GraC4tcMjMqtwGDMFbH5Z+nUe1S5SWhulF62KC21s&#10;43JhGzjYThD9GLHH4/nUiQIF8iVd4UjjA3KPZsE/gcj2rZS6u5uBcShzwFkcsv4FmOPx/OrCXN6G&#10;8q6CPtbaVeNCwx2yUbr75FZutL+n/wAAv2UL/wDA/wCD/XY5/wCxTRES2zMduT8nDqB6gY/MHFWI&#10;poZSPN3RsM5kQZDEn+Jd3H1X8jW2A4CtGkLYJ2r5e1198Jt/MH64pUeF2BmiiUjuu8A9+QHH58VM&#10;q7e6HHDpbM828e/DbwV8SdG/sXx5p8d5GR/o1yDsuIG/v29xGfMjcHn5SPevxz/ab/4J7+P/AAz5&#10;vjf4UaNp3xEtYSGay1IGy8SWsWeWgvbURSXJUchS4J6Yav3c3+Qv+pQo4OdkjFW9ud/P4ZqWJbEk&#10;eXDNGfTzFweezGPj8T+NefjaEa8GpL56aeav1OzB150pK0rrqtbPy80fyQ/EfwbpVx4Eh8SePNGH&#10;iCa0zBqGlNBcX2qaVFbkqI5tRs4obu3MYGUjuU8raQA5ZWWvLPgpqPgnx3dXPhv4W6JqnlzYiS11&#10;K2jv0kVyNwS+08wXsRU5OFR+nUsQD/VZ8a/2Wvg98cJF1LxBBf6Lr8S7bPxPosi22pQEcrukQKJV&#10;z/DICMdCM1+HP7S37Jv7Rnwa1e58UeIND8PeM/DqRSCDxppcc2l6raMVIim1IWQZ3Eb43bopVbOT&#10;KuMN8JjciqUKfOnz67+zjKT7XSsml30fmfcYTPKdeuko8iatb2kox8/e1lG/bWL6o/PPRrb4A+FP&#10;H8qWTana6/HcvHLZSf8AE8s1lUk8bnt7qLOOMvJIO4B4rrviT4C8Oz3Np4i13xb4g8LtcwfaklEx&#10;uk+VguJll+y6hAy42gyCYn+Bmwa0PiB8SPE+l6Tbaz418Jx+NbAIiW+qXax3clmxUEqNY08i5VQT&#10;hVfyTxzGMc2NZ+Ktv4u8IpdeMtDGtaYqF/sOrJ/b8VqGzvWDUYoodRsiAMgYKHPMgPXzpYekqq5F&#10;FXWtozjp05pLVa6tSuumm50qtJUJRnzXi7xvKD9XGOz02lBqT7dHvx6t4Y8Q2J1nQPH6Lqz3P7rX&#10;0uDrN2l0Iwn7xLmW01ZEKoG2yJOi8FMA4PEXL/FW012O+8YfE3w9fXMZX7Peo8RmbPIEjAQ6hHnI&#10;+9G4Ho3IrynSPil8GDJJYfD7wjqtzC+DPZXdtDqtt8jDLRTDbdQsvUHe756EGkubv9lqzm/tS+/t&#10;HTNQnzIdOiD6rA7N1EkU0kdxASeCHl3/AOx6+pg50Ywi41Y2jt784xXom3f5O3keBmFetVnJypSb&#10;nv7sZOTXdq1u+q5v7zPWdasf2jvEWps1jp/he8tIz8uuaePtV0o6q0klt5Vzkd/MhC+3eofEVt8X&#10;rW2jnTwvp3ie6biS7sJEkmh7g7rcxXvPcSKMH+8Oa87S1+BXxKsVsY9T1jw5FYqXZYJWmsViP8TQ&#10;XOyeJc8BllYIeFHY39El+D1lePofg/xhdw3TLthv7G4k1BVcIP3n2a9it5lbgfcf7v8AfwDXqwxE&#10;tva6S2fPBtvtFOKX5M8GdCG/ItN04zS9ZNNv77rzNVLDxVqthJqHjrwAuoSQfdFgiz36n+7ugIuU&#10;I6jzVZcd+xp6Hr8fjjf4d1P4eXV7YQuI1W5hEl1AvUnzrRYL1ADjoje4PWtOLwZrmnzrrviH4inU&#10;Mruhuv7RWaQ56ZsL2WK42juIWP8AstkZrZk0T9orxvqYh0fxNY6tpkLb40sY47m+jTGMCC9VblSO&#10;v7uR60dKtZJxk+6tTd/8T0/TyZl7an8UZJdnea/8BWt//Jl5Lpxdv4n+EGn6m3h3w/4L8QzTK3lS&#10;wXUBM0OeGMEsXkXqe2QxPcEHFZTWn7MXg/Umu7xNbXU22uum3CzXMiZOQPPtmt7iFufuvGzDowr1&#10;rXvEf7RsNhF4f8NS6P4iMJKXCahCj3kRB4CWd+nnRMo6+SZDnlSOlZ+neK/j4NJmXWtI0XxTLbqH&#10;h0i4CPcxEn5h9nvFjnAHbyH3e3cZVaau1Kne3V0bpelnd+uvqbUqrduWW/RVEm/wt8tPQ5C8074J&#10;eI5m12/8W65oqHC/YNTd5YlIGdieTGlwmRyP3Dk9STWnb2/h3xVbNoXw3+JuqaXDApe4t7p5PLdB&#10;zua5jWKYID0M1uQOhPerPhrxz8YfiBeSaD4s8JeHp7ZJMLouoKhuIUyBhIdSlaQEYOFjlRvQnpVf&#10;WvG1xc3f/CCP8KYIUDsjWest5byAnG6BLuMSxg9jFcge9SnTlHn5bc3Tlqxk/uvZfeWnLmcU78vX&#10;mg0vS9ldfI7LRtQ1PR7GXwx4I+J1qNSJ3B714NVtAB97bLbM5X1/e2zFR6Vs6XF8X/DKvDrvjfwx&#10;qt1KG+zWGq/Z57R3YZGHgEzRA9Sslsmf7y9a8e1DxX8I/hrdxaHdfDbV4NYm2zC0uYWMYbPBjkut&#10;twGXs8FwQP4WNULi3/ZU08Lrvj7w/wCJvD15OS/9m3H2i585zycQTvDNtz0kW5K8cHIxUSx0VtUi&#10;nHf35qK+9NN/1Y1WGl/I7P8Auxu/uaaX3ep7tp9p+0Z4hZr/AOIGmeA7/Sg4RLe4ihls9o6GG6xP&#10;FGw5AVmh69RgkeQ+OPH+t6jrh+F7/DDwsLgMbeGFrqK6ZGeIvFMs0DkxxqCJHxcbEQ5Necaxpngf&#10;4seIbGP4V6Z4oDQxyJetrV5L/Z1mF2i2LLt+0I0mS3lmd2YAc45HuvhX4df8K3nuovCmm3niC+lm&#10;jn15pbtLe8nPy+XlmR1ERYEhNxUEKWZyARx06tbE3jRb9mnrK6m310Tg2/k7LXZqx6EcJTpWlWsp&#10;NaJpxt6vm067rXTdamR4f+CnhTwlnxL4yWGT/RlkvdQEIjsLQQIFdY1wCqHszLvl/wBnO0+mz+If&#10;hF498FSWHgDUfFutpaDH2LwHpMyXLnIADzzwlFiBzkqmc847Hf07Uf2iZNJvNTudE8K+GrWKOUWt&#10;9q9213DGP9rL/ZXYDu2MHnbjIryy88UeL5fAch+MPxcsHtA+I08H26vbqcn92ojNtaE4/wCeauww&#10;ctXrPloQ9nQp8sWpN3jyu/duUovX/C13a2fm1asqsrzndppLW+nlZPTTuvRnVT/DbVtc8NWN3oPw&#10;z8x4bgH+0vij4jkuDHtIy/2eOW3IAH8LqvTGK7HWm1PwXLpzaz8RPBngpEiw1h4a0yG42A9CvlRZ&#10;dQO8isR/ePWvJbq0+EvjHwlBNHbfEH4lKkyIrwi8lIcFTsMsqwxooODt8qQYJwSK9nk8FeMdK8P2&#10;l78P/hj4b0QpKGWTxxd20j2wznd5bOqrzyGKq3tzSoQ0lKOt0np/9ol/6U/kjnnLaLWzf9av80vv&#10;OB1fVfg5feNrW/m1L4r+OZriMlBowkh06YjDMyLGIyQxOSq4JHXceR6PoPhfxVpXiiTVfAfwd8Pa&#10;TbuvmjWfF14zSpnkvtaRmUgEkjaT/exVb4jePPF3hvTrS88f/GDw54YVNvm6d4PsGvvM5wEjMbFp&#10;M5HyucZ6jGBW5b/Bm0+IOqaV488Harq2t3SSeUmv+Nbu30vRUmIGPszy5LXCtyy2kczIeDJCwDDo&#10;aSnNdU0/sp69dXOXTqlfuQrtRla97pb7rp0/N2/Ais/FHxD0zxnfeG/H3im30+w3pFFZaNpM43Dh&#10;jLFa6en9oXYxgJIzWtu46SSAlT+nf7L3wF+F3jqzi1X4A/tBeKovFVruMWm6fcWtstg3G+G48M3M&#10;EQ2f3lMQ/wB4kZrb+Bv7OX7cv7POjJ4w+H7/AAs8Qi4P2u58Mahp82nz3JcZaVdYSSSaSdv+elwz&#10;5PJJGK+p/AXw2+FH/BQH4j/8Ks+P/wAIdZ8D+OLHT5NWGt38amOO3tnRJJrDxBprRvI6NICkTbWI&#10;yegOPz/ijiVOM4Rqe4t3dN/c916aH65wZwbKnKNWvTvUeyakkv8At6Lsn11V/Q+jv2a/h5+1n43+&#10;Iq/DL9oKy8IeJfBphnN/430OKTT7qNokLQw3uk3Cy2zvO3yboJPkzu8sgHHyt/wUL/bW8DeC/hzq&#10;P7Ifw08PW3g/wXomsx6NqWoCNkEd7ZyyXNxaR2ttLbTwQPcFZlv7eSQSMGVlXcVb6U/bp/apuP2K&#10;fB/gP9l/4TeKFt47vSJtFvvE090s/iLSL3Sp4hDeXNzPG9mz3A3JL9oZZiQzbhnzB/Nb42+Jep+F&#10;dbufCXxC8P3l9o2s6s0tx4jtVmOg3kkjO5upoL2K/sg7kscrjDNkSBctX5/kOD+u1njcQkoQ1UXC&#10;Vn5ppJX8lzeh+k8R5isHRWDoNuU9LqUXb1u7283y9+boc3afDf4ZieL4paPr9xLpjztGbOwvvt0K&#10;uihmL2QOm6lDHjnciyKCD83Bqxf2MXijxUL/AOHPxBaG6uJMz2GkXUc4uJAuAJLcf2fctLtHUQ3L&#10;u3L+bIxLM8f6l8OPgXpEdzLYTromsxfapZdGDR224PuTz4rj7dpM2T86mKRXRgdyRkDdh+CU8Ajw&#10;VqXxc+Huk3EWgtDGmsTSQnS95eRh5Rtp3vrC4QAB8mOFGORGCy1+gwrUXTTlUhzVNE/fjo3opK9/&#10;vcU3tE/NK1Gr7ZxjTny0tWlyys0tZR0ta38qdru8j1HVtN8XeMdVE3gDxkttq15evLdWmn+VI12+&#10;5mkjazjW3uEkB3DeunyOqjDFiMjSaD4m33hmC28La7pNxqVnCEu2u40uLWSbc24vawRB0VkKjbLY&#10;Bwy7vOKvsHh/gnwT8EvjLf3GveE4DMYImkuHvJTZxhI0+YytcG9sxGqcl5PsyLjcWTANN1W7+BHx&#10;b8T2Vjean5d/A6QwGKb+zIYBAo2pKzrf6Z5KqvGWiQLkjaprtp4yjGc3GpFRpJJWqvT1T921r2vt&#10;br05qmGruFPmhJyrNvWmrSX91p3ve10u+66/Regt8WpdGe31mLTotYttzRCxtmurNs7SplSN7wQo&#10;u1tqC0tWAckykoA1TwXfeNPFslxf+NfDuhQ32nlxDdaVi+Z0YdUuUlk+zupALRyzWgcE4eJgA3Ce&#10;PdH8BHUP+EI1fW73wtqzXizWsNrssHS4vSpH2RVF3bCKYlT5cFxbQbudiOWz6J4n8E6x4Q8OaT4S&#10;+IWvajbX/wBmL6B4j1SV4bhrfzWcG0uLiS4tpE8yQlxFfqG3KGT7hGlOUrUqPO7v3tKkZO3dcyvK&#10;P3JJ6dAqSUZVa3IuWPu6wlFN9nZ2jK+1rt9eqOP0e8TXdd+2+KPA91ZX9oTHZ60JYbizhcHPmDUN&#10;0MiRld2E/tBn3YG3BJHK3kHhbx54tttK8Z+Db6ymjDLa6xOVtLF+flSKd3sYmDZyElaTJJHJJB9C&#10;0XSPH/hm1isPGHixrvUNQgF1perXwWGR4p8iIx3G+PPMb+W8WoMrBSGidMirfhiw+Oeg6s1p44vd&#10;Fube4uItmsWEZsruWIuhaFXDWaSyMquobfclt33exycak4VJ8kpczsvdpyVu61St3Um3poWnCFSn&#10;TcklFXes469paXT7OKS7s8q+Iuo/BWbxXF4B+Ittq+n3ttcFbK9tI7pYJFLbiYhHEuYy5PyLp7YY&#10;kgEHeep8Z3Hw0tZrLwnrviHxD4R1mM/6DJFJLEy+cw3R5RJZEUEAPEY7dUI3BVDEvryT/Hm28XN4&#10;aubDw3e6XI+IRqAewupo92fnsmjtxNJt7xwSAnn5h00NSv8AxnZa4/h/V/BR1DRVVZEs4rqN7mPB&#10;GU+xS29zEpA3bZhYRKRtJRDkVtUpqm23FvkjpanL005X16qyT6GUKjqxtzfHLW81+N9NNLSvp1v0&#10;g8S6fY6TapZX3xAvNI1KZFmi1meWGKWeMQxrs3EFGAQITDNcoVJ3CNC5LdRrdtqdt4ag0zTPF1lZ&#10;6n8ktvqeqNBNZ3O6JZSu7clnKrxyo7gzXTqShUoCyN55481FZ0h0bWfAUXi6wZYkVrApLNYMvVZU&#10;2XMsSRn7rJHB8o5ROVqP4k6t8PrLwbplp450HWL7R44TGJLG3e9i07BJSNpkZiU+Ysmy8jYNkNCh&#10;wWzjanKlFtLlTf8Ay8itvml/hd2+muhrUm5RrySvzNL7D691Zv8AxJ27nqNtb/FGHwbaXc+paRNr&#10;suFsb22VhpF5DGzMxEfzzSOwdVY20KKgVSpALK2rbWPj+HwqxvNL01vFLr5n9n226zguIC2T+8Ej&#10;XBQjIRpDEqsPmVwTt8k8c638KLT4ZWb+JotX/wCESu0t7q3v7JJo5N8cSlTcwRyK4lhaSSIGW5nd&#10;fm4VHAaaW3+Edh8JLPXLzXtT/wCEf1EI9lqNzeTyXNsY2fywhkVWi8oux2wW8yxiUbyBKu7GhiP4&#10;CdZLmbfxu730tON/WLtbodGIhZ13Gnflivs2S21vF29JJO/U7bTIdWTwrqb33glbW8twlzPoivay&#10;QX0rSbZAjBYIUkWJiyvLHcFyGXcm5SeP0Dw34J0Hwje+LdK8F6nos93IYp9Ot7ZpJ7mGQ7GEfyFz&#10;hQWKpHBEy4AcPsRtvw3e6Db/AAuntdI8b6rcWLSGaLXrhnnnsJopFj3CSVPMhYM6K5WOBSjqsvyy&#10;Jm94Sk8Wx+FJrm5+IFprRDyR2+uWa2kX2fzGQ5vI4WAl2nYoa6uHT5ioTLgh4dyqKEk+a82v+Xcv&#10;l0+aXvLo3oFZxjKaelof301fr1tdaXfuvstWeVWHgX4IXnh+78QadpuvRWvNzf2Lfa/tVqAwXf8A&#10;ZjLIpK7izI85cKGIj4NefR/B34PS6JJ8RLHxNq0WlySC1W51iKVYepOFLRoG2kfN5UcrIDlxt5r7&#10;O0WH4mQ+FrufxneaLqV9O5g0LVRAlnp/2kAHYsqo0LMvy7oYld23HEiHYwp6LP8AFVfDl9b+NtD0&#10;y21Us32dLXzbuG9jKYQTLIzzCNWBzu25DZB+TY+1CdSNvcd1L+T/AORlp2va66qxjXwdCpfVfBdL&#10;m2fbVK/e17Po9kfJMnw1u9K0S38TeDvGFillMxEV1JPLDbkg4AaS3LvC3QgTwRcEN0Zc39L1f4+6&#10;LZnV7G/sNWs451ja+gurW7gWRiSg+0ggIzYO0M6scHAODX0T4djvdS8K39trfgiwsVSOV103SbiC&#10;7sLiTGAJIyotojL0Mm5nUkZibnHM6VZeA/EHgm70TWPBGo2BtzLFD4duoxDPJApRx9jmjfc29y7e&#10;XHAseUB3gt8vXTzKpFpPvZ6TX6P/AMCenoccskpNNwbXu3VnF69b6/8Akq971NDw9+3t+1r8GWhh&#10;i1TxDpLyxLJatBqF5DBOrAlGQO81vKrAHBUEEDI45r97fBv/AAXL+Dq38GgXNm+pWNtZWUC6nqVw&#10;dL1O5lW3iFzJLDNEYN5n8wjbIAy4PGcV/O/pHw1+A978PdR1DTNI1nSrDT2El5Z3nmx6gjv1IhW4&#10;M/mKC2TI0YABCksVRuI0z4R/APUfDF34m8J65qq6bZAPf3s/mSrAWKAI5uY4WL4kB2Q+ewUFiAFY&#10;j4DiTgXh/PXBZlRg2m1dNxd3a2qSk32u7a7PQ+pynPc5ypTeEnJppPXWyV/l66X01tY/tG+Hf/BT&#10;v9k3x3En2rVL7RHZQc6nbGWAE/8ATxZtcR49yVr7I8H/ABZ+FXxBVD4G8SaFq5cBkjsL6GWQgjI/&#10;dh94znuM1/nxQ/CG3j0OXxz8OvGWnHT7eVIpLq4FxYujOcKwZRvaPJAMnlqikjcV3Lnv9K1D9ovw&#10;3p9trNprOlahYzHbaXkt7aTwtIN+I/tBI8qVhG5WOWRHZVLAbRmvx7NfouZDiHfLsdOm22rNxmrr&#10;dJe7LTtzN2Pu8F41ZpR0xmE5lZO6utHs29VZ9Hbc/wBCQwyIcOGB9xRtPv7elfyPfs3/APBWP4yf&#10;s/8AwztPA/i7w9qt1qM+sXV+dYvo59V067sRFDHHb2uJ90bQOHZzDI6neuVWv0F+HP8AwXU+Eets&#10;lt430aCCUEJKbG7ktnV+48m+iQfh52a/FM4+jlxFh5Slg4qvBNpNSSbt1s3+CbP0jAeLWU1bRrz9&#10;nLqmno+39I/d3bz+lOVM18M+DP8Ago/+yl4yhinXWL2w8wAg3dm80Y/7a2ZuE/XNfU/gf4v/AAl+&#10;JW1PAPiXRdXlZS4t7G7jefAGSTDkSDHfK8V+Y5pwXnOXpyxmDnBLq4u332t+J9phOIsDiGlRrxbf&#10;S6v9256EIs9xxT1iwfUVIEOSc1IB6+vUV89GXVHpOTZGI07jFHlp+FWMDpTdi5/mK3dUlsr+Whzg&#10;nmpPKB5z3qbyxjqKNmO+a0hNIjmuQ+SB1PvR5BHINTbTjmlxW3PAOZlcRsO3PtTghA/pU+GNLtY8&#10;jmmqkegnNlYq3ajY/XJ6Va2k9h+dIVPfFW6iS+IFNlUBvfNO+bv+lWNnPJHT0pQvrUKov5hObIsk&#10;84/yKTnOcD8qsiJ2yQMVKlqTySoz71ssR0uS6iRRyfSnZGen5VqCxjIyZVHt3qQafagZeYfQLzWn&#10;tZd/yMniYr+mZHHWvjn9oLwyNF8SW3iy0RTDqo+zXangLcxAbX9MyJ+ZT3r7f+xWBXHmtn1215L8&#10;cfDVprXwu1QRMzy2iJqEOR0a3YM2P+Abq/CPpLcFUuIuDMxwlSClKnF1YPRtTppy013ceaH/AG8f&#10;UcF56sNmNF62k+V+ktPwdn8j82Nd0pY7gugwCMgqOM++K6X4cfFzxZ8L53h0wpcWczA3On3ILROR&#10;/EuDlH/2l/GnqftNoEnCsGXhhyDXFahp+2QsvXNf4hcHcXY7LMVTxODryo1qXwzi2mumj81dNbNN&#10;p6No/rD2VDFUZYbFwU4vo/6/4KP0o+HnxZ8JfEeBY9Mk+z32My6dOw8wY7xtgCRcewPtxmvTgpzj&#10;OfrX492NzdabeR3+nyPFPEwdJYmKsrA8EEc8V93fBv4/af4kmi8M+PmWC9fCW9+zhIZ27LIDwrns&#10;2QCeuDzX+pfgF9Mqlmk6WT8UuMKzajCskowm9rTS0hJv7StTe1oNJS/DON/DGpg4yxeXpzprVx3l&#10;H07r8V1vufTG3vRs7itl1sl/dtCQw6jcQc/Sqxituihh365r+8/rcVe/9fgfjEa9+hwXj3Wf+Ed8&#10;EavrfRrbTp5Ez/fKFV/8eIr8kOVULz0xmv04/aQvEsPhBqQXhriW1tRg5zvmVj+imvzIKknPANf5&#10;d/Tjzp4jiPAYO/u0qPNb+9Ocr/hCJ/T/AIH4SP8AZ9eu95Tt8opW/wDSmM35HFSBhx+VLtB4BpwG&#10;ODX8Xcqsftbt0RZt5DE6vEzAg9utfo58FfiLH4t0ldF1FsX1rAjYP3pI+m4Z69Pw6dhn83VI3Dnp&#10;z0r0jwh4g1bRNXt/EGmuRcWBEqqP+WkI/wBbGR7ryPpX3XhJ4r4vgziLD5rSbdJ+7Vj/ADU29V6x&#10;fvRfRrs2n+fcd8MQzLCOD0lHWL8/8ns/v6H6n7RQUBrO0PWLLxDpMGs6e26G4jDrjse6n3BrZwuP&#10;lNf7nZbnuExmGpYzC1FOnUipRktnGSTTXk1qfx9WjKnJwmrNaMrhPWnBMcDPpTh34/OvJPil45bQ&#10;LE6FpEm2+uI90sq9beA5BYHtI/RPQZbsM/M8feI2WcN5TiM5zKfLTpq/S8n0jG9ryk9F97aSbXXl&#10;2Aq4qtGhSWr/AA836Hnnxk+JQSCbw3okgaFGMd9MjY81h1gRv7o6SHv90HANfG+ra1dXvyy/dycL&#10;0GCePyro/Ec/nXPlQH92MDGeMAYwK4S58t5P3QyoGFBr/DPxC8Ucx4xzirnOaPfSEE3y04LaMfzb&#10;teTu3vY/qvhDh2hgqEIQWu7fW5mNbtczpbZUea6xjcORvIGR69a/X7SNOj0jSbXSYDlLW2jt0OMZ&#10;EahcnHrjNfknYKsOtWUpUBVvICxPTiRSa/X6AmaBJx0dFYf8CANf3R9A+VH6xm9SXxqNJL0bqOX4&#10;qP3I+C8cK0ksHDp7/wB/uiDjlsN7NyCPQj0Nfz4+Kre5/Yz/AG6bTWLXMWkDVln3HhJND1hisikD&#10;g+SGdR/tRA1/QmNoGWBP0NflB/wVN+F6654J0X4rWcPzaXLJo2oyZ5WC6Ikt2Jx0WVXX6yD1r/QP&#10;Oa16aqQesXdf1+J+ZcEYuKxbwtT4KycX+n6r5n6tjafuHcOzDkEdiPr2oLY4P0r5O/Yv+Otn8cfg&#10;hp17NuTVtDgg0XWYmYEtLDEojnHfZOg3c9GDDtk/WYO7NexQzSE4KcZbnyuOwVTD1Z0Kis4uwm/H&#10;vSg5PGBS/L3zxTjt44rojmC7nIfP/wAUfhJd+NdYk8TPfx2ENrZMgOnp5eouqgl8X0hY2y7RjECo&#10;x6s7Divwh+Gmj3fi3xxJpmnSIlzquo2Wl2k1wDOFa7vEkLuCQXwkR3c/NkjvX9DHxi1VdB+EnifW&#10;M7DBoF8yE54cwMF/Uiv52PhNqjeD/HOgeKrssttb+I7KaU5+XbAyljj2Vya/MeNqdF16Nl8Tu/vX&#10;/BP2Hw8r1ZYXEO/w2Ufub+fQ/STxb4V/ad+Ccz+JLC/0e4tlk3SNpiXNgu1Tn5oTE0JX13SnNeFf&#10;CTxBqn7Sv7WEfjbxrLDbraIkkaxRn7OJ7aPZZxICTy0v7zk8kNjtX6h/tR/EqD4W/BLXPEFvMI7q&#10;7gOlaYQQS9xeAoCOudse9z7LXzB+xj8DdPtPga/iHxToumam3iO9F5bW+o5Ei2sP7qBkkKvsJJdw&#10;QFOCDnkYyr5I6ONWHw9RyhpNxk24qzfa7120Wnn05cBnqeW1cbXppTfuRkkk3fV9lotfluj7Vgvr&#10;q5v30yVGS5cCSVT1Y7Xj3j1BCqa858YfE7w34L8E6vea9JLbnUdR1YwO8ErRTJDK8LKsioUD7Isg&#10;E9OQDwKofES48deHdKtx4OtJ7ie4mm0azW8mElyi+YyyMt4DlAYIzIsk2/awUEhjz8IeM/2p9d0W&#10;K3vPAULavpdtoEdnqen3Mv2KZL65NxNeGJZAWkVSPnkUNkqFBG6voMz4qWHvCTs2nur721to3ZXv&#10;burrU8PJuHJYpxqQSaT1Sdtr6X1Su7WvvZ2eh4N4b02/ufEOjX1skcMMmqbbe+m/1DBnjYPJu4ZU&#10;IVmTGenQmv088B+C7H4e2XiG/wBfWCxhgnnvtVwxIuYZC1ygdgxUD95+72AFUXBDMSa/J/ULrXbr&#10;wppYklMlvp1xPNFbMA2z7W6sWYNkkOExgg4x1r6X06Hxb8d9Fi+HejalLpGkRSxXHilklTYmnoBv&#10;u55JnGMGMARlsEkYAUc/lPC2bQpTk1T557RXna1vTu77X0dz9V4my6danGUqqhBfE/K9/v7K29tV&#10;bXI1r4pfEj45eMZdL+FFrrUMVm8i2snh618wxCU4ZgJBGkW85JeVy3v2r1j4Q/8ABP3xBd6xc+I/&#10;jnftdpcyb3sXupLqSZc9J23LHkjqu0qOmD1r9Cvhd8N/B/w18F2PhbwZDKljAvmoZcrJM78mWUAK&#10;GduvI4HQCvTh0z+lfo2T8GQbVfM5urN62v7t+1utj8yzTj+pBSw+WwVOG17e9b16f1qc34S8DeDf&#10;AulxaN4N0uw022hTZHHZwJHgfUAE++TXWZqCobq6ttPtnvL6VIIoxukllYIijpkk8Dmv0qniqdOK&#10;jCNkui2PzipOdSTlKV2/my7x9aXBrzg/F34ZLZwai+v6WtvcpJJb3DzKsUkcTmN5Fc/KUDgrvztJ&#10;6E119vrukXSh7e7tnDbdhEi/NuGV25PzZBBGOtEc2pvZ3HUwdWC9+DXqjYGTRg0xckZH4UvI44rT&#10;6+uiOR0db3J1JxivhP8AbT0e+0+Tw38SLI4WwnezmI7OGE8OT77XFfco3ZrzH4z+B2+JPww1jwhC&#10;oa5ntTNYE9ruH95DjPqw2n2Jrx8/SxWEq0UtbXXqtUe3w1i1hcdRrT2vZ+j0f53PQPDut2fijQLH&#10;xHp7Bob61iuoiOeJVDY+ozivy6/aV8ZL8QvjevhnQpBMtiYtDt/LOQ1wX/e4x/00bbn/AGa7r4Df&#10;tCxeGP2cNctdQlVNU8LK1vp8MxAdzeMRbDb38uYsGA6KBmuE/Yo+G03jHxzd/EnxBumg0Zw0Bk58&#10;2/n3EOSevlrl/wDeK18fn+cPM6OFwdLepZy8rb/jd/JH3+RZGspqY7H4jaleMfNvb8HFfN9j1/8A&#10;a60tPDOleELeJR5draTacCozzCsRAH5E19Ofs63yX/wc0WaM5CxOhx6q5zXlf7Z2ii/+EcesLxJp&#10;uqwSo3+zOGhYfiWX8qn/AGNNYfUfhE1jI3z2epTRle6iQK4H6murBV40OIKumk4K3ySX6M8vGr6x&#10;w1TqdYVGn87v/wBuR9dqcCnAqRmq3m84FOD55/Wv0hYyPc/MHFlnIA/yadntmq4k9OfehpsLl+Bk&#10;D8TWyxkLasiUWy2B6U4E/wD16rRypIvylTg44OeR2qQPyQfXmto4qNrozcGWwoI5p2ABhcVCjgDp&#10;+tPDdqaxCZi0ycHFKGPbFMGMZ/HFL05rSNTzMx4JI4p4pq9ckU+uhSW7ImwpR1pKAM8VvCXmYSXR&#10;EwbJ4p1RqvrUldMZX3MmL9aBSUtbxKTHAr6VLgDpTFQd6fXTT02Mqk10F4xUwORmoQCelTgY4rsp&#10;JmQUoJByKSivQpOxnNaFuN93FS1ViBB6datV2wZkFFFOUZOK64xTE3YbRUoQf5//AF0uwVqqZDqd&#10;hFTHWn0UVvGBFwooorZK4goooq/ZgFFFFVyIAoooo5UAUUUVDpgFFFFZ+z8gP//Q950PRvBn7O/w&#10;a1fxXHq6+IbyWC3lYa/ut7lptqMIpRlppYskyqqHYhVjjcOMHU/BfiT4z/tC/De1s76a7mvPhte6&#10;xfwadc40zTrlRG8Mz5U5jkkw0gK5fjPc180/t6+AvjH+y54P8O6J8Rtet9Ri8Qa/cT2d5pdlIIDb&#10;2irax51LCIzuruxtlXem7LMwAI7H4D6N4w/aD+JWkfEnQ7m80bR7GzZPEjW07xW6RWwSOKCWXILp&#10;sTzpE5AwvHIz/ltjeB6+Gyyli1FRlJtSaV048tkraL4qid0k20lsfslHHRdVYa27V/67LU+zv2qv&#10;D/jXw94x8NeMPhjqUjQ6X4U1XRvFWFZoLS5ZxHbsMAnLhSSD0CjOAefbP2evjPf+EPA8ngu3tYBq&#10;32wabexNF+7mvJrYMXCAfOphWOT33DpSfB7xB4O1TXPG+i+HNUTXfDniO01TUdDkujgSrLB5TxQM&#10;em25GRnkKea+TPDXx51bxV4V8J6demwi+INhcLHrWnW8SpJbLaSrJFujZt5d7SPZI47/AC4AFfOY&#10;SvXlTq0sPFRVLmjK29ozjO/e0ov3/wC87X7+9i8RChWjOMm4u6tfpfb7v8z5o/4K5fs5XE/w2tPj&#10;R8MdVlbStPv4rnxJ4TVWezt7mYE/2jZIykwbmYrMqkKwIb1z+X3iL4geHPBXwt0Hwz8bL3w1PY6v&#10;HFc3CQ7bzUNMWTLpC4jjJguZIf3z7GZ4o3XdtdgB/Ut4o8D/AA98efAXxRoHxnDWeky6PfLMxZ03&#10;RIxFxaSlMEZDCSAg7l9xX8eH7Rn7JE/7P/xeGlXusXWu+FdY8u68Naux2xy20YUoiT2+zE0ahfMV&#10;uWIDncSTX9NfR08cMRSyupwtjFBxc3OE+V+/T2cW03yzX2k942adrn51xVw3TWNWaQcr25HrpvdN&#10;rr28n52Z3Xx3i8FfGTUfC/jf4TeMrfUvBHwv0MWWg+F7q+na4sk8gzzXNvBdOxcS3ACSOMEFUXG0&#10;Aj4l0HXvBdp4sudd+IvhS08Q6FdXStfpJCfNs5pAN0kTIVID4LYBBzkivu7wF8AfhV8RPt+keGL4&#10;6QdRsYNOgudQDTwrdR/vCNzYkSKRgodgQq5HBya+C/iJ4W8aa0PEnw/1e8S31PSdVlu4LeORBbzb&#10;CYZIh5LKkpVQDE3p9SK/o/8AtSGGrUq7pxp3vZxd4tXk+ratqtGtVtZ6nz+Y4SrNN+05r6tPXWy9&#10;LaJ/Py0PtO8/Yl+EnxX8JyeLf2RdaGnakWW+urGWT7XIYEYb0juJT5loUDDJclSSFYjIz5N4W+JX&#10;xN+DPxC12Dw7LqWi28mmSaB4i8O7TC95A7f6RBcxsmGLHLbivP3h1qL9lj9mDT9agu4viFNrGmNq&#10;Gmta3EVxDC1mLYBX8+aH924RH2Sb94LSKhJJXFeu/F34e2XwetrQeMPEbeJLObT5jpmsoJLm/nWz&#10;j2RRMZW3xxNhQys8qhQXjKj5D8p4n08px+Bq1KmHhU51aykpK7ad1HV3urK91HW3vWYqNCrFQq0p&#10;8rW/S/r27+foee+NfgB421/wqnxB0fR79vDmvX8ei6ZqqxusEOqW5iuhF+7I/eIjDIZcFWJAJHH1&#10;x+z18FfG+iJq9h48uLkC+i1HRNGNxAz2+tXGn3lvNfWi3BX9yvkHc0gKuRwDng/TnwO8CfFP4lfC&#10;2P8AYqux/Yvh/wCI09rqNh4m1p5EtdD8VJHm0n2QncouYdkARiASwYYaur+EemePfgF4u8C6Pp1r&#10;b+PdE8E62Tq1tNKboXMEE0v23zLeWPzRcs4domh3yCIIGR1zj8HoZBjM1wdShhptuLskknK/Le7d&#10;7WfLtu/Lc+vwVGjCqqlS9nv8/wDh7nmlx+xbpXwz8W6V45+Ct4mgP41vZ59B0LUo7nVZJYLqNkns&#10;vt8m1RGWIkYmHIQAqzsc19jfsCfDH4/eD/Hh+BvxXbS9e0q60qTVNPtvFlsmuRWEV9KIZI7a8Zw8&#10;BdhJ5Kow+RlDgKDX0X4y8F6l4FGhx+MdUu4dTs/DEPjSyt7lvs81jp91fvLY6bEkuCSij95KMFwo&#10;j+6oFdr+zX8VPEUv7Yd/oWs+G9DtNM1ux17xqtvY6l599BqGpeWwthDsSFrLajmJ4yxJY7tjArXx&#10;3CWfVsbiMbls43nTVpc17uNt72Tsul7rVe9d8p9nkrwFLESdZWhZ6ebS6euv4HyXrnwj+Dfhf4nX&#10;/wAL/i3qh0H/AISC9ttL8PWuoWTNZXcGj7njWKWNQjhH4NsWyYyDkhc07R/hJ8SoviN8QNN1Fm8S&#10;WY0xbm0huLx5XGmyebtt4JgdsUlnOu8QLny9555r6/1bwLr/AIk8L6H4J/syzvrGXQvDPiCXSPEc&#10;UqjzXkdbya1lf94s9vMqpFIfLKuVyxTJr4X+Jv7VPiLQf2ifD/hL4fadqOlXz+L7m4+I1hrEMser&#10;aXb2Ng7TrqGmhTIomRVeOeLfby8sjZPP5xmngtmuL/tHB0W4zlF6S96H7u04SXLaa9pGKjdyk4Tj&#10;pdI8jGzpwqe8vd6W66tW6rR/gH7Y/wCztrtn+z34e+JXw901tZ8XeF/D9xqekTaaVjvdWgJTFrug&#10;2NMATINzANlVODk5+bPjV+3b4w+HXw++GX7bnhTwXban4dv7ifw78TPh/rFsov7XWIY/MW+ikVWE&#10;ZaNMszKYyQpIUk1+v50228e6RqWpwaTBoOs+G7Wxu9LtLNwd2l67aLfNFDMwyktvJJIVhlUodrDo&#10;OP5x/wBpvxn+0R+yV8a18Z+Lb621/wAK6232a31nSNPFut1cqN7QanawEol+I8M4VR5qAPGDyK6f&#10;CPwCy3GZhTyDiCsqqpKU4yd4udOvFudK0XZWm1UhKMo1Kco2ScdTy82rfVo+2pJ+8krpbWtZteWz&#10;6NFj/goZ+2X/AME/f2sPAHh/WtK1jxhoE+sxXIlg8I3s4u9BvoFV1XVdBeWOzu7S43kLPBIkqkEA&#10;sK/mxbwNealCbu1t7lYgW/0kQyGMgHgs2Noz1OTx61+xXxp+F/7Kn7RVjbePfhL9u8G+Mbuzu77X&#10;NJu7AwaSsttIo/fRRF5rZp45EkWdYvILbkfays5+bvhj4w+M/wCzV4rbyI7m2SGXybi3kIls5hkg&#10;hHUmKRWwcFWIPY9a/vnwq8KMNwtlyyzLcTOdKLdnUnztatpXavazS10dr/E5N/n/ABDnE61eMsTD&#10;5xW/9b9/lY/PC38IX5Pzsm0dHDDBB6GpX8JQyDHnxq/YlgP51+2vxD8Mfsn/ALWGn3Guzx/8K78a&#10;2toJr3V9PsZm0K5KkoH1CC2jYQb2+QToqnJ+YP2+RPD2j/ED9mXxHbNr+h6bqmnanGLmxuLiCHUt&#10;L1S2DY820udrRzISMHaeD8rAMCB+mRwmIlO0Jp+j/wArnjYuMaNpTfuvql/X3fmfnqfCmrxyeQYi&#10;w7MgyppknhiY/IzIkm3eFOckV+5UX7P37Mn7WVjbaH4AutL+Gvjy7RfsVtJex22i3s0oaRYriO4l&#10;AtywB/eQsFQY3Icivzk134TeI/gz4vi0r4m6JHKXVLq385vNs7+1Y5We1uIm8ueGRfuyRsy89jxU&#10;1KWJjPl0+Wo8RBU4qpL4X1PjuTSL61cLPGV3AbT2NbKeH72WAPFHIjD6gH86/aPwB+zb+yr+0r4R&#10;fTvh9qM3gDxiIz9mS+nkvdGuZQuQk0UgaaHJ6SROQvUo1fBvj/8AZ/8AH/wL+IK+EPj3pF/bbf3i&#10;i3mAivLfOBNZ3Kh4pIz2ZQfQ4PFXXo4qFuaHzIq0oxgqiknF9VsfICjWtHu1nie5tplz5ckbMjDI&#10;wdrKe4ODg9KnQ67cRhoprhio4Usx6ccfQCv18+Hf7HnwL/aD8NG0+C3iy80zxMIiIdB8YCKazuZu&#10;yJcRKkkJPQEq478818IfEX4KfE/4P+NH8CfFvS7zRr62YOYJUGx484EkDj5JY2/hZWIP1qa9KvFL&#10;np7inHkiql7xfVbf8OfMrXmpR5huHkBzyH/+vUglvSuVVXPX5kU/lxX6dfDz9izwl8ffDpPwi8Y6&#10;dN4ihiMzeGfE0H9ntOf7kN3GzxqxPTegX1YDmvkDxn8LvHvws8Yz+APiJot14e1O1YLPaajCVdVJ&#10;4cHkSIequhZWHQms6qnBLmpWuOacYKpzXT63PCbfWdSs3zCwjYf3coR+RBrt9K+LXxP0PbLouu61&#10;bYAwbTULqHGP9yQV9leEP2F/iX8X/Dn9v/C6fQfFMgjMkmmabdi31NcZJCQ3IQSEY6K+favkvWvC&#10;OqeFdbuvCus6beadqFlObe6tdRiaG4hkU/MskTgMp+uPWl7eVPaLi/uJrQkopz2ez6Hd6b+2b+1P&#10;peDY/ETx1EwI+Ya/fk8Dj70x6V6Hpv8AwUO/bR0dA8PxH8YOnG4T3v2kEA9CJ1f9az/C37Hfxd+J&#10;3hyTxZ4B0b+24IUaW4TRLiG6vI1UZJNoGExA9FRjXz8NEtrC9k09kmaaGRoZElQxsrqcMrK2CpB4&#10;IIyK74Z7i6KXJVnH0lJfqceIy2jJXq0ou/eK1/A+19L/AOCrX7bmnwCy/wCEzkuoVbeqahpOlXBB&#10;9i1ruGe+CM8Z6CvRdO/4LHftg6aiDULjwxe+934ftRn8bcxfjXxDqP7PfxGi8Of8JofD2sQaVwx1&#10;KO2eazAPOXlj3Kn/AAIr+NeYR6VbRgwllnGdu1fun1INetS8Qs6o/wAPMKy8vaT/AMzyMTwdlU/4&#10;uBpO/eEf8j9hPD//AAXI/aMsojbat4c8BX1u2TJbfY9RtkdwpVWIgvgAw7MAD2zjIrstM/4LmeOY&#10;wE174eeGZ+hb7LqWoWx49pfPAzmvxcu/hvrlrZpqS2t3DbynCS3ETxxt/uyMoU/nVKPw/bOhju5l&#10;Ljqqc/kwr2qHjBxHR1hmdT5u/wCaZ5GJ8MuHquk8tpfKKX5WP6BvDX/BdrQrGR21D4ZvsnQRXUVv&#10;r0Uscqd1eO408ggdVOQVPKsDzXYr/wAFsf2fLiYvN8PvFtqGwQsepafdlSeuCyQkgc4zzjrX84De&#10;Fbv72nOtwqk7gpAdceoOOKH0Jo2CzsiynspBx3+bsM/Wvbw/j7xTS95Y+/rCD+/3TwsT4K8L1lyy&#10;wC+Upr7rS0P6aJP+Cv37HPiPTJdF8T+HfGD2d5GYryzu9NsLyCWNuCjoL4B1I65FdN8Bf+Ci/wAD&#10;/A76vYfDrWte1zwJo+kx6kdC8V2U9vqPh2E31tYxwaVdeZcpdWhe6TFjcMPKQN5EgICn+W5tA1Bc&#10;SCEyKejxjcvPrjpVpfC2rLuSBjEzjDxK+AwBBAYDtnkA9xmt8T498RVpQqVa0HKO0uRJ26rS10+q&#10;d11tfUywPgzw9h1OnSoSUZbx55NXto7NuzXRqz8z+tMf8FsP2YoLsw/2H4udAxBltIbWWI4PDRiW&#10;4hk2nrh0yPU16Bon/BaX9jefK3h8ZWO8bZBNoyyKR1wfJnlBGf8AEV/Hj/wiviCFxDJas+47Q6Dc&#10;PzHT8cVp/wDCE62ikI0aN3RpMHJ9xnGa3h9ILiJP36kJesF+jX4/ec0vBbIfsUpx9Jv9bn9qmlf8&#10;FZ/2BNWjD/8ACXXunsAMxaho+pAH1KsltJ09GP4npXp2g/8ABSr9hTUcG0+JvhyIEgmK/S5tg31E&#10;8CCv4SjpWvxXH2SSO5WTOAFLY/AgkGr7aX4rtThTOx3AeWr7nHfkc9q9Kl9IvO46TpUpfKa/9vOK&#10;r4J5Q3eNSpF+sf8A5A/0AdF/bH/Y+8RrnRvid4CZ2JHlya3aRA/7pmlQ59m/M16hovxn+DWuxf8A&#10;Ei8ZeE71XPK22s2UysO3CTH88/Sv86aPUNauH+zKZDIG+4Y1Y575UjNSXMGv26+bd2ylF6t5KED9&#10;M16NH6SGPX8XBwfpKS/O5xT8DsC03TxM16qL/Kx/pKWd/wCGdVw2kahYT8jEUV3DIW9kKls/jgnt&#10;mtyLS9RAZI4C8TE7lePcoPT0yCOzDB96/wA0211jVVcNYBAw5xGm0/gVIrrdO+KnxJ8PyqbPVNYs&#10;X7G2vbqA/gUkFejR+knL/l5l/wD5U/8AtDgqeBVJ6wxjX/bn/wBsf6Qx0OdwZLVZAyrloJQA3HXY&#10;eNwHpw3seteY/ET4P+DPilDbJ4vsnN9p7mbSNa0+WSy1fSpx0msL6Flnt5Af7rbW6OrAkH+B7Rf2&#10;wv2qtBKr4f8AiB46gA6Lb+IdR4/4CZiP0r2HRv8Agpn+3Tp3yxfFjxuHTAVLzUGuQdvRT56SfrXo&#10;/wDExeCqxcMRgJNPzi/zscX/ABA+vSkp0Mak115WvybP7RrT4pfGf9n+Bbf40RXvjfwhAQP+E90S&#10;yL61p0PTfrelWyfv41/ivLBSccyW+cvX2L4O8d+GfGmgWvi3wbqVhq+lX8Yls9QsJEurSdMdVdMq&#10;cfxDO5T1APFfwhaL/wAFg/8AgoP4fIP/AAsC+n2HhrzTNJuB/wB9NaZ/Wuj+H3/BXT9pb4f+L7jx&#10;34abw9bX+puLjXVtNIS1tdUmjjdQ91Y2ssNs0juwZriONJ8oMOFLq2cPHPKVNR9lU5X3UXb0fM2/&#10;R6+fQ6f+IU5g4t+2p8y7OSv6rlsvVfd1P7yYmhnA+zMNxIyjEKM+gYtjP1x9TVuGdwRHcIXC4yh4&#10;ZfYHBx/L2NfxmaV/wcF/tXQMq3mjeA5znkSaffxn9L1gPyr2TRf+DjP4xWcaW3if4feD71Bwphvr&#10;+0YZ67GZZR+HI9s16sPGXIZb1JL1g/0ucL8M82i7pRfpJW/Gx/XFAqs2+3cn/YAIdce2P1B+uKtI&#10;I5PllAGc4deSfw3YP6H61/Lf4f8A+Djm2ULJ4h+FkRA+9Jp+vj9BJaL/AOhV7h4d/wCDjb9ni8ZU&#10;8SfD3xfag/eksLywuSD7q0sW7H4Hvk11x8T8hn8OLXzjJfnFGL4CzaOjw/3OL/U/om8p4l3qAQ3p&#10;hlIHqDnv60qW8LkYAjOOc52E+3y5H0OR71+Inhz/AIOBf2Gr91bU7Dx7ppP3jNpcFwoz1z5NxISP&#10;+A17V4e/4Ld/8E2PETCJvGGo6a4yGGoaLfogPuVhfH6/hXZT46yifw4yH/gSX52MJ8H5lHfDS+6/&#10;5H6uBWhAWUZ443Z4H+yf8j61KEyGVcMuOVOMlT1BGeR+dfnvov8AwVn/AOCcmqYWD4reHo93IW+i&#10;vLcLnvmWBAMfWvYtC/by/Yb8UKP+Ee+L3w+nJ58uTW7WJ/8AvmSRf8fau6nxFgZ/BiYP0lF/qck8&#10;gxsPiw81/wBuv/I8X/aC/wCCdPwv+KU8/jT4SznwH4ql3O19pkbCwu3OeLq1jKjk9WjKk9wa/Ab4&#10;5fsu/th/AHU7bVPHi+EH827kto7zSg2mSM24mPfN5EMLCZQSjlpQp+SQo+Af6ydE+NnwQ8UhW0Hx&#10;n4R1AsMA2Ws2UregOEkbP6fWuw1TRPC/jfRZ9D1JNM1rTbuMx3FtJ5VzBIjdQ6EEfjj6GtKzp4hx&#10;cKzTX8sv+HX9dTGGEnSUlOjdPe8X9/T+uqeq/ht8Q/Ev4oaDqf2HUfBEVpc71Eep6on2Z5cn78d5&#10;YyCJxg8HfID3A6V3uteNfHNn4eXxP8VvBI8SxRIBDceVHflFbp/p8AM9vjjhsH+6T0H7r/tI/wDB&#10;M3X9G0298Q/seayNDvJy0svhLXFF1pU27JZLczBljJPQSh0+lfh/F4A/aY+HXi250zxVa2ei+IYM&#10;mbRrfbot07ZOHgSXZZzI5x9xkVhyrcYPPLDYmm2pVakr9eSDivkldv0XyOOVSk3aNOC8uaSk/m3Z&#10;p9pW9TgtC+Imo+OLN4rrwEt1oibma1uEOs/Z0PV0YRC7RcYyUZmA57ViWPxB+B2nX0mleC/BV7d3&#10;fmGKa1lggv7TeOypcKLuL2ZpNw44HWtrVvHnxy1HxItjr/hvRdF1VX/d3V3BJpmoSYPDm4jljjmz&#10;/fKOPTNbvj/4n/EvwnYWp8feCU1aWZdsOq6lESit2WLVLFw0meozKh9UFefOuuTnnUen2pUrt+Ss&#10;vwaubRpScuSMF6KrZR85Xbt8nY5HWov2Zri9bW/Fllrmi6lK5dtPieW8ErrkHzLK8kWeP6m4Cnqu&#10;RTJLT4D/ABAsv+Ed0bUfEHh3yw0qKh821dMDc7Wtw5dVHUiO5ZV67a7fSviB8U9e8NS3HjzwjNq2&#10;g2y+dHHcwjW44QBkhXiDXNvznD8ADhmHU8xpXxtg8TW76D4N8A3t9pcjZn0y58vWbc4HWO1lgMsZ&#10;HbbOzDoDUSqYW+vKubp7OcZPzdveSv128jSNPEPX3nbrzwa+V7RfydxNItvgv4WA8OeH/HBlu5VM&#10;cN3ZNJNGjkYVmt71YSrDGAYZ2U9CG4Fa8vgHxp5Eera/8TY7u2Q/uVvZ4gyjPQWV9LE34QSE+hFc&#10;wPiL+zN4Umlt4/DN9BqhAW40y3tk1KzBP3klttRKzqecFFkyPSoJ3/Zm8YE+IPEOnXvhu4RY1lij&#10;nnERTJC/6BcmWYqQMKsDhB0+U0U8VRklTjUptx2Uak4RS+Wjt8vQTw9SLdSUJ2lveEZN/fZr536a&#10;npF/4Y/aD8W3UeneEfEejajpKNuigsI47i6iTHP7i9TzifeJ3+veuzubD9onTtAXw98PtZ0HXJwf&#10;Ku9O1QCKdSMfd07VEMO4c5KSvnsi14ZFafsz+KI/+EG8O61rmmPdyqsc+lLPHFcycgF9PvgxJI4K&#10;Q3Az6E4rodF8CfAX4dYsJfHhuLiUuvm6Tcq80LAE5uNKu4treWMn91OGX+8Bmt6VZtucZvllo5Kt&#10;fXtFSVv/AEl+ZnWpRVlKK5ltF0mtO7a1t3+Neh6PbXH7Rngfwtfal4ubQp0tIGun8PX6CxjURje0&#10;gtr2FbWRAoPEDK/TaGrg/D3iP4v/AB40uTRTLpeh+H7h4Xvf7OikaE7HEggtobmaZPtEi7cmMRpE&#10;nLj5gK8k8G+AdQ+Lu/Wtf8Q67f8AhqRp1ge8eaA30AcoCts7SLBGSg3yhiozsQsdxH3pbyeAPhX4&#10;XsrXV5NPtbCQLbWTRK7RxgDeI4FXJJKgsoBJYjLEsSSZe62MSnKco0baXmm5X63S2a68z8raM7K9&#10;GjhtHGMql9bRaUbdLN2vfoorz7Gl4S8Jw+CtNktvD81g1va7pRZ6gYozF5gwzvMzwB5XI+eZ8liO&#10;yqFHk9z4j8FT69q2p658WLT7Kwdk0PwzZCa6tTt+eOO8ZVWTyz0aMNk4PfNLYfEf4F/ErXjc+Hfh&#10;z4p8Y6lpkckVjPe2vl2wH91ghcKGYcCUD35rqvBI/aHsra+1Hw58L/Cnw4E5cwarqCW1k55IAZ7k&#10;tI2RyPLjIxxXpPGU5OnHDu8dbcvO9l15bJejbT/LzqlGp78qq1XR8q3fnr81seVeDrL4L+JtCv4d&#10;E8L/ABP+IkrJh18QXckVoW3H7rwsEUk84Ylj2ya9X8GeGPiPbeB5R4M+FfgvwMwQBZvELxXLkJ/e&#10;efzXLJ/tFVq1rN78QtF8MS3Pxv8AitoWhK0RKyeH4PtF4gY4A+0OUZRj+FI8fhzXj97qf7Mtv4Gn&#10;j8Q+KvGnxBWNULxG4mUIxydwQLHsU9cu5TuB0ripxp0pR5rRkovfki//AG6a+Wnlc0blUhJJ3XMv&#10;5n+Vo/fr8j2TxPrHjyz8EM/xe+NGg+HE8rEa+D4opHWPHK5ttmT9FGO3c15drGs/s66v4ORNTvPH&#10;vxIeOQP+8muIQpHIVkABVcDOXcsM8HnNQeGvFvhRPBE198DPhDdXuRzNr37yK4YDghztaUDphJT7&#10;jGTX0r8K/EnxofQLPUPi7eaV8Mba5RZNF0bwlpceq+JdZcMf3en6UJZdkScj7XcFYgRwCQQvRTqx&#10;q2hvzR3tOS++Vo/K1+/Q56sZQTlZaPvFP7t/ne3Yk8PaR4G8F+BbHxH4h8FeG/hvZajCZ9Hj8WWS&#10;a74gvIlIJlsPDwRpZSxwUmv2S26MRJxX0V8Epv8Agnn8R/F0Vh+0C2rtrFzCttY3HxbgntFvI8fI&#10;sFxuWxgjHRIY/JRBwg71T+E/i7xT8LNfuviBD+z7411fQpJvN17xVdapHqvim9JbJnumMbF8D5jB&#10;GyRju3Ga/Tn4f/Hr9iz9sXRR4A06+0jUJbhfKk8F+KbZbbUEccMi2t0CHkH/AE7vIfQ18zxHm3LD&#10;6vS1t8TSSt5eX3I/ROCuG4zmsTiGlJ/DGSbv99r/ACv53M7w9+xT8TfhtfWd7+w98QNb8O297MGt&#10;PB2qsfEvhi7VzwtvDM7PCh4+eKRsDoRjI/Uf9pH4pfDD9lT9la48IfEfxFFovjfxV4cu9EGpeFbj&#10;ybgeKIrFZyLW5uCBa28dwwWMzsqbWG4sWJrmv2W/2W/gl/wTb8PeJfirJdah4fTX9GuJLDwe93Le&#10;W6Np6NdN/Z9nKXkF9OPk8mD5mXCsDxt/mi+O/wAVNV+Nf7WHj/4y/C6O5i0Dxvq0dzqHhXStYMOr&#10;+UDE0sN/pmqx/ZZvOkjLvFHDKqsxVSRwfx6FCvmuKVOjCUqcOqajd+cn21tvtvqj9trV8PleG5qj&#10;jCcunvSS32ireV7JfhryOu+JPiNqvhW98QeN7y8sfG2ouLq81u+n+yWN/dswaWefUdPjuLC+EnzB&#10;xcxo+SH88MGD8J8Jtc+KBu7q2+LGnWug2k1uotvFHhiFhCGWQO2brR55rNt6Ax5u7ecDduZBjNeT&#10;6p4G8d+HPHW74beL7nw6DIZX8L60LjwxqWxh86I5LWsoZSVHzxqucoq4AHbeO9F+JuiW9trvhPWX&#10;8K6u2WS98QW7ad9sZsEqNY00SafdFTny3lijkUHEkrgDH6zSy2pTSoRjVUN7qSvfsldtrtZuN+h+&#10;PVc4jVlLE1PZOe1nF8tu7ekVL/wGVram7ovi/wCKun+IRba14etr3w5KWWTxV4cAYsHG5Bcvo02w&#10;ZOA/nwycj7h4FaHjTxXqXgS+j1HwN4Yl1/S3VUutZ0Am3ltHc/MZLnRAryx46i7sY5AcoyPgO3E+&#10;GtM+ME3h9vEfxg1CW11CPzBp3iG3tI2tGM2zL3Gu6OJZXkj2KYhcRyoA0ilAXV0s+E7r9oLXvFi3&#10;njpbHV9CtxiLxHoVtFrlzGo+67z2E1vqaKByd7Rj/Z4rqeIr+9iW6qeq5eWDXqrK1/mu1mccIUXy&#10;YRRptXT5ryTXlK7bt/26+/MjtrnW7K38PRfErwPoCa5ttoZ9StIIY21q2uGVjcI11o6WdyPKIABn&#10;gKsDzJuBSsfwBc+Avilp1/4z0/w9a2Op2Hnzz2V9bedqxMS5RhJpkNjqWJDxu8u62rlmBVTXOeL/&#10;ABP8crrUkfw3oGm+OdPUKzXsc0eu39ngAMqTwfY9VVF5I82NWQHDbyCzdhrXjHx7qeiQXfguxtfF&#10;l3F883hq8uYtRuLTCLmKJNREOqQyI+7BjklLjBBjI2mH7R8lJVZprXmdNOy7SdrL5R/7eNYOnepW&#10;dGLT05VUau9uaKu211tzP/CeXQfFH4KfEvxLJ4X1nwzd3etIHkS31TT7e9mkuFUlU+1RPp19EpZc&#10;ea7y4yDtauk+IHj74RWItfhJ8SNNv0WG5P8AZum3ET3VqjXO0s1uzPpt7AWJXerszBvvDAye08Oe&#10;Otf8f2lxpOtaG9nqVpo/2mDw74gC3kz36SIgtIbLWMX0aSKzSCS3u2Kqvyq7kIfLLb44anPrd18N&#10;9Y8H63pF4FEdppGpXaf2f5xcBpJbLxFFLiIxklRDMrE91GTWbxEXz1Jy12S9k7rzS3em/wAXyB0Z&#10;xUKcVfvJVVaX92WyTv8A4fRnpOtat8J/hH4PX4deLLZtN0fVpUY2d0nny70yYywjaz1CLImLxSF5&#10;4pQdyyOVO3R8HxfCv4c+A76/0C9vk8O6jFDBqV8m64Ful480XkSrNFZzBWMUiSI0V3CrfebzNpHm&#10;HiD4wy+CNdsfhn4t8K6jY22r3f2Sx8mC6GmXQYkKw0+4g1O1kdjj5LVCoyDv2fNX3f8ADv8AZd+J&#10;OrR/2D9k03w34evwU1G0vpHsGd4z8gfSYk1OxnjYHdHJ5EJGCDHEQC2NWGG9rTw0p03b3mvZys9u&#10;qdoytbu7206Ho4GhjsTGrUw9Gq2/dT503Fdmmryi3f8AlVuvU+bPhpoegaHpd5rPhPxXqviDwxfW&#10;xe7068mmliaC1l8/zFhKQySwxPCWJXT541VG3ZXfnJ8O+Dddu9ae88G/EK61LQ7NVuZtEglh1CCI&#10;s4SMmJRJIFDsqhG0/BOF4U4r9J7H/gmf8WtO0NrH4BXfgLxfaXMRbUPCmkai+g3pCuSqDTtWifSr&#10;gggNlIoGDH5QMZr4cuPgQ/wT+J17b+KPh14k8AeINJtJdXni8T6d/ZdqbUEJJdQ3Mr6jpjxh2wZY&#10;4oI1+80kagsPPlmGEjCr++pqU3reVSD/AO3k/e/7eslbpoepUyTMKVSlGphaiUE/swlbvytaW/uX&#10;fqYU2lfF/XvFEPiTwZ4h8OarpMcgmm0OaxN9HGqbRL5Sq97JACQxKlIEjJwAigKNLxpJ8XzqEXiH&#10;4TXNibYloLyPWj9rSLb3S7iF2ICx+RkMsQBGVEQJC+ReEtQ+APjP4pL408JXtzb+IrVbu7nkmW4R&#10;DJFA8jiSR11W1llkVWCACESPzuBwa2fiKPhn4++IUWtav4uv9G8SwNbxQxWUv2Z2EQHkMkluLyCd&#10;I12hJjexhUA+YBcL7Ht4QxFVRmnyR/5/Nteqasl/f1fTqfP+ylLDU7xacp6furJ/4ZJ3v/c2t10P&#10;YviBcePrextvEfwh0ewvLiVSuq219cxxxtPgBfs95HKW3Abt6tqDbgRhI8FTzeoaz4us/AMWqL4e&#10;sTeyov8Aavhu6lWKKR9uJGjvStvHLufkKXnAU7edu96/xSi0LX4LG+1nxZ/wjmq+RLfr4hivPs91&#10;qdvczO7ySXM8zxXQ80Pt26luRtyALyg6fxTpXir/AIRHTNHs/FraJrqwRNY69eJtuL2DyVdVEjyw&#10;xToySLIwN3d7QUZBGCd7w1Wqvq0fed0/twlp81ea89Gi8RSp/wC1S91WaXwyjr200g/7uqf3EVtL&#10;aRfCdbuLwrLaXCTGS48HGFNkjvhfMt0WGK1O6MnD/Z7gvyjOmQTjeFNU8Hy+B7o2PhW904R+el34&#10;avYFtZyJAB5dqEaUMZVZw4W0towQFZ8uta8fh74m2fgSCwv9WsIddnk8jS/EulxQ2trdAPI7LNEi&#10;2S3rsCFZibs7UwuDyL+hWnxJtfDd54c8ez6Z/wAJBKQdLvbZPsMLy4H+utJYIC4xn5Psd0XHR0zu&#10;VRpTcIOcJP3/AOWnLS/dfZXl76Np1I+1koyjH3FtKolf0f2vX3H82c78JtJ+FN34W8S3XgjStV0e&#10;FYG/tPR9VjeKaaEI29I90rSruA2hJJ4Y5WKLln2Cj4QWfwov/Dur2Xw51bVdRUpNJd6ReG4mu4Yg&#10;pFw8EdwgtwsYGMTSSyhyrQgyhSup4HHxxF1eeHfiZb6VbSQKZtMk0ZZJWd9rARG0mL+Wrkqxcafn&#10;C4+QMXG18OPEvxD1PxleaL8S/Ddtb/Z4XUazoEqzXM2FwoeGV5JlHUlC1uvRS6/eriq4RqnUahtJ&#10;P+E9fNcstfV+8ux10MSpVKSvq4OP8RaeT5lp6fC/Iy/hNpkviG2vn8HeN77xfYWcRP2edVmu7Ayo&#10;0SKXWNbsvHvPli3VcMFJGQK2/hvF4ubStVOv+LbDxTppibZKkMCvbGceVbvcS2zu4KylSgmZFY8P&#10;Gykoa3gHxTrEHjXUrbXfBz6Uk1tcWcfiXS0hlt7jc+0C8EbkrDIGZpI7i8yDnnq1Zvg+z+HOjfEi&#10;7uYfCV34d1ORZ7e38X6LEjaXfRzHBCPI8UEDyKQ2DmZW6fOoYOvHl9vy7Jp/8vY/ik+Z/wCFadU0&#10;PBPn+r95KUXdQf4NqytspPX7MrnWeF7H4nf2TdHxTdaJdiGMTaNrOhKGh+USL++jZvs6RkGNmMVv&#10;K5ZWVXjDbxB4ft/H93ZasfHeg6EuoGNU0ttNeRBeyZ/5aGZlmUYJYr+4yB8rj+LgdK1f4Z/BT47G&#10;w0651vR9buLx1gnW3vrvR76fHmRT28sURkcyFV2kWyFWwJNuDUXhfV/CHw9+K9x4al8RarbX97cq&#10;bzwveStNpdyjN5piNrbq0Rt2f78UigKw2lEIK062La9qoVL2tJfvFe3Ve9GyXkrrXW248Ph0/ZOU&#10;LLWD917202d233dmracxa8M6Tqer2eqeGPE3gn/hGlgzeWtteyw3mm6hIEYBYFjREErsf9ZLNJtQ&#10;n5XPBteGP7D8W+DdT8P+JvD2q6db6Wrm30LVoTPFdB8Oy2TBXxuZRgxRKu7YS45deq8L6jo3gX4k&#10;iHxJ4zaXT5htj8H61cQ/Z0W5IeJre6m27IlHR0yUXIMiEfL2ng/SfGy+P7rQtX17S9asbxfKt9IW&#10;EWmvQtOVmt0t2dzPNuTADzGbfE24I5IJK1WTc2rytaS/hO8XvbXSPm/k0VRpxXIpWV+aLV5q0ltf&#10;TV+SXT3keBWUXwn+Ifgi8tr7SdcitNFdYGsJVubO5jRYx5Zjj85nkIGUHmSdRs5JVTyGmfC/9n7U&#10;fC134z8OahqVpptnPHbXtxerPHIsjJvXHmrtY7TuYKsj7QWKkKSPrHwTo3xEXxDf6Z4/TTLzRLYP&#10;Hb3emfur63uEf/VXdvJE1pE5UbS4iYhsMUxkVkeErn4ozeILuz+IOg29lZGArYeINJnN3FcbXyUe&#10;ImaUl0GAqyQxBj8zgDjVVnScuWPwtf8ALvdPpGz9dd/JnLLDRrKDqfaT3mrprrL/ACvbzR8lW3ww&#10;0Aad/wAJp4G8dWqad5pRb8BgkUgbaFmltyJoiWxgvboOQc4YZ+k/gz8Rv2l/gFI3xd8BeKtL1a0u&#10;bG98PC7u9RaOJDfRMP3V4Wzbzjb5kLNNFuKHhlDLV7wJHLrUeq+G/E3hK10d1WSRJtLMF1Y3TKuc&#10;y2SbSPMbHzSksoySrHaGyNE0Hwn4r8PXfhXX/Adzp62MbPFY3cEMmnzJhmZLW9tz+6kdwuxYLfbk&#10;7neMKTTxVb2kJUa0U1ezTjNJp7Jb383t3SFhMBGm1VotxbV1aS0a3uvyjv2bPsnwl/wVq/bb+H08&#10;Nt4nh1q7jaKKdBcix1mGSKZBJG6S7Q7h0O8BZs7TmvrL4f8A/Beu6SdbP4k+H9KbbgSFY7vTZs+/&#10;/H3Hn8FFfjfo2g/CfxP4DvPBi+H9d0vS9JilmXRb6Ce2dRCGmY2/lTGSSTLvsaVo1diyq2X2twVt&#10;8H/2btT8Gjxx4c1fUUs4XlgvktpLn7VashUH7RDcw7FJDEgRSTPtVmKgKTXw2YeHXDWN93GYGlzN&#10;2bjeDb6fCov8bXPoaPEOdYe0sLiJtWvaWunXy09PNpH9V3w7/wCCyH7NPjSeO01Gy1KzkldY1+xX&#10;NpfglyAAV8yGXqf+eZr9UNO8Z+DtUvJdN03VtLnuoJmt57WK7haaKZDho5Iw25XU8FSAa/z4R8H/&#10;AAE2jDxv4d8Zr/Zccqbb3UrZ4FVy2EKOY0dwGGC6RbUONzLuUn03V9b+MlvAfG6+PNK1cXt00r3+&#10;rzRyG4uJcyNuuyJx5j/M2JZI2Jz3BFfl+f8A0bMjxUo/2biXQ3Vr+017WbT0W/vH12A8VMzoRf1y&#10;h7TZ9tH1uu/TQ/v6MUi/MykZ7kUm0cc1/C74V/bK/bJ+E1tb39rqk1payCQQy6drTw28ghIEijbc&#10;tDvQkB027lyNyjIz9V+Av+C3/wC0b4enig8Q3K6mgPMd9b2l1uAOD88aW8nY87jzX5tmX0YM0gub&#10;BYynUXS/NG/3KS/E+qwvi7hW+XEUJQf3/nZn9fGzrj8DQQcV+Qf7Pf8AwV8+BXjv4eadrHxTu47P&#10;W7vUL61uLLTIUiNvFbeU0MkkE9yZCJlkO1oy4JRhgEYr7o8M/tlfsx+KoVksPFljbF8fJqUc1mQW&#10;6AtMioP++q/Is38Ms+wUpRq4KbUW1zRi5R080mfc4PivA14xcaqV1ezaT1PpTZnmlCHp+dY2geK/&#10;CniyAXPhfVNN1KM87tPuYrgH/v2zV0LRsvDgg+4r4mpQlTk41FZ9noz2oYmMleLuQbCOppQg7VMR&#10;imgcfhUq4/aMp3t3aaZZy6hfusUEEbTTSP0REGST9B+Nc74N8c+F/HtjLqHhq480QSeVPE67JYm7&#10;b0PIDDlT0P1Brmfjhp+paj8K9YttLJ8wQJK46ZhikV5R/wB8gn8K+BfhZ4xufhv4qi1zJcBWhurM&#10;MF82N/4WIBAIOGXOeRzjmv5U8Z/pH1eDuJ8uy/FUE8JVgpVJWbkuabjzRte/s1HmlHlbknZWdm/0&#10;bhbghZpluIxNOp+9i7Rj0dlfX1vZO6St6n6ngMOh4p209z+FYPhrxNo/i3Ro9d0aTzIZRhlON8bg&#10;co47MM8j8RxzW8G5r+nsqzbC47DUsZhKqqU6iUoyTumnqmj87rUZU5unUVmtGn0Ym0+v1oIPQGly&#10;egpBkn+td3MtkZcwuxs55qrd2cd/aTafLgpPC8DA9MSKV5/OrRAHX2pQAGBU8g55rXkhOLhNXT0a&#10;8nuaQm1Zo/MKzt0gha2cbZI2aKQdiyHafbqKy7yOPJGBkj8MV2Hiu1lsPGWtaei5WLU7nHsGcsP0&#10;NcTPIuSzHjuPcV/za8QZTPBZnicG96U5R/8AAZNfof2Pl9X2kI1F9pJ/fqYNxp8ATAGCCX4OKwbm&#10;NoZCHz7H2ro7oqPm5wOePSs4FblNh3EjO0//AFq9nL5vl5pu59FQruOr1Pon4S/tE6h4ZWPw945M&#10;97p3ypBdZ3XFsvQDn78Y/uk5HYjpX3hpmoabrOnRavpEyXFrcLuhniIKsPQ+hHcHkV+OM9s8L8ce&#10;4/wr0f4b/FjX/hvqQktJC9rIR9ptJOUkHrjIww7Gv7e8DPpXZhkMaeXZwnicItE96lJf3W/jgl9i&#10;TulbkkkuR/l3GvhbRx3Ni8utCpu4/Zl/k/PZ9d7n1d+1tfx23w9sdPOc3WroSM4+WGJ2P6kV+eyu&#10;p5XntX1L+1B8QtB8aeHfDOoeHp1mjaW8aaJT88UmyL5XU8g4PB6HtXyOLhm5Cn6CvD+krxBh844s&#10;r43B1VUpOFLkkndNezjLT5yfo9HZn1/hTldTD5LTjVi4ybndPdPma/RGoTSqO5+n1rLW4nwcKT/O&#10;k+0zD+B+D0Ffg0cK31X3n6L7N9zX+Uc9DWzpeqPp92lxG3RuQRwR3FcUL4KcNkY7HNWY9QjDAE96&#10;wx2UyqQcZK5lXwvNFpo/SP8AZ711PJu/CiMGjjSO+tec4WT5WA+mBx7V9LbZMZxjnFfmt8HfGa+G&#10;9VstX3/Kk/2eYHvHJjr+OQPciv0ySRZVDxEMrAOrcYIIyD+Vf6VfQk45/tDhmpkdebdXAzcdd3Tm&#10;3KD+T54+SUfI/j7xRyeWEzF1baVNfmtH9+j+ZynirxHbeEtDl1m7AYphIIc4M0zfcQfU8k9gCa+F&#10;vE+v3F7dy3V9IZLqd/NnkzjMjdh6KoACjsABXp3xQ8cw+ItXMlu26ysy0Vn6SE/flx/t9F/2QPU1&#10;866nc/brguh6/nmv4v8Apa+OL4pzr+ysvq3weGbSs9Jz2lU819mG/upyVudo+58PeGHQp+2qxtKW&#10;/l2X6vz06GBekncoOSOM/wCf8axDGq/Kx/KugubSRFHvn8axTEwOCcnua/m/K6sXpc/aMLNJFSeE&#10;gLMpOVYOufUV+q/gLVBr/g/T9UjOQ9uqn6gf4Yr8t/Lzxxj0z/8AWr70/Zp1w6l4Pn0xxg2cyqMc&#10;8MD/AEAr+zvoccVPB8WxwLfu4mnOHzivaJ/dCS+Z+X+MuC9rl1PEL/l3L8JafnY+hAjf1rz34sfD&#10;7Tvir8M9d+HOpIpTWNNmtEZ+iT43QSfWOUKw+len/LnLc+9CtGhDp1HOa/1flBSVnsz+ZqWInCSq&#10;Q0a1Xqj8J/8Agmh4huvCXxu1n4cagdg1bSJfMgORi802QE8HuFaUV+5exCvINfhBqrv8Gf8AgpXb&#10;tGDBbXXjJD8vQ2+uqNwx6E3B/Kv3sOFJHHBI5rycnk1CVNvZ/wBfjc+68QYqWJo4uC0qwjL+vlYp&#10;iFD04rg/iN4l13wh4dk1Xw1pf9r3QbYls1wtqg4JMjysj4VACzErgKCSRxn0nei9QPwpnmJ/CB9a&#10;9iT0smfBwqWabjf+vvPz9+KOvfGq8/Zk8Va/4+ezjSfRDHb2lrbLFLJFcyrGJp2LN5alGBSIKH7u&#10;R92vxZ1PQNatvCllrlxE6add313bW8oI2vPbrF5qjjqodc+ueOlftF/wUN8Za9ovw303wppMkUNt&#10;rV8/9oFiQ0qWmyQR9PuliCeeSAOlfn/468NW1j+yF4J1xo7eK4vvFWtTb9n7ySMhUXc/UqPK6H24&#10;71+f8QRU6rje/JH9V/mft/BNf2eFhUcVFVajSSWyUX+sX3/y2NS+Imv/ALW3jL4dfBlnmhtdL021&#10;tr9pisfnXKRf6VcBhuH+pjCoTyDk4BYiv2UvvFvg7wdqUXhRgunafo+ii+a4ZdllbQqrRwReYSFL&#10;+WkjKgOTtr8L/wBm34Na18c9X1zwLpMgs0/soTPqMkRmFvtmjZFO10I80qVGG6Z6iu78SeCf2ivg&#10;e134V8dX1pr+i6rHH/aGmNePI11bRXCxwujOpaGXIU5jfeicMQCK8vC5/iMOpV5UnJS+16LRW33t&#10;d9tk2jXPeH8LiKtPBU6yjyJ+51953bvte17Lvu0mfoj4sv8AW9X+HE/i++kkW28Qaill4eSCOfUr&#10;kWmpSszXcMMHlymaRSGSPO2KNdoQktu/Lb4+XXg278DaTceF5r7TLmxvrmO80GW1uI7CO5kEcck1&#10;u0yr5DyrGJWiz91lwoIOfpyL9r/SoW0axj0u5tNH0+6ttRsrPVLqaCC00+ytXtoljkjVnndrh2kL&#10;7iJCFQMgHH59fF34veI/ih4y1jxAHieKdyUSGLybdYrdsJKkTvJsdkUZYsX5I3EHFeNn+c0KlPlj&#10;PmbVno797300volbbdaI9LhXJsTSqv2kOVXutVbta2utt3ffZ6s9G8EeMdJ8WfEN9V8QBI9P+yxX&#10;lxbeU8VtdLajzZoCsKsY1YB8FBwBnOM19L/BnSPiLrni6w8ZfZrxPDeranJeQ2Wk2CltSuBOTEjp&#10;cPbmWO3ThZ1zHCvK4Zia/P74ZeK/Cmg61F4i8XSW8lrZ3UE7WiEtdThn3v8AZ4ChikwF2MJMRqGy&#10;Qa/oo+GNx4pj8P2HjCPTbf7VqqQyXlrfK1ncwWM3zww2zYdJDFu2+WREp6IkYwCcJYNV9525ddN3&#10;6/5ebfQ242zGWDprlhfm0V3ZbdP8/JLqe9aXCsenQRwWzWaCJQtmQuYRj/VnYWX5enykj0rTERGc&#10;t/SuKHxC8MjU/wCy3uokMdidQuZZnSNLaMPsXzt5BQud2zPXY3pXnutar4o8f+H7i9jvJvDPh6NL&#10;me41eEo15d2aHMUtvv8A9QjIrO5kQkqwCqckj9cWaQXuxfM/Ly/BfkfgEMvqylefup9Xfr5btvtq&#10;+u2pl+O/jlqPh74hQfD7wVo7+ILhtJl1C7a1kAW1cki3Ep6bH2tk5HbkV5DafDT4t+IfAlv4Y8aa&#10;fFrU000uq3d5rs8Q01b25keVhJaRymSRI9wRFJ2DgDI+avpL4N6N4I03wJp+oeAbUQ2d5bRzR3Ui&#10;qbm6jxhJpZOWYuoDfMc89B0r1YkyZDlcHhgRnOe2O/0rFxddc9Se/RWtZ201323+6x6c82jhH7LD&#10;UknHdu/M2r66PTfZeV7nyLpngDxV4X123udautE1CN41i/seTQ41giaD5t1qzPvAUHIQtuA+Zd4B&#10;FdP8TPhCdeih8VeEtL0u91CzuBdjT7xERLtDgMqTsm+CYJkRtnbnGcAZr6Jl0qxmsf7OuCZoQyvG&#10;r5yhQ7l2nqNpA2nORVtQVXbuwcY6VFfDx5JU7Np+auvvf/A8jm/1irKpGtHSS8rJr0Vv8/Pt4b4V&#10;0z4k2vigXNxqcr6HeWuYY7mMvPaXKH/USxyMdnGRlDgkfQn3YDao8xgT3OMAn9cVQaxVgcz3AJwS&#10;wODxT7azith/rZX7Hec1hgK+Jopw5G031le3kvL+tTgx+MVaSm7K3ZWv5vzL2cdx7UKUHOeQaiaJ&#10;GO9pZAfbFQ/ZrYHdI8zY5HP9BXqyzCt/z7/Ff8E4El3Pwt/aB0CLRPjf4ottN2rbDVZZkUDgeaRI&#10;yhf9lmPtX6hfseaFHo3wKsLvaFfULu6vpGHfMhiTP/AUFfBX7WGjf2Z8eNWcBliu0tbtCe5kgQEj&#10;Hq4Nfol+zVb2d58EtAlzKdkEsLBWwoZZnB4FfGZLOUMfVcI3avp8/mftfG2Ic+H8HK/xcl//AAB/&#10;r+J5r+2/rb2Hw007Romw19qqyMPVLaNm59tzLXjH7MXxX0r4afDzXr7Xymw6jAbaJWAklleMgqgP&#10;XGASTwOa0v28LhYrvw3pduMRiC8u2Ukk7i0aZOeMYHFfGVxq2raX4JsfD1mu7+0ZZLt0KDdlXCKV&#10;POOhz/Ovms/4lq4bNJ4h6SjGy6rVWX53Pc4R4bpYvh+jQqbVJXfTaX+UT9P/AAz+1B4U1WKS41WZ&#10;oMJu+zxqZHCjqQEBOccntXL3/wC19pcMl3DpdubjM+zT32/ejGAC68NlucY6V5z8DfhOdQ8G2up2&#10;s9t9puLgCW7EY860lRiFQSMSrMe4IxyOtYfiv4L6z8GLTUPEt7PFqFu80HnvA37+NpWJJJKgDJHX&#10;HU9K6qmeZ6sNTrc3u6tyS2Vr9/y2+Wnl0+H8g+t1MO9ZXsot2u7+n5vX5nqFl+0t401TUYrW3tor&#10;fzGb5JI3+6nzM2XAGFA5x7V3ngf4yeKvGmv/AGu1t4v7Ojjd5pGkKpDlfleR+mBtPCjPP418ueOP&#10;ijqWqabH4R0ZYr+O1to2tb2Ygz29vgM8THCrkngtjLDiuS+F3jPWdB1hZ7J3QRSCaSI4MYTPOVYE&#10;HPTHbr714FXjavSxMKU8TKSvdvzXTt623Vtj1KnBeHqYWpOGFjCVrLd/Po9fPZ33P0XhvPGVxAur&#10;+Gl067ScCdpYJHjCF8LtAkxuA+9zXp3hm+aSH7Ne3X2i52CSXkFUJ/hGBXx/qXxy1fTCIrX7FNHL&#10;OZredmEvkxd08tcLkE4ByRjtxXofg74u2mo3Fxq3lwQWxhQXjAjc0g53RrjcXYcbenHWvr8q4uoQ&#10;rJQqu73Tvy+bVvxbb018l+b5vwpjHQcnSVujW/o/+AlqfUpuYVOM549RTI7+KQkIC2D26V8+a34u&#10;1zQrq31K68qTRpp0W2+ZFumAGdxVT8ykdScc9q3rD40+HEvcahEtra/dWRVZm3fQDkfSvqqPGcfa&#10;8laoqbT6367O+1vNnyk+E8T7PnpQ5/Ty6d7+R7aJ2J4if17f41aEhK9CP9kjmvDbz43eE4WlFrLJ&#10;OHcrEEQoVCgfMcgYUnp3NULT45R/a2S9giEO35HRj83vkjp+Fer/AMRBy6nJRniU79le3zRzx4Rz&#10;CceZUGvXT8z39pZ+kSE89W6f41bUsRyOccj3rxa0+Jt5dSmF47WIq6LtEm923YI2446dSTXZaT46&#10;0q9lkt7qSOCVG2+Wxy35CvVy3jTA1qllX376fn+p5uM4fxdJNyp7dtf8zuRgjI5psk8cA3SEKoGd&#10;zMFGfTJrjVvnsfFqaeDsjuoGmkDHMbOD8pTurHncCcHrXCfEXWZ01MaRFIsnkoJZAVCshk5A3Drx&#10;j862zfjSGEwlSva7jLltdb7/AJa7dH01M8DkU69aFO+klf5f8P5nrWk6it6W+z7mhU7BJxguOWwc&#10;89ccelbUjiOMyHkBc4714H4P8RW2lvuvTIUJ6xY4J6/KfX1zxXTaXrl5r2uq1wAI87vKU4G1MlTg&#10;5yR1NeVkXiLRnh6MG71Jytbt57bffp6HRmHDlSFWbWkYq9+//BPWwPWnhcHNZ1rqUF23lx7lYDO1&#10;xgkZIyB+FaCsfrX61hMZTqxUoSuj5SrSnF2asSUUUCvWp69TmHAlelS5FMCKe9PAxXpUoSGwG7PS&#10;pNnHelTPSpBXZSg+5g5XGruXkDmplLnk4pFTPJqXGOldkEyRPm9qUEiilAycV20kxSWhMpyMmloH&#10;AxRXbCJgFFFFbRjcAooorVKwBRRRTAKKKKACiiigAooooAKKKKAP/9H+f/4r/wDBZT4sfGb9nG9/&#10;Zr8cxXV/of8Aa1jrOkLfwRS3OmyWSFAltOjKQr9WLDd1BJ3GvvH9l79rHX/iLoeg/B74YR3thptu&#10;mk6NPea1CLOLVtU1WSP7e0SM3mTEyuVQYIMSLk8cflT8Zv8Agm38Zvh74nWz8F+FtZ1bRLRUWXVt&#10;QvLKzn1KRzndFbGTdBGOg3ZbA3HFftL+zt8cv2ZPD/grwx4SntPBel+MPh3NCPAtvdaql7fG7s4f&#10;PuVkETMrSSXL5wSdwULkc1/JOb8YZZXyShPh+aq04cztCUG4ppJ9bpuKsuZrlTba5lZfqnDvDzrV&#10;a9fE1eWVor3r+8k27LZdXru9tj+hj4jfscy/BH4d+HfBHh26tJtQ0TxNHYWOqDFtcxaFNteWIiIA&#10;YnO9pHYH5lGDX5V/CnwX8MPhN8ZtT/bA8QzOU0j4lxeELhULvbRprcyQWk5ab5tv2hwGdjgggDiv&#10;Xv2E/wBoP46/ti/ELxr4q+Lttc366dNaw2upvK0CmOByj+VAuYyqNuVVHy45YsTXN/FnUvhv4Q8O&#10;/EL9n74yalDa6F470bU9EtLi7UhP7asM3mmOvl4bz2yiRqnLMoC81+BY+K/tVYWMVGlOCb5fiacr&#10;yjtrdLW+70Pp8TlMZ4SlX51JLW+2vaz9Lrufpb8OfHeufEv9mSXU9Q0y1fxVrusS2l5p3+ss7lIZ&#10;mgOScBA6AKzD+Jh2r+a/9tP4D3fgmaS98KapNpngrUNXv4WvtUFzJ/YepRRsGs7hHDSJvkj2RyKv&#10;3TgZAzX6NaN+0jP+yj/wT4+HvjPwhqelXupOsela5p+oszvILiEwXYgUOp862uCsj/eCMpU8g11v&#10;7UOm6X+1Np/hv9qr4c634efR77QH8MfGPwvrNwj6de2vku1rP5O19t1I+6ON2CBThmOFIPBwDjsd&#10;RqLHKMYOFSrHlaXLaFSStaztK1uXSzvytWbtw4+Cqw9i92tddVf+un+R+K37P3gP4Z+BvginxL+M&#10;Wq6louoav4n0fSvDthZbrmXU7a3nKavdyRjbiGJWTyfmCs2cMWHHv3gf4RfCr4vftR+BNHEOlava&#10;X15qEHiBJbKW2vNSthZvJHY3z7Ugb99GIjcKVkG4/MxG6vjPW/2U739rHxDqelfA+GawstM0KG7i&#10;iM0t3baWmksbmHTkvCF33Em8vNsPyJIrBcDFeM/ED9ujx9+zV8R/7Kj0uG3+Idhon9k30mom5hs/&#10;C135TR2rW8Eozdz20MryeacxyO+4GQncf6ZzTH5pmMIUMvXN7SzeiShy7Oz6SvvrrFJfEeEqVPC+&#10;xqVIWjG1m7vmtv8Af+R+s/7dPw/k/Z/g1i48H2TaXo9neRato2n3Fk2qQLbTlT9hkubaFxFcwj5G&#10;8yUxkx/3iTXjPwB/aD/Zu+Imoxt8YLjS7q6mtF0sW2pwjy4LBmElykCFCFkn2jdMfmUfdxjn6/03&#10;xV+0t+0F4M0L4/X0HiCTxlJNp+s6hDHc3Gmw2PgrVoOS1uGKMsc8RuZInRiwldl5ANet+NfC+74R&#10;y/HTwzpmmadrVp4dt9Ov7i8EH9oX0c9x5U17pkUe2OaSMHzZIFUTMp3KGIwfHzHxQhlODhlsssjV&#10;dSXNzynye8ly8rlFOSi7NRbUrN7xfKdWN4dU8R9c9q0nFe506u9311t+Z+fn7ZPxD8WfAH41+Drv&#10;TdT1CTwjqXg8X0GqaUoaGe7uL+51CN0GWQtCZIVIDBgm1gQMVqfCX9saDUviK3wp8N6nYy+HfEHi&#10;Cz8WQR3QW3mg1jVIoY543uZMOqwzFlI3FBktzk1zHxg/ZC8SeBfCOq3firwf47+KaabdxLZal4Y8&#10;WRHSjvT7ptpJYpraYRtnDW7FgcBsdPw8+Ovh/wCI2ma+0fhX4Y+PPBrWkpa6i8QQz6nICBlfmezj&#10;MZHUMHPt61+i+FXH/Ddoxw2AlCs4e9J1KLpyv70ZqKm6n2rRfItHY/OcyyzN6OLlKVZKldNLlfNt&#10;Zxv8Nnuf2B/tVeH9W+K1prHjbVNSl1t9D8JX2iQS2yqwm0+CaVoLnSlOzzI4LmVijGRiAo6AEV+I&#10;/wAOv+Cimo3XgTw9pvxEt9UtvHXhLW5rzRvFGjtBHZXen6hIrXdnfWpVfLKHMkUsZYF870OSa/GT&#10;wx+1X+0V4M8Q2XinQfEl5BqWl2Q0qzuXBZ4bNXd/smxmKmAs7lomUodzZBya5W9+MnjXVJnuNSj0&#10;2R5ZC7tHAbfJbk4ETqAOegAA7DtX6hwrwzw3hMRWxmLpyc3yuNvs8seSS5t7TVuZWafba3i8V5nm&#10;tWrSnlc1FK/Nzdb2s7LqrPqvXc/0J9E8Za/8Yfgt4Q+KekxWNnq1no7SWsMk/wC7vNKW7huJNJuW&#10;QBlhlt7tYw7EmN2EgA2kH8k/+Civ7bfwwg+L8PgWS3TXdT0DTYjB42kWbSPEun6crrI/hzUSB5ep&#10;GQYjaNgBE4EySMjYr+arwJ+2z+0L8N4FtPB2t39hAlpNYrb299ciEW85UyRiMuVAYopJABO0ZJwK&#10;6X4t/tyfEP47Wmnf8LT0nSNR1LTbYWa6+m+LUrmBP9WlzIPkl8rkIxTfg4JIxicn4fySeY/XMc3B&#10;x5uVwvezt7stLtK2nrrdXR7PEub4ueD/AOE2N6j5bqSstN2nd2d9f8na39gf7E/7avhb4ueDPD1p&#10;G8M/iS0sbjUWt+GIm0yTz4IpO2ZIxKhjOQYyAfvCvya/4LG3Gp/D3xdb+FdA83UfBniyS18ffD7W&#10;obh457C33SRXmjajF925+wXDOttI/wC9ijZQWYE1+GfgH9qfxb8NdTTWvCC3VjOrAnybn7wwQVPy&#10;KcEHnn26ZB+uPHv/AAVG1b4w+HtT8GfF3wdpupaPeW9v/Zttp+2zm0q+trZIPtltN+8Ja4dTLco4&#10;KyF2UbBtx6NHhfhWOcU8dSi0oy5k3HZvqmney0SVrct0076eZi8fmlfJ5UajUa1raXaemq20b79G&#10;009D7h/Yp/aO8LeKGs/APxbsdP1YW7CW1a9t0kdJARho3bDxsoHDKw6dQK+Zv27P2CtX+Cl9L8Vv&#10;hhdX+qfDrWrx5orVm3HR57gljaTbAAYmJIgk6OPlb5x83wBoHxWt9PuxqfhG31COeNsxKwjYhuwz&#10;vGR68V+hvw//AOCrreANIvfAnjWxPjHQbuBbG70/VLL7Ms0EigXCO0ckmWUkhDtwcBvlNfp+b5jk&#10;EqsKkHzd7Ky+V7a/Jo+YyKObYnAzw2YNU5x+GTd387J6dHqYP7Ifj74TSBfh38R9FsjDPIjxX8Ci&#10;0vldCCrwXdv5dxE6nBwJCGPUdQfef22P2LvHN54Wi+KH7ON8uoaNZWTX2q+HFjBuFTgS6naCLCz8&#10;bBdqV85Squ5kXL1+Y3xC+KX7Plz40m1z4P3Guadp0pSeCx1y3JntpCAzxiaDcsio+VSQqrMuCyg5&#10;Ffor+y//AMFNvhB8MoIPDXxcn1y+0tXhkiutGEcV3ayqVBnhNwAAyAsQvIcDa2AxAvP6WQzpxnCp&#10;Fy7R3f3bP1K4Mx2bVFVwWYQ5FHaba/4dr80fnd8Cl+HGleL7eb4t6W2twbmiaaaeaKaFZhtfYYnU&#10;LkdwM/pX7MfEf9leP4p/s8Tyfsz3R8T6crz6tP4G1VbY30d08aqLjSr0RbjLEFOLd1UyB2xIx2of&#10;zr+O3xI/ZG+NGmW/xX8Bavp3hDxfdyBfEfhApINMknYsTd6dcquxYnwDJDIqFXbKArkVtfsyftXj&#10;4J+IIJU8Qaa9jvCuIr+LKY6EAsCRXW8jyaWEVanWUGuqbv6NLX8DgyrPszpY+eXYyj7SEtpK1l53&#10;elvJ6rqfJ/gbyLbW38PeMjPpEBnkiuGsI1juoSwMTxsZVONo4xsBRgT3Ir9jdP8A2cfFXi/9nu60&#10;74YahbfEbR2spZbfw34mgY3lvOAzf6E8c8cX2hWYCIx/Z2YDBaQgRPw/7Sev/sZftiwTfEHwR4t0&#10;Twn8QLe1aa+g1l4rHT9e8uMuSbjcYo7zau0FiombCk7yGPzn+y7+0F4v+BniaGGG6hm059wdPtMZ&#10;hQEZLhg2CMAgA9c4xWmD4Zy7E4WVWjW5ZLq20/ne3321/BP/AFixmW5isBjaPtKdTRSgk1r/AIb/&#10;ADW6fdanxN4d1a68MeKpLazsrvQriOQ20/nMftFnPGAjkRSAMdkoZjHIw6BGGAc/uLpvwz8X/td/&#10;CLRYNd8Sab8RpNE0U6bF4e1qGLT3kjDmWOS1kt41ltbsNLKWnjmff+7RoHRFQ9F+0V8L/wBlf9tD&#10;wnp3xC8F+LvCfh74k3YFuLCa9SP+0XW2acR37MBHC+1fLS4kcfvCsMmSQV/Nb4R+MPi5+zd49e0m&#10;s72GWwuWju7XYxUPGxD8oGHBznBxmtMp4Rw+NoydPEPmj1vt6ra3ns/wMcz4oxOS4yNDGYZSoVdn&#10;Ff5X1XWL1XS58mGGy+GPxVudB09NbsJtM1F7G5knIjmtWhlKuQSsZkwoyNyIc9VFfsfoHwU+Kf7T&#10;vw2sZPiGdF+IGh2luw8uUKmq6f8AIZM2N/Ai3UMsilQqmC4gJA8xMEket/GDwP8As8ft3+Cl8T6j&#10;qmieDviLaWqGHVdQnitI79cFY4NQ8xlAJKlUmPzrghgyjA/OD4a/EX47/sW/Ec+GdfgvdNKPG81l&#10;cA+XNCfmSWFvuSRSLhlZCUcYKkg5oy/hWni6cqdLF8049mmvuWlvP77bF5jxDPJcQlj8I1h6u0rN&#10;fen+T9U3qfIi6nF8Efig1x4A1PU4oY5w9tHdSRQ38cDSMnl30dm8wSWMqVlVcMMZCrkCv1n1DwNr&#10;X7cfwn0bWPiF4C0zV9Wt7meK78YeH9TB1y006O2XyDsKBZQ0yOzJOroBKse+IRtM3vXxL/Z3+Dn/&#10;AAUb8EN8WPh61poXxBjt2336bUtNUa1jLtHe/wBx1RGxOeVVTv3IpKfmH8LPiB8Zf2N/iq+k6/bX&#10;ul32nXIS80653RlgDkEdirA7lIJVgQVJGCdMDwdUxMZUvrHvw6JKy9V2/rc5sy4rhlNWKxGHvhq2&#10;qlrbv18vn1Vz51jtfEP7NnxNlTwt4nMIsL94TNAHt7vMMhTbPaMcrID1AZ17qzDmvurxh4C0X9rL&#10;w2nir4leDp4tdlZIrPx34Yia3v7k+USBf29zHFaXhJU8GaKXlQjnJWvsT4o/Ar4D/wDBRrQX+Jvw&#10;8+weGficlsGkZAEtNZZAP3d2o+5N/Cs4GTwJMjDD4G+Cvxo+Nf7GPxFm8DeLrbUtOls7k2+paZeZ&#10;XagwdvlnhlP3hgkEYK+tC4JxdeEqM5qM49OX9XrZ9Grr56Ez4uwmX1V7aLlhqu01K6+7o112fXXc&#10;+cvBHj34ofsl/EO50Dw1r0N1aW9z9kvAqzLazrkb45bW6SKSJhnbJHKg2tkHOM1794w+D/7NP7U+&#10;iQeL/A2h6x8P/GFzftb3txDp4Hh24by9wleBJWkDTSlY0azjkBJLMpxivsz46fsifCL9t7Srj48/&#10;s6yw6f45ZPtGq+HndRaatKRuaSPcdsN0/c4CSnG4K/zN8Y/s4/tG/Fb9lPxu3hnXbeeGG1uTa6ho&#10;mpRsvlMrfPujcdQexH4VhDgvGYiLpz5Yyj0cfzb1Xlv6hiOLcHl9SNPEc06FXWM73S9P12fdW1PF&#10;/BeufHD9n7xhdfDO/k0/WNNWWSzvbCaaDUtGu40wHwX3Iy8gFSAw6FQwxXoXij9lX4AfG24i1f4C&#10;X+neCvE8pYz+GtQnkOgXMsY3MbO8YO9mcYJWXMIPG6PGK+2vjr+wv8Ov2rtDuv2gP2S38jW5lN5r&#10;vgTziba7k4dpdPDHKSFsk25JVjzFtPyH5n/Zk+PEHwl1v/hW/wAXdA0+706Odra4tdXtVE1tIp2k&#10;MSvmRsCMEjBHesY8IY3E0nCVOCnDprf7+nl3N6nEuBwWIWHxU5OlU+GTd4r0a/Ht1Wp4t4Y8eN4J&#10;1e4+CX7V/gmx8QW1izadKZoIo9Tsivylre+tyC4xypDsrcEE1xfjX9jrwJd20Hj39nfxHBe2F1dS&#10;W0XhzxEfJ1SC4iwZYBJt8iQx7lGJCj5ZQAxYV+pPxz/YM8IfH3TJfjB+zLqVwl/Ojz3Xhm7vTJBe&#10;BhuIs5mO6KU8AQyEo/RWU8H5R+EnxVn+FGpnwB8UPC+n31rZ3D21/p+rWKx3kRztkBJVXVwc9T16&#10;1yR4Tr4lO1GMZx3Tbu/na3pdfkdWMz2hgZ+xx9SUoT+CdlZfNavTddN7I+btD8Q+DrayuPh38dfh&#10;/pM1xaMbSTU9NjOlapBInysDLbFVZgeoZWHHK1z+vfs4fDG6sZtZ+EXimKS7trmOC78I+JIp4NSh&#10;EqM4mF+kAsTAAqruuJIG3SRqA5Y4+9Pi/wDsZaZ8YtCl+Lv7Kuq3+qQMizan4Du5fO1C2RE8vNrK&#10;SZZo1C48qQswX7rOAFHgfwJ8ZeDvAdzN4O+JnhnTdc0i6YW2o2d/b7LuJd4L+VNH5c6OGG7iQEMM&#10;9RXNT4QxeJ5oxw8YuO927v8AT0ute5GM4jweEnCnjKzlGp8M0ly26O61fnq7dUeD6Kvg3Qku/hx8&#10;Y/B7pJDKYbi80+RtN1uzkU9m+aCXGeksbKRznoaq65+zTpssiar8J/EOn+Kbach7fSLwpYa6oboh&#10;t3YxXDg8Yt5nkY8iMZxX2r8Zv2Iv7Z8Nj4r/ALLmp3fiTwuFeW68Ov8AvNb0pB97ZsH+lW6d2VVl&#10;T+NWAL1xn7P/AIm+EVuG8J/EnTZ7SO5ie1OtaTcy215F5iiJ98beZby5VQcyxEhlByMA0qfCOIrx&#10;k4ULOO6vZv5bflczq57hcNVjhsZXsp/DK2lunvLe/ezS8j5m0vw98HfE9i/hXxRa6x4N1WJjB/aV&#10;gZLyBZ0OCt3YXZEyHOVbypUZT/CcYNPxX+yL8WPAHhi2+JctkniDwpqEkyWniPQGe4tpGtlSSZJk&#10;wLiB40ljaTzEAUOp3EEV9SfH79kb4m/C8n4oeCdSPjDwbcZaPxPbRNLd2fmcNHqMLNII2YNt83mN&#10;s8FG+UdJ+zde/Ai9li0H4g2lxol4fNS18QaTczxxQvcHLtLbGUBGLHcZbd4Jeo3hSwOMeFq1aLnQ&#10;w3w766v0j/wV6Gks2w1Gv9Ux+IUZy+F2svK8l7rT7/8Akx8e2Hw4+EnxD0mOHwnq154W10N/qtdU&#10;XumXIxyVvIEE9v8A8DilX3HWuN8RfArxf8NNRtrj4q2F9FptyyiHV9Kmiu7G6VuQbe7UvbuxH8JY&#10;P6gV9EfHX9mb4vfBbW4dT8R/ZtQ8OXkm7TfFeiqZLG9Vs4WRio8ifHLRSLuzypZcMfqr4T+H9C+L&#10;Pgq18IfDzxanhDxDZ6fLYrY6taWsmn60kud0N7dxwrM4OSENwlyEJ4AGMRU4ZnUp+3o4aXKnrqtu&#10;/Lv+ZWFzKk67wWJrKNborWu+zv7rv0ta/mfnq/7Mp8ZxNefAfWtM1x2QM/h+8RdJ1okjpGkzG3uT&#10;1/1Uwc9krya2+G8Ona4/hL4oxaloUseRcW11p7PcwnsZLaZoZNvuD05Ga978X+APit8JfGk/g7x7&#10;o954Y1GCSOSGWORkkCo4YT2UyZhdH24WQbxjkYYcfbT/AAz8UftG/D6STwD4q/4S3X1ih+3+GfGO&#10;z+1LoWy4SXT9QldlFwFCxhI/swaNRHznacJ8Le6q9OjP2fV9vktbfJmmHzWNWUsN7SKrr7Otn5a9&#10;fJO/kj82tX/Zn8a2mnHXvh2+n+KdHVfMlm8OB3u7ZeubqwkQXMWB1YI8Y/v1yPhn4ReH/HbPBd6v&#10;pGnXiZWBdTW4iikYfwtcQRyLH6fOAPevYNE03xn4a8Yy+H9fhvfDd5Z3X2e6jmjljv7J0PeMvCVY&#10;dcE+mDzmvrn4z/Br4k+Ivh7D8T9COmePNNsoWnvdW8PxSf23YYXJS+id2uHt+rl3kuBEejRpwSfD&#10;dKCVaVKfs31tr+Gv3oMNmTrqaozg6kN4X0897PTrvb8/zP8AFnwc8c/D6WNfFuk/YbS4+S0voytx&#10;p916GG8hZoZT7K2R3Ars9E/ZS8Q+L9JGu/D86R4huwC83h/S73y9TTj+GzuVheY+1uZSey19Wfs3&#10;eO/FseoP4Yj1+Dw3puqWV5aXhu7aO+tLgXURiUSBkbydu7IdVcg8jaQCL37S3wh8TfBjVdP8RSeH&#10;Le00u/hiTTtd8Nym60W/uFGWZJQqpBP3MRjtmxhvJ/ibKfDtODTqxnCEvhk47/JX/QqOOVSk61Bx&#10;qOOkoqXw/wDb1tvNx8lc/O6XwHeT6lJoGo2TWd3C/kS2t4Gtp4JM4xIJQpQjuGArS8UfBbxf8ObS&#10;G+8SadfRWl2oa01BlWTT5cjotxEXhZvVd272FfqT8I9J+IH7Q/h7+xvEkOk+KZbCGT7FomsXNsuq&#10;MFBMa211NFbTgZAVkS/UkHKqxGw/OUvjbxP8F/G+oaB4Wtda0WUTvFd+G9bHmyQqScQXcckcSTAA&#10;/ekhXcOcc5qf9W6Sbp1Zyg+l4v3vRb/mVWxnLCGIppThLqmvd9ejt6p+R8UaV8M/EGuSN/wi0N3d&#10;TqpkeG0heUBAOTtj3MAOvTFZsfhWzO+O4ZfPRijG3BDI46hhgjI7ggV+s3iL4XQa/wCAY/jnD4Lu&#10;fBscNm0kmqfD6UX+mpcqzul1eRfaCbMMWSN0RLWNAu9XkdjGfCJvir4d8XRtpvxS0a28W3ES+Xb6&#10;rB5lrqyHpxfW6eZIoH8Nwko/2ayp8OKcH+85ZJ2cZJp/dv8AegxVd0ZqM1dSV1JfDbzfTy0dz4GP&#10;hzUGlFncxRTLjIljPluq+/8A9cEV65H428VJp1p4f8TxWfijR7NSINO1GNILmFQMYgv4FW4UDsBJ&#10;tz1Q19Hp43s49Ln8F6eV1TQIx5j6F4ttbeS6tSejQzKscqNjo0RhY/3T1ryq70zwNJeH+xLu4tps&#10;GRbO8X7RAWB/1aS/fHfAZWPuaqtwi+VTVaNm7auz+Sf+d/I5KXEXs5uEISvbXS8fm9U16nimoQ6J&#10;r2qy3nheG70qE/esNUmN4kZ/urcRxRNj03Rk+pNWZLbwxPaJY6q1zpN8OBPIgu7GYD1ZcSR/Ub/o&#10;K9z/AOEe0fVQsWsCfTmPyC5s8SQNgdTE3B9wrKfUZpn/AAielWCy2uoKuo2zY2XVmWjZQOfmhnTk&#10;Y5IwQOzV1LhDEwkklGSfW+/qviXrovM4JcT0p80mpRa30/LSz9PwOC8J+CvBNqz3nxHtr1tNcKse&#10;seGzDdRxEnkyxPh1Hpu2eme9ez6B8FJfEGog/AXxXHrMLYItNJuZ9M1kYx/y4zSjzWPpbyzZ7AVx&#10;dt8OLhx/aGiXVjqEW0gQyMLO6VeuAjsEf/gDlvatGLwF4c1m7R9Cu003VsgNDrYaBHIPUXUI2gkj&#10;AaSNR6uetergsjqRtTq4BSt/etJ+kk+Vrys5dLnk4rOYTvUp4xxv5XS9Vun53S8j6f8ADvw8+Ptz&#10;DJp/w9+LHi2z1i2ys/hrU9c1HSL1ZByQq3DiPd/syNGPerdon7U0+rQ+GfjV458SIYm3W2m+OZbm&#10;8iLcgmORy7BTx80LH1BPFeZ+GPBHivT7iH/hZ2s32ikvjT7rW4p7zSLggdI9QtpXCcd4ySB1B5Fe&#10;j61D+1xa2Q0m91e9bwqHAGoaZPFq2itEeNzNGsirxz++VXHoK/SsowuHpuFWOCrQlde7Gbsv8XvJ&#10;xflLR9j4PNcZiakZ05YylKNvilHVrqkuV39YnpPjDxh+0l4K07/hH7S3t5tAljUm7uRBrmnEtwSr&#10;yRlIRnp5kSSD9av+EfEnx48N+HrrxJodmupW5i3PZ+HJUuo2UckXFi3zeXj+KKNgOmzBBrK0rTvj&#10;p8PtDi8R/Dg2niJm2oJPD9154IPB87T323G7v+73xn/Z6VymmeJfj/40159Ti0LS4tShkzcR6QkO&#10;kX+4HndD5kaNJ/vR7iep71+hyxjhVbc63M1/JdL5KNn/ANu39T4RYRSpx9ylbZe/Zv0bldejsX/D&#10;fxN+LnjjWxeeEvDeh6XPDJuc6NM+kTSEDkGOWYwBs8/6tc9OOtbvjH4++JtA17/hG/FXgc3WtlVP&#10;9oalby6XqGT0KSWssZkI/vtLIh9xXK+M/jx8QxrDeDfFPg4anqMZEcdx4htp9O1ZUPIKSwNGw9gz&#10;yofTFdsPix8VPhx4L+1fErw5qcmjuVVLPV7T7bpspc8bLsq0MbDod21+657c9LM6fJKMcdNJbylD&#10;3fNJ8qSf3/jrU8unzRbwcHfaKmr67OUedt+q/DpY1D41a/p2jw+JPjf4Vu7y1TEdlNrVmzyHnIS3&#10;1SIJs2jHDSjHbceKowftCxeM7c2S+C9V1Hw9bkmS11mNdftoE/56JKsCTxJg8spZh6kVjeHf2h/G&#10;Zu3vvAnhrVdL07Zm9ttPkudUsTGOSzwXEROwDJK7246DtVrVP2iNJu7iBPhJ4bFtr6XcBn1XQLmS&#10;xtLiF3CuI7FgoeZiV27Vi7k5AJq55zTcVL697vZ0/el6q15L/Cl+pdPKailyrCa91U0XpK+j8pP8&#10;CaX48fs86Fp1zYeDfDN1cyEj7bbG1tNV0IRkhWbF0PtUagsAHjZsEgDB5rG+HXwSufG+t3Hijxdo&#10;VlotrNfNe2HhWNnMMEZGIftPmO0iDBJEG/e5Pz4TAb1zwN8MvFXinxjf/Ez4kXtrdXd7Ilz9rjt1&#10;8qzVEEaJEwwJnGOZyCN2TGTkPX0Jrz3HgTw7PF8P9Gm8SalCkbw2NowEYaV+XnmOSgXO5t3J656m&#10;tcNlFXEv6zmCTjG7UVBLTpdLmb01Ub9dddF0zx9LDx9jhHZysnJyvr5fCl5u3TTu8wXx8IaP9osd&#10;I1LX7l2WKS10tRE21VYBXfZ5MUYI2AN8g6bQKwvCXi/9o3xHYXsuhfDDTdElVSbTUfEN0DFGYydn&#10;FyRkDOVMKhemfUR+F2/bB8ReH7iz0fSfCXhK5kzPFLEDdXTu53M7jdcRpknO4up747Vzeo/Bj426&#10;l4bFj8dvihaW+oXI22YtUMszsx+YRqzQ8HpiFN56ZJr261epNxlSjNKz6Rir9nz+8n20S7nhvlSk&#10;puL1XVt+q5dGu93fsdfb6f8AtZ6z4WuR8Q/iBpGgWkiELPocCDZn+D7XstocY5IWV29ieR5Xq3gP&#10;4Nad4Ultfih8Qta8UEsMNplyuxTk7laZjKAMnlZJSSegpbn9nD4cadoM1j8TPEWv3akeULvxBdLo&#10;8ag5+aO2m+0XxGDxuQJ3J7jRi8I/sg/CzQ0j1K406/gmVVQtK+pyybRxtjgdkU4ONyOjD+6O/AsP&#10;UterFJKOrnUb+9fC159fI1eIpyfLB3d9OSCX3NvmT8raHOp4h/Yy8J+GHtrHTbfVoI4svCIJr+7L&#10;BeS73YjiiLAc7IZVPOO9dd4S/aC8PTaB9h+B/ge/MUMId4ILRcbRzvzCrAtxwFOc8bKs6d8ZfgZ4&#10;S8MS/wDCmPCOq+IIojuuYbKw+zwqx6ebHEHdx6GVs56E16b4a+KXxe8ZQxWtpoVh4F04MJNR1LXw&#10;8kdtAgy0lrpqJFPdSAcRxtGxLEbnRQWFYKaU4qlUjfl2pwv90rtfJ/MrFQ5oydSMrX3nK33rR/NE&#10;fgX4ieLNSWHxN8eoYfh/4cWUsWdWvPE2slWx9l03T58lJG4BnliSKIdXLhUr3HwJr/xzvtblt/2W&#10;vhPp9ha3+03eq+Orma51/V0UAqL69aaN0DjH7lSEA4ziuC8XftK/Cn4J6nJrfwZ8JadqfiK7ZBf+&#10;LvGYMt5cFY1XzILSKQLaq2DiON1Vem3OSfpH9nr/AIKjx6PatafFHwTZ7VBLan4VkdJe5Ja0u5GD&#10;nHXbOCfToKWdYrEUaDhTbnUXov8AL7kehwphMFiMVGWJmoQ+b/F3+96H018P/wDgo34J+Gl9a/Cv&#10;9qzwJrfwq1ZCsKXKwNfaHMeB5sM0YMvlHOcoJ1A6vxX62fCT9lb9l74q3vh/9srx5pfhXUdK0y6t&#10;vEGgeKE8qM3D2coeG7a9TaPIhkXIMjHLrggAGvFPghP8Kf217Gbw54Ol0rXrFESTV4L2BZY7OCVV&#10;YvPb3CYBCuoIXdlztyDS/wDBS3xl8APgr+yJH/wTp+Ft/beH9W1TwtFqnhWyubp7WzhEWq+f/pci&#10;+Y8UU0guNiFSm7byEU4/nnNMVPE1oYOnTkpyfvWu2o9Xbf5Nn9U4SmsLQliKleM4rWN7LXpqnbfR&#10;NJejPhr/AILMftSfDj9rbxJpnwc8CTS+GtV8D+LdT+weIfFb6hptlq9jPGkbCzEEbFg06CSOdlwV&#10;UYbY1fmD8UrDxb448NT33ja2u9L1J2W4fxPZx/8ACU6KmB8jwXFvctNpi9Q0YkMTLgNBuQGvPvhf&#10;L8d/hPcX1l+0HF4qi8IajttNSuIJoNc0S6txkiMuUms9pfa6uksbjYq4I3KeYv8A4T/GW08Ttr37&#10;PuuWvifQG/eWdn4b1S40zWIXJBV5NOlfzpmXukUlxGR2H8P3uR5NSw9JP6pP3H7kube+97SXJrup&#10;XX5H5lxBnE8VU5FiYWn8ceXVW20cW5q2zjZ9PM3Pg/4L+L5jvNJ8W+IX8deG7t7W5Sy8N3UOrCB7&#10;V9wY6ZqEcdy24Ha6RqqYwxDMFIo23hv45eG9ekh+D3iOzlQyo9z4aiuptKuFCvmSOXTNUYNcIyfK&#10;IftLlc8lsAnQ8aeH9c8ZWwsfDeuW2leMLZWa40nx9DLpGsRTd449R2Ks0XXYl9GNhxsm2krVT4e2&#10;Pxu07Trvwz+1Zq2v6TpN3eQT6dd6zZQ6/o7zwRuig6ijefHGxfP+g3aEAZwzAV7EoKEHGOFq81T4&#10;kpbrvfmtJ2/ls+nQ8K/PVjJ4qk40/gk1s2tnp7iv/PzK+x1njFviFZRwS/D9tD8H+M0d5ZoZlu/C&#10;NxepJjEX2Scy6c4XB2SrPFu3YYEBTT9Mu/EU/h1n+MtqnhvxBHPdPo/iN9NGj/2h5qgQmfV9NFxF&#10;I8bruQeVKpUlWZjiRfOrif8Aa28IXLaZp5udV8FKYnubvw1La+JdOFqzgymaO5t3kTCbtontodrY&#10;LZ5z1moah8UdN0Q+Jv2WLy318g4urDSLgWN6zOFJSbQJG8mZo23gPZMyOmA8KEHc+WjGcKa9uoQ1&#10;Ury0fZ7yt0SkpLySRg5V6kJ1OWjzz3hZa+cV8LfVuLj83oP8O6r8d5vFQvfi/pWma9oESloPE1tA&#10;usCHLfLJJqGlyxXyDGSd8iYOMKOa1PiX4n+MN7qxufh14dj+IPhhZAbeS7MHia5soht3iOWAwaqs&#10;QG4p5yxMoAVmZhvOB4P8SeJPGyT2l1baL4V8aWUj/u2Wbwlqly0kIYtKqE6cjRyqVSKSCIzBz5lw&#10;hCkYr/Ef4wWvjG00D47aBY6VFMsgsPEGv6XcwXBkSQKv/E2sJIGnDpllaKe4jAxnnBW/rUVzV3Kt&#10;GUtOVq9+t4xs1fzTi/IawrcYUbUpRX2ubrtacrp21+GSkvM9O1nxN421bwVBP8Nkh8SDbE974Gmu&#10;U1NbNlhQSwx2usN9vSTzw5VoDMGjIH7plw8vw58a+IPiN4fu/COq6a/hnXoN623gu5eS5juySFhW&#10;HQ/EEexizNlvs97CwQFo4ywCNxHxm+K3xQ8FRLd654Tk8QeFlIEep+IYI/EFpbNtyfs+taaFuER2&#10;H7pZZLeVMgSZOXPtn7MXjTxP448V2Gs6VBLZeHvsktx/Zaa9HrsFvdRKQjGO8ij1C0bJXymUSLkM&#10;pcKyk8ePzilSo8qxFX3FzN8t7Pe05OH5p+vU9zJcgniccoSw9Ne0ajbmto3ZypxUrpLe6f8A26fp&#10;F8Cvg/o3wk8OQyx2dhba5d28TaudKkuPsCXCjLLaRTySLEi5wWQJvI3YAO2vZitwXEgbZycOGI5/&#10;DnntzXlXhrxDdTTPFcklQPkkHQ4x79a9i06eQ2olRVCSHkEjIyeCBya/mjO/EDEYjFyqV53ben/A&#10;P9DODeBsDg8DTwuDpKMUvv7tvq2XIbvUPt8MsErqEIK7z84IOchlwR7c5r9A/hJ4+8A/Hfwt/wAK&#10;C/afgh1/S5nU6PcX7Ol5aXLAqjW12hWa3mUHCSo6v2yc4PwpEl1cWat5ahSSSAcAnOPqf5VRivZL&#10;O5G/+Fs5BPGDxg+o9a2pcQzxCXNOzWqfVPunujuzXhHC1qbpOKPmv9vH/gmRqf7JXjeD4t+ExL4m&#10;8K3k6xQ+J9QsVGpaNJnKx3t5opttR3DrHNFbXRlCncqspB/IqP4ofA7xP47WG/R4vEEN4IJNQuIf&#10;trJLK5j81NU0T7LqDbiWJdobk7STJxmv76Pgw3hf9qb4CN4K+I9umoWOqabLo2t28hIMqKNqyowI&#10;ZJOA6SKQySLuUgqDX8Sf7SmleF/hf+1f4n/Zl8Z6TPquv+FNWmsLabWE0/UpZYADLbz29zPJYako&#10;mg2ONt22GcDJJGf1vg/jWtisPWp46vCMo7OUE9Fu9Grvvdefc/iPjrgSODxcfqtCUrSalGMrXb+H&#10;e9l6abaao8j+Jes/BrVNe+zfGWB016eOCbzdWElxdEmJNudQ04213FPEm1JEvLWWWPaFcDArt/HP&#10;g/wDp3gmx8OeOZ1Tw/dTR2lneX7s1v5lvEHiRNS05YLmMrFOHiFzYFJFbKtIAxHnfjv4s/Aj/hJT&#10;4G8fyWWuw2u1Ir2JIvEulx7U3gJJfi01G1ZApTyxdBiykRGRdhbofH+v/Bbw9pWm6V8QrCGbw7dR&#10;Tf2Q7wtej7KhGHisL8w6pZK7OGUJeFc5Xcsquq/ewr4WdejCNSi243tazem6d3y97e87drXPy50c&#10;SsPXnKnVS5rXbur32ktObspe6r9HsdZoc/hHQPhJqnw00zVTd+GNXFtPqd6lxb6l9kjWZEhaTUdP&#10;jaezUywIgivNOVdyJjDlWNf4f6Db+GvB+p+DNF8Tv4i8NOsk95bz3gvYdPPlusk5NkLpFPlyEPNd&#10;6ZHsAVtyMiMM3w9ffBy3+Hsr+G5Ek8Mw4knsXU3ZhS8w29LTUTFdqshcNKtnqEr4y7gIpatf4c6p&#10;8NIvD/2H4XalZX+mW0pC6bpUzzXVqzGSfzbS11IQXsG1kcmSy1MkklAf3m1ueKw3sIyp+xfv/wA3&#10;Kr6eTtO1td9tDu5sSsRJVVWT5P5eaVvvV4X9FfzLPw18G+I/BMeo6lDrGqa54YZluLl9RzqFhZqu&#10;VjWWeya+sWiO8LtvLOFWAUHaxzU+geFviXbeIzrMniKbXfBskc4XTGCTwW8E6kFbW6K6vbQGMkNH&#10;JK8TrgDI+bPPfCTR/glpPjmW7+FGq6fPf3kbG60SeZPMbDhxi31TyJo5FcKy/Z9UMiMoKFdvG14Y&#10;8K+B/DXxvfxzpuo26+ITNNHd6DqlzFFMZ7pDub+z9SNhMkh3+YrQ3zsHxKhBANdVal72JXJG+jaV&#10;WSfX4/5fJpt/cc+HrNwwj5na9k/Zxa6X5P5/OLsjUtpvihYeNF8TT6tb3fhMSef5F8PmtUY7lS11&#10;I/2hbKoXhRJeLx3BAIveONa+MGn+MY/GXgK30OfQpPKeO11uWRHmI2iULqKSxMsMvzMI11KZ48hQ&#10;7DBGT488MReOPik3xJ8EeNbvwhrss9vdtZaTcLaNO4KojiG5ezkleUoAZUlu2lOSWlclmPF3w18Z&#10;tdWNx4a8T3/h/WmtFl+02ao9zqkMjGRbi4t5W066uGLN/r0huCy4VmkAGOiNKcp81pJyh0qX+5Xt&#10;/wBvr3vS7MniIxp8qcWoz35Pzdr+sJaLpexseJvGfxa0S5tZPC1np99p94Nl7Z60UtZdxYnfbea9&#10;ok6lSo2G5uXBBIkkDALveP8AxR4y0mz05/DnhKLWo5Yd91Y3kqQz2su47Gs4pI43lj2Yyq2kpR87&#10;JXUjbS+IXh74mXul6faeFdbs/D3ilYzJPcC0e2bUon4Uy2WLWaVQQdsgsbhwSV85kARat14a+L9p&#10;otnosd7Z6Z4oVFSZ9Lsh9jvAuQfO063SKRi6YLPJpzOzKWMhVigqn7aXs3KNSN001eEkvN/zPzV3&#10;36jqSpx9pGMoNJpp2km9tFfZd07Lez2LvxB1rRpRYeKLrwFP4iuBGkzWJiiTxHaHYuWlZEMko8ze&#10;CFgTACnMmSV1/iBJ8K9Y0DQ/ixquiaxfmzeHSrRtNR01jR44o/NjzHaT7xaKZmRZWuUO4MPKwpIo&#10;aS3xUvfA6+Fnk0EeLkY7lQb7CUKchZdNjjm2BlOG3adAysQwlGCj2/C1/wDGO+8DX+keItM03S/E&#10;1hO0lpHp8z6hpl1DgDy5oCbxLTB5UotqwHU9hxLC8yhzwl1i+aEXdd5WW3azT095Hc8XZ1OScWtJ&#10;K05KzXSPN1783/brIfi7B8Jta0rQf2ifEmveKIVdIbS18UaPf3RvLaayGUjug+Zg0RwgmRZOePM5&#10;Utu+LfDMGkf2L+0HaeMG0vQr97ZEvIHmttKvJjb/ALqG+ijIlE0kalvMlkUSFSd7HiovAfir4g+J&#10;fC2qXPiLRFstds4pZbdNMljvdOeRWAjie4F5KyxuAxZxd2zR7uIm27XyfAnxG8U+MNI1PSviN4LX&#10;w9aW5coNUCaho92RGf3a+XGE3tIFBdriQbTkJIwweenh/ZxS5dvcf7qSbj0S5dktNlbyRvUxSqS5&#10;k1racffi0pdb3tq/Oz82a3j+58Y33iu0+IOl+ItG0vS7g2twmkGOx1TRHLoWUpcE3NtBLMiM7QsE&#10;ckM2wc1NLafEb/hLNN1rw1r9u+iXLRhtOmgjvPM8tFEn2e5BnmkLAFnjRFUOdwCrhBz3glvh/wDF&#10;vwnd+APF3hO88L2VkzXWm6XqTbNIlmlViTA6rtQSPGFdreFipZGZdu905TQrH4afFfTl+CGmW3iW&#10;2mspUlXw5qsN1YMsSo5a4N/GXgeOHZtBuJFGH+QbTIaFVjTi4zkko+7J81SKt0te+3WV9NdUXGLn&#10;JTgruXvRXLBvm6qVtdekbf8AbrPe7a4+LrfE5bnQp/Dt34ZaZXutFuEuJdSggYbXeJVeGRiD86Ce&#10;4UBvlLbBip5l+I3/AAsAwDTtJuvDTSkNqVxMU1ezQjKrPLCkcEnzDBCKW2/wsR83gOjz/Dn4u+Fo&#10;fhHpupXk6aAr/YIJAdPu7BmY/wCjxyIBbIzEttjC4clvvNXVwReGviv4Y074eeE/FWrm90SFmtp9&#10;Cm8/UEQHY4fKfaz1VGhhjVSQp2F8NSdW3MnUtZcsrVE+X+W3Ml7z6vR76ysUo6RlGF0/ejeDXN/N&#10;s3pHtql2iet6TFqM3jG88NeLPDDL4fup3Sz120aG9t3Qkqs15YsrySMqcFRJDvJ4ZFyByfhrS9C8&#10;TJefD7xV4L/s2zhTNrPEsN7pcw38sI1DCBRw2355Ac7UZgA1kQa58RfD9npngjxrPc6tYbp38QaN&#10;LFNfzWsNtHH9nuraJ2kaGFIPM/eNGU3OQVBNdt42uPHHj7wZbeL/AAZq+j6ZNpCpD4i1mz09J9Fv&#10;TMB9nedRJPZ2czBGIZJGaTJzwABlL27upuSbsnrTfK1stUm+bzW/Ras6Y+xSTVmlqvjXMnu9/s+X&#10;Rat7HittoXwl8a6ZdaZrPgm/tryzyTp2o2BgkuEijf54ruNt8zEqscYESDDAs8agk5el/C74F+Lv&#10;h/rXxGsdKubC38O3EcV7YXttJb6lHkKA8dtHKs20A43tLg4IGWwp968Tf8Leu9QsPE3hafRbLTpX&#10;hS802e3lntDIDj/Qp2aWePzecRjavTbtBNb2s3PxFsviRCfDmlaZf6IdhvNPe4a01RMg7zGAREYx&#10;1CyPNIcEbsN8ukpVoptRa6v3Ivb7Gkt/O7/xDjRpSdnZ/Z+Jq9/t6rburfI+QtS+F3wTg8FDxxZ6&#10;tdvpwMa3M9sJpvsssgYiFxcQwMWVQpk8kXATeu5uapar4JtfAWiaV4q8M+PP7NtdX2/ZDcrcxZJU&#10;OM+QfM2sG4cQFOoLhvlr6gl1j4l2vim20y80DRbrRpisc2uvcSwz2zcBjLEkXmld5O3yYWIXgBtp&#10;LaGnXl/feNj4K8U+E2stGu5/Jj1lvKvLVUkdV+03drEruYkVmZ1M3mOFJRATioq4+rFLnltr/Dlr&#10;fZaPddd9PvKp5ZRk3yx30XvrRrd+jW22vXofP2o+Mfj78ML6xlm8Y6RKl/GJtLvjdxNb3kYOwvDP&#10;NGjYDcHcUYdcbSCfsv8AZm/4K2/F74JeMr/T/iheTeILCPTLuwtreC6a+gS/RkMMqg3RhliXays0&#10;Mn3WypNeSeF7nw7491LU/B3jTw8NHi0uFv7MutQikvdIvJIixVLeRLWWGJXAzHlM/MARnNea6fb/&#10;AAV8cJcLqHgfVbTWdObzJLC/0trSWVChYm1uI2aWSTK42+XHGMgtIuQK8vNcHg8dSeFx8Y1FoneL&#10;69Ve9tN7PR7tbHbhvrFCSq4aUo7tXaei6Naa3+fZPc/ev4ef8Fxvg5rki2/jfTYrQkgGSKSa1xng&#10;/LPHJH/5Gx719veBP+Ckn7L/AI5VTa6heW24feMcd2g+ps5JmH4qK/kai8IfADW/CN74wsbfxBp8&#10;Npcm1ms57Vxeqw27mEKOWwu4cSurNyUDkMBxvij4YfCnw/olt4zi8T30enXRKx3a2jXCRSAE+XJm&#10;O3dT0+aMTID8pYMCK/MMw8EOFMTL9zem3f4ZvpvpK6/Q+lw/GWc0VerDmSs9u+x/ddonxp+CXxEt&#10;X0jR/E2jXJvEa1NtJcLBO3mgptEU2xyTngBa/PHxHoF5oXiG40opie2nktnzwB5TFWYn+EHGSx5P&#10;bFfzEaNq2v8Awx1/Q28N/E6CznuLmC506PUWu0sy0cqMizq6tLEpbBJe3CMvKMwyR+4v7MH7U/ib&#10;9pH/AIS+z8fDRj4q0rVjPcR6Fe/bLO4sr/L280DszOIlYPGEc7owqo4VsqP8lv2nP0b4YHhnCcU5&#10;XW9tHCz5aidrqlWaiptrdKooR2Vud+Z/UH0fPECrUx9XAYqnyOotO3NHW3rytv0R91+CfiLqfghT&#10;No8xR5xsLdrnYeGMbjaIlOcMRu9Opx9YeGfj3p1/F5evWjpIoUvcWIMkPP8AsvtYH2Bb8K/Pyztp&#10;DeHH71ieC38ZX+I9ti9hW5bao8KtIkjGNXxESf8AWMDyxHtX+RXh/wCO/FHCklSybGP2W/s5e9T1&#10;fSL+Ft6tx5W9bve39IcScDYHHtznD3312f8AXr/wF+peleKfDmuMF0i9tp2PPlK4WTnsUbDZ/Ct/&#10;kHa3WvzIg8VXCoi3MUcrAA5BIavW/DPxn1bRIUsoryNogPkttQG8L7I+QwHtux6Cv7V4D+n/AISv&#10;ONHiHAOnf7dJ8yv5wlZpeanJ+TPx7NvCvE0k5Yad/J/5r/JH25k9TTMN2FeH6F8cvD94nl65GbWT&#10;oHgPnxN+XzD6YP1r0nTfGnhTVmCadqNnI7dI/MVX+m1sNX9c8JeOnCmdxjLLs1pyb+y5KM//AACV&#10;pfgfAY3h/G4dv2tFrztdfetD4b+NVtc6Z8UtWWMYW5MN16AiSNef++ga8wMcn3n79/8AGvdP2qJo&#10;9K8T6VriOoF1p8kL5xgm3k4OfpJj8K+a4NVv9S4t4yqdpZMqD9B1P5Y96/x5+kDw1VwfGObqmlyy&#10;qymn5VP3iX3SP6i4PrOrlWGqvblSv/h91/kXHDSrtbAIbjFYn9p2UTm2t2e4mXPyWqGZlPoSvyr/&#10;AMCIrXTQBdyn+0JHnU5xG3yxj6qvX/gRIrprazggjCIqqo6KoAAPsBxX5hTcILVt+S0/NXf3L1Pf&#10;qZhTgrLU4k2erXj8QCFT95p3DN/3xHkZ/wCB1taf4StsCTVD555JVMoo/AEn82rrYrYlh8v5c1qR&#10;2h6H9a0q5w4R5afu+n+d7nnV84qPSL5V5f1c4LUfA+i6qqxCHydpPlPAdjLn/a5JPruzUC/Cq3Me&#10;2K/vFPffscE/TYK9Xis+gPNaqQlU+YHj0rPDcR423JCo0l8/zv8A1qcqz/EU1aFR/n+Z4PL8MdTj&#10;P7rUYscf6yE5J79H9P1rOHw68QY5uLWTJxgeahHXuMj8K+hhaEjdj3OaDbOwyoA7ciuyPE2OS1mn&#10;/wBur9EjeHFeJWjmn8l/kfPEnw58Qhf9dEOOAsrtz+KVlX3w58TRjzEltWx0DtjJ9AQByfpX00LU&#10;9M59QPrUMlisZ8yQc9j6fStqfGeYU3zXjb0OilxfiF2+4+cdM0nxdo0qJd2xKnn5HBGevXjHTqa+&#10;2tY+Nmny+BLPw14beUu1gkV/duNpjXbh4U7l/wCFm6AZxnqPErxJJ2MVrtBBIMzjIX3C+v1qlDAo&#10;X7NJuZMnbKwBfJ6lsY4z6civo8i8Xs0y6ljf7NkqU8RB05uN1LkbTfLq0m7Wvule1nqcGd0qGZuj&#10;UxcFeDurbX81r8l99ypc64LmEo5KjOcdhj09Kw0nZ5RtBHGQM1LqNuts/nkArxz7n1HGOKoECQER&#10;MTyMbeMDrXxWDhS5bx6nu0IQjH3VoX5bhrpRGeRziscrtbaM+mKsPiNc556DHrVVCC2QTyM4I/rX&#10;r0OWHwo7KTSWhaUfLkjivr39lqRlt9ZQD5BJAQfcg/4V8kxMpIXk8V9g/swwkabrU3Y3NuintxGx&#10;P86/of6LUefjrK+Xo6j+6jUPifE6a/sWun/d/wDSkfUxlIPHekMhGOajx7igJgZyK/2PeIf8x/Kv&#10;Kj8Gf2//ABNpmgftfad4i0vbJNo9tol9qRLFdk0EolVQccnyljJI6bvWv3lgv4NRgi1GzdZILmNb&#10;iGRDuVo5V3qwI6gggg1+Tn/BTj9nq88TaFYfHTwbaTXd/p5i0bWrW1iaSWe0mYrbzBVBJMUjeW3+&#10;w4/u16B+y98evFHgb9n7R/B/xK0m4bWdJjNhZIZkIewQA2xuHBbZIinyygDHCgkgnFfDcR8eZVkK&#10;nWzbFxpRlqrvV/4Yq8pfJM/T8TktbNsrwU8DBzlT9xrtour0SVl8mj9KN7E465PHNcr4i8b+FfCa&#10;58QXsMD9RADvmP0jUFvxwBXw34o+PHj/AMTh7aGddNt3Q/uLDKMRno0py5/AqPavIpbh3ZpCzEsc&#10;sWJJJ9yeT+dfyrxt9M/D0+ajw/hHUf8APU0j8oJ8zXrKD8j2cn8G6skpY+ry+UdX970X3P1Ox/as&#10;bw/+0G+j2GnXOoWMGkG5dm8mJmma42AEAyfKAE7gk57YrzfXvCWleK/hv4Z+FmrQXMun+F451s5Y&#10;ZhDNLJctud3xGVyOw6eua39Mhnup/LQA5Pzc4wPUn0rgviz8cvBHwguv+EdmSfVdbG15dMt38lbd&#10;HAZWuZmB2FlYMsaqzkYJCggn8Hw3jPx5xDjpYTLakqlSS1VOMIpLzlZcqutHKSvtds/SKOQYLBQp&#10;YanC/Ldx1d7u93+L8tT279mn4dD4KWPiLxdY2l3rNjcXFiEW3LG8WFfMEkUkUZVZjC7rIV4WVMEB&#10;WBUfXeteHrn4reHtMuNM1SbQbpJo55rnS3hmdE3CRljMkcitv2r82QV6nJGK8x+FGra1c/Aaz8de&#10;H7DyLjxBYyalb6feymQJcyTRW1km5QgZHLbySM7SMd687+PPxC+Lfwu1fwdL8P7e0m1TWJxp2rWU&#10;Vm/2O5uLo70QygbEVERVyR5nl/MSADn+9uBMRmlDJsJDPY2rcq50rbuTtZxdubls2k7Xvbofj2Z0&#10;ZY3MajoSSlzNJt/yxs01qrab9Xbofn5+2DaeEvh9OPCsuvajqapffZtE0mWJAtlEjN9ojlnfM235&#10;w6KhETO5IUbc1+dujeJPGOs+I5PDPhjTH1aa5t7ix/s9FaTd5o++kcRVmZD84GSCwGQcYr7u8QfG&#10;fRfFviTWR8SfCEGn69rd1GNWnubea9tGkilc/bYmmTzLcwWh/cLGrq0BZiQwQj0DWvhf8NNF+GNl&#10;8WPgdYzPDJ4Svpr24MMcEengXs8MGpTXJZik0MxUSYJYwDKZaPNb43K4VqsqtGSstWtdl6/8Mtuh&#10;+r5divqlGnTxEXzS0vpa9r7rTXp1fq7L89v2fvgx44+NvjQ+GtHstSlbS7e71DVFtFQXMcVvxtCX&#10;DRIH3YUK7DJ4xmv0/tvi18YfAvh/Tfgn4o0DU77xHY6jDqFnYXUJupCIgBFcpPbXGHAcptPZWPz5&#10;xXzV8JPiR448MX/xNufH18ND8TajNbX2py3TFJNUcvl7IQ2wRp/tKurssMkZIO4E5r7F/Z/0e68H&#10;+P4dNsNCnu/E99aabbJNr9tlPDnkkZliOUknhIl3IUleVUAjl2hCTx5fRVOShTk05XTflfRW76d/&#10;yurzutJqdSvCMowScV52Tb5rr3VforvTW7SfV/Gjxbq3he50X4i/tEvBYXT6ol1Z+E45EvFlFkpm&#10;ltrpLdUSRlBjNu8zsitIQWUjLX/Evjj4x/tdeDbL/hBJbLwr4RF2lpdW7TSXWoXk8MYklFzMkXkR&#10;QRRkuE3N5nGcnC19H6L8BPDtg3hy++JVtFruu3t+sus6jMvnmS8jsfKgxJLmRYIli3JGG2q/ODXv&#10;Evwz8JXFrd7bR7eS+FtJdLaTSW5aWzXZE/7tgMhQoIOVYKAQcV9bQy7E1HUXNaMt1f3npfWVvPZW&#10;XrbX8pxPEeBo+xkqd5w+Fpe4tbe7FvyunJt7bX080+DGieI/hD8KI4Neu/7WSGKP+zba3IVIo3A8&#10;u3UqpyzSFt0rFyzMMkKBj1jw38UfCvii3kuLBruLynaKeO5tZY3idMblk+U7SM85x+lWvEenaxd6&#10;LJp+hyJFdeW00ZIKiSVAWRSVwVBl2Fiv8OR3rzrWdJPjjQ9P8e6eAL6Syg1GXT43ZmaWOMv5UEm9&#10;RG4bemRgNj5q+gWIqYeMadJXUVs+vez8tNPuPjJqli5zrV9JTb1WyvtdW666/ee6295Bexie1kSR&#10;OzRnIP5VaBwPmx7818r/AAh+PMviiS0svFlpLZjVo2m0TUvMRra9RX2MpRm82CdWO1o2yp4KHBr6&#10;h+bPWvWy/NKeIgqsdf6/r1PJzPKquFqulWjb8fLddnv2ejsWw6nmk3LwB+dVssTuzigMRXfPFLse&#10;byFoSDPA6frTvNGOg/GqmT19af5jd6pVuhHKfmx+3No7ReL9G8QRjC3OmtBIf9q2lJHP0kFe7/sc&#10;eKrO7+Fx8PNMhuLPVJ0WHI3FJVWUEDqRktzXEft0ae8nhLQtZjHMN/PauecYmjVwP/IZr4R8K3eo&#10;6foU2tWNxNYx2uqWcdxfWqsbiFLoSRjaUKnDMuNpOMkGvzvMc2eBzKpUjG+mvTdan73lOTxzXhyj&#10;QlPlaejtfVSaX4Ox9DftmeIv7Z+Kcek5+XT9Lih2lSpDSu7seevBHPSvP/DthpE3iLw7oWvXKwo2&#10;jRT7kUlsSvJKIVC55fjJI/KvF/F5kXxLdw+fNdeXIAs1w2+Q4A6sCenTjPpU+u6g2n+II9TO2Mmy&#10;t4Q0LbiojhVcLgnBPOeePavzXOc4dXEzrzjvJXTfS+36H6RlWTKhgqOEhP4Y7+dt/wAbn3/e+LdM&#10;0bR7jRvCllLaz3VyjJqbO8MTC3YFmTkKjLgqM5z1Ir5X8c/ETxP4rv5be6urr7CsmYLOVgzbS25d&#10;+0DcS3c8/SuAuGb7HbXN/elrWeQp9mSQgqOqjA+8O5IGM9816j8NtI0G5R0vP7Ns7hpFNnf6nJLG&#10;kTIQWUAZBLdBu9eK5swzfEYyUaEHyLteytvsl1b67u13pc48LlFDBRlXa53ffd9FfXsl087LWxFb&#10;RXuuPLcujRJHFFHe3QjDRLwfmJHTI7+tYkk9nbxg6eVRc43Bj5jjGCGA9TW98Tb3U7eS2+zzRvZy&#10;wOvm27HbI275lZc5G08KOwridP0K4k0+TWZmUQRkITu+feegC4r5XNatSNR04+81u/x+7z6nrYZK&#10;UFN6J7L8DbtbuckS3PmNGrhMg8D2xmultr26tJPtELbPmDIVYZwDxUln4C8U20LX8trN5WFVXC4D&#10;bwDgFiufes/TrOQ6ilo8TsXbBi5zgfSvInHE0+X2iab2InVpTvytOx1lx4q1S8eN7i6uJdgC/vX3&#10;YA6BfTFaMGuXkjKHldlH3A3O3PXBrn59Luo2Eqxv5Jztl2bVIU43A9CM1diQu+/bwMAdqmVfEuXv&#10;TZxypUuVWR3B1m4ktPsgfapO4qOcn1JPNaNhNdv8gZvu8jPauVt0DEAYyeMmultI5FG3HTg1s69S&#10;bTcjzqtGEVY9A0DWZredGIDmNhIitzyDzXsVqJ9XspNZhVjdFt0iINp8o5ySwwSe2K+e7dzHhVCg&#10;sPvHr9RXoHhbXr/SmbynbaEKDDYIDHqM/rX1WS5qoSVKs24v8H3+R8fnWBcl7Snv/Wh7Aq3PiPSI&#10;4vNLyxcJAc7m56oeeg61jalpsmlvHPv+0LLDl2HUP3yec49a5q11NbK4M4JkjcHYGb5l3euK6m11&#10;Xz/kUqi44XoD7fjXvyx1KvH3/j0V7322dtvx/W/y0sNUov3fh7W7/wBf8EzUlYLtT5fWvQPDN7Np&#10;93Hc2UbSzeU/mArvUKe+F56dazL7T9PuHjljZQzICxi9fcHvV2O1/smUzRyyFB8rBeGII7j0rvy2&#10;FbDYhVVL4WtV06po8rG1adWnyW3vozes9UmguDPZNhySA2OAp7YP6V6tY3MWm6QL27k8wt87uDlm&#10;du31HSvB7WaQsXi6HtXRwzM6jPCjoM19/wAI8XVMG5ytzNp8ursm+tuv59LnzGb5VGpbp37vyPZv&#10;tMkNiLmTG98bVJ4DN0GfbvWim4IAxycDJ968ysNTlSWHecpCNqopI4PX8a9C+24tvtO04ONg7nPT&#10;iv3/AIa4lpYmMpuTXKlp8tX83p8ulz4XH5fKm0u/9WNAORxUvvVSIsYlL9SMn8at1+iYWq5RUu55&#10;Ul0JU6VIMZ5qBQSamr1acjmktSxRTVzjmnV2UrCCpUXHNRVOvKiu2C6mU7i0UUV1pWICiiiuiOwB&#10;RRRTAKKKKACiiigAooooAKKKKACiiigD/9L8lv2kPhX8IP2kvFNzNquq+INJa7/eQxw6y4tQ+MYF&#10;o7yxAYHQlTzzisL9kv8A4Jc6r8MPjlpfxd0XxFoGs6bY2d0dNF2JIDDezRmOOSfb5kRjgDNISr/e&#10;Ar9W/iD4U8JeHLfT18ca15MH2Z4dL1nT7OOa7EfBhjvrFo3jfAY/vxtz6A133hD9mX4g3t3B4d0r&#10;xX4H8Rw+SJ5o9VnubS7aCbDJiwkiNsyAfdK8enNf5xZbxHjsXw7BYfM3ChWg1KDgnLl1jJRcnFq6&#10;8k1fVXP27GZLTnU9vU96W/n+Z+lP7Cfw/wDCXwa/Y41TxfqMV4htdYtrBdVlj8tL1hOJHeCMMW8m&#10;YyblB5KYbA4r40/am/Zv0/8AaAvtZgbU4dE0awuLXxFb+ILqMwtYNp7uzzZkMZCtEQoO4HdgCvv3&#10;wWf7S+GJ+F3ixtFs9V0LRr640W4tizR3Ooq+6MrChWKNYYFSFBjexy3A4r5v+LvxM+J3g+OPRdHs&#10;WvLPVfDsb3WoNYNf2VveuxAS4WJzIGjYBsr1B7Gvz3MsZHEZxg6mWwv7KMlzKV39m7ceXe6Vlrp0&#10;sddRR5OW+nb8F/Xnqfgz8U/2ivEvwlu9F8Ifsd/CfW/Hur+GLma+tfH/AIs0qW90y2a7Vllk0/Tp&#10;R5G9mHmB5Tt3AHaQa/LvUf2hL7w34Y8YeFV1q9sbTXbNbLWIldQ1xJK257Ixowy0eXZpNuVd8DG0&#10;Y/UT9sT4xftueH9TGla14S+Get6PeFhpt+8t1L5oQDd5tpNNH5TDP3SpGO55r8UPEnw4+PWpeJrj&#10;xhLoWkWkrTG6a20lobSzi46RwhtqLx2Oe+c1/Wfhtw3RqYKliMZSUIpX5nNTcne7ctbKzT0srO91&#10;c/Os8rV4ytC7a6Wsrfr95+jvwRsbrXvhXpcHhfxjrOim+0uW5uxaXQsorSfIUx6gVbbHbmBXJK7n&#10;wo3biSR9AftW/s36R+0Vp7v8UdImvviX4Cggsl1zw/a3NwfEumTwxSaHdJdXCIt7BdwI32aTHytt&#10;UDHy18TeG7eLRPBPh7wL8QIb2D7dpN7rF1faaI1uHlu1YWwfzCR5bOI03eXkRgqM7q9P+BHxJ+OW&#10;v6Np3gb4mT+MtSvxpA0bw7YvqSx2Ol6bC5FtE3V53Us7R72WK3DlsnKqOOWAnTWKxixTioyumnZ8&#10;rbsu1mla2m+/f0Y5k5WoTjdNJW89Pu/4c/Rb4KfFD9ob4LftDeNtVm8X22l6x4Zh0fQvDupzs9/o&#10;onsrWKJtLn+Uwzs9qxhmBBVH3MGU4NfQ+j6l4Y+IXxs8R2XwoHiHwjrt3KfEPiTwzd3JutO0/VLR&#10;182bTba5uCYt8sqvFIpRJI84TC18V/stfDjVpfjFqX7LetapY39reXypHrtgH1Sxt7yGLdMbZmKo&#10;RgCJpBlZSoAJBDD9V7L9mfQvjI8nxZ8U6Qnhjx1ZadHd2kekiWaG7ttLlOJlglZmhkmT5XALJtG0&#10;/Ng1+A+InGlHLI0niKtoSXKoyjz9buTSV0/d3vpK2jdk/rMO+ehCpKN27p/J3fz10Pd/BHwf+Imk&#10;/abPW3lNz4hiutP1eylMbWka3fly20qzFv8AVWk4YhFdmMMkkQOAhH84f/BavVfHHwG+I+ij4L+N&#10;vGfg/wAVMs2keMvh7N4llvEgS3ANnqmmOksrJYXUeSqTSCVSQNp5I/W343f8FAPEXwQ/Zv8AHfw9&#10;8Z6HZQ/E3wu1vP4eTUpbj7H4p0l51W31DTp4wyvdQRt+/tMqQ6E52kV/Jp8Y/jF8Ufjz4/uvih8Z&#10;/wC1tW8QXkMNvd6lcwtDLKlugjiDiEKpKIAoOM4AHPFe59FTgHEZpUqZzmNlSpzqRp86UlOM3zpw&#10;5U1OnJSUoyezSilFqSj8jxpnKwtGNCnFylJdOlu7vv8A1tv8N3Nv43vLuS+v42nmmkaWWWSUO7u5&#10;yzMScsxJySeppq2/iRT81kx+nP06GvpYDTG+/Ddoe+4y9PxBq2sOgsoJWUgf3mY4/OOv9CFksGrR&#10;qQ/E/IP7Zne7pyPmQPrUX+s0+X6bTn9KkF7cJzLp9yOucBv8DX1JHYaA+VKNz0xsJP5x1aTSvDx6&#10;xy9e6wnj9K1hwvzbTj97MJ8S8u8JfcfKY1i1X5ZLO6Vh1yT+XSnLr+iqd0sFwAOuT/8AWr6km0Dw&#10;3J8wMq/9s07fRxULeFPDEkZjLRnPTdE39Jan/VKq20uX/wACQ1xXSSvaX/gL/wAj5qtPE2jxzJKx&#10;mKqRui+5uGeRuB74xVy817wlO3nWyzxMRnaGBQMSf7wLH696+gk+H3g1yGjFtknvHKP/AGc1N/wr&#10;7wycqFtcDgHY/P5qa0fBeI393/wJf5B/rjh10f8A4Cz5i/tLSSMLKc9+BTTfaceRJ17EDj9a+nD8&#10;LPDzj/lxB+jLnP1i4qvN8G9AkXdEtgT0/wBdjn3/AHYpvgbGdIX+aJjxnhL6zt8mfNgubA/xj8ql&#10;D6fgjeOv90/4V9CN8EdFYZWO3+iXKHH1BK1Tb4Facx2qhyOpSeI/+1RWU+CMcv8AlzI0jxlgn/y9&#10;R4QYtMfO4xn1yh9fpQtppfVWgH0GP6V7YvwOgk+5Hd9cfK6EZ9v3hqOT4FzKx8pNQ6gfKM/yJrmf&#10;COPSv7KX3G64pwTdvax+88gFvAR8kqj6SMP61qWN9q1jg6dqd5Bjp9nvJY+P+AsK76T4JXi8q2oL&#10;1xuhc/yQ1Rl+Dd+hH7+6X3eCTj/xyo/sDHU9oyX9epSz3By150xI/FPxFv2C/wDCQ6zKT2k1GZ84&#10;7ne56AVq3vj34teXHYy+ItbkEMYRVuLxplSPqqIJN21R/dHHJwBmsL/hUWtqSFuXHYboXAI+pUcV&#10;FL8JPExOY7qE+7YX89xrSnhczg7wlNel/wBCqmY4Ga5ZuPzsbH/Cy/i3BA9uNbu/LmQ28sZWBllQ&#10;qVKsNnzAqSpzwQSOhNdfrX7Qf7QHiqxsLDxZ4gudWg0q2+y6dHqdtBdfZ7cEt5aO6Fgik8LnCjgA&#10;DivI5vhd4zg/1csDY9HXP6NVN/Avj+B8IN5wcCORv6GtqFTNaEuenUnF91zIwxFTA14OlVUZLs+V&#10;r7j2bQP2jvjN4TJbw/qFrblH89PJs442EmMblMZVlYdiCD37CvQfFX7a3x7+J/hmw0X4kzaL4jGm&#10;M6WV7q1m7X8KMBtiF2kqzNEgHyo7MAST1Jr5RTwb8QG+eS0mbkZOXGfzBqRPDfxAs02QWkwG7f16&#10;kj3HtxRRzHNKNX20KklLv1+/cK0cHWofValpU/5b+7ptpe2nQ+tfhX+2B8bfhTrsHiLwLFp1nNbv&#10;vVY2mMbsMctHK0qE8dSvTiux+LP7aPxP+OT2+pfFrw7oerazDLI8niRJZLbVblJGLCK4liQRSrGS&#10;RGTFuRcJuKKAPhlLX4iWpGLecc8cof6VKuo/ECEZNtOR7xoRXZS4qzalX+sKs+d7tpN/O6OWvleB&#10;rYVYKcL0ltHW3yV9D7s+EH7avxI+CmqDU/A+l3drJnc0S6jHNCWHRvLltsEj6133xq/bfsP2hrCP&#10;Vvij4Bx4wjlUP4w0W5gtJbq3UYEV5aKggmdeNsy+W+OG3cY/NqHxH40hO6SylbHrBn+RFWJPG3id&#10;OXsXH/bu3H610LjrOFXWIdduXfT7rbW8iJ5BgJYP+znTXsv5bfinvfz3+9n6EfCj9tfxt8H8f8Ij&#10;a6r5QOPIuZLfbtweOrdzn/CvRfiz+3ponxxtJrj4oeABNq6qsema/pV0lpe28SHiK4+9HdoF4G9F&#10;df4XCjYfy1Hj/V4nzNZgjocxOv8AWmf8LIu+DJaxj6h1/pU1eO83nXWJlW95fd923ytqa0siwccF&#10;/Z0YL2fZpP8AFrmv2d7roff/AMPf2uLv4Ya1FrfgxPEFnPCAd3l2zggHO04uFyp+letfG/8Abb+C&#10;H7QE58Q+J/AWo+HfEa20anXPD22RL658xi8l7bSybQDGVVWibflSXL7xs/KdviMGGPs8YHoHI7/7&#10;tPX4g27cNAuM9pP/AKwrpfiHmcq8cTOacoq3VK3ZpOz+45o8LYGOCll6j+7k720evdNptP0aP0Q+&#10;GX7Yn/Cn9YXWvBOoavBKCpYSafL5ZK9CyLIwZh2bqPpXpXxc/ap/ZV+OkUvirVNI1Pwj4vZTLcX2&#10;h2E9xpepynvcWzLG0Mh6mWMvls7lOd1flR/wnljwTA+PZlqQeN9OY/NDIuT1GD/Kuut4mZpOtGu3&#10;G67Lfyeuv6dDlw/BeAp4KeAULwlrq27PvF/Zfpa/W5+p/wACf267T4KTJHYavDd6dcSNBfabqFpd&#10;NE8Gdr5jaBlYMpOEY4IyDipPjd8VP2HvHWoTeK/g7qs3hO/McMl3o9/bTHTbqd8+cbNo0d7dUO3C&#10;ygBskrswFP5aL410pkCSCXjjIBxxxTv+Ev0jJUxznjggDv8AU5rdeKGZPELEcsb9ktH69X9+hjU4&#10;LwTwH9n1LyitU225R/wvZLytZ9Uz9cvgh+2z4X+G+l3HhHxVqmg+IfDd5A8N7ol9cq0M6sOI8TKA&#10;Oeh/hPIwQK5L4kav+zBc3T+N/wBn7xdZ6QNyvP4S1+8jS5t3bqLK7V5I5o1PaRo3Uf3sZr8vG8Va&#10;EzZPnKM45QEH9aR/EHh6Y/OWOerNDkf1zXV/xFXGe3Vf2UV3S2fru7+dznnwPhamAWCqTcrfDJ/F&#10;HyTVlbyat13P3P8Ahz+1T8L/AIl+F7f4O/tNnR9e0gERWGq/b7WO70ssDmWK68xSnQZByrYAINeG&#10;eN/BOjfCXxhJrfwO8baL4r0aK+aKx1HTbxIb1SgVv3ltMUmKYbAlVTG+Dg5BA/J1r7w1ksywNjuY&#10;T/8AE0wv4XdQzRWZDZ/5ZAH69OK3o+K+IhWdRYdKL3inZX77f8Durk47gSjicLTo1arlUhtUfx26&#10;J90ul9V0a1P3zn+LHwi/aF8Ow+Ff2nbG7s9atbbyNL8caVaSS3kG37qXAgUieID+B84H3WUk14np&#10;WmfGH9mbxNaeL/AupRavpc8z/wBn63oLNPb3HlEBkmhwJYZBkbopkVsEEZBBP49L/wAIwTlEtx6b&#10;Pl/wq1DNo8b7oZvLOMZjndeB9HFdNDxZlCo74Vcj+zf9bW/C3ZLcnH8CRrU4T9vJV4/8vNLv/Ela&#10;9ls737trQ/dvUPh78F/2q2k1L4fSad4H+IflveX1hfMun6HqpVS8jB5dkNnN8pOQ2xz1AJyeC+H3&#10;xj+IXwN1C8+Enxg0mS80S9RYdW8O6vH5tvcW7YZXjJyrKQQ8ckZ7hkYcGvx0TVFK7E1K7A44F9Nj&#10;/wBGVrReKdegiMNv4g1lEZAhRNUudu1TkLjzegIBA6V04XxYppzjVw14PZLp823fy0TXoY4rgafN&#10;TxGFr+zqr4paWn/24kkr9dWnu1c/Ynxp8B/CV5EvxQ/ZF1uO/tsNPdeDnvEbWtPKYMn2dC4luYV9&#10;gXUdd33qzr740eGPjn4Yh8G/HDS4rrWtPjFrpniQDyNTtVQYEUsmN0sY/wCecmQpyVwc1+Ra+JvE&#10;gZZIvEGsb1IKMb12ZSOhBYkgjtzV2Txf46ubl7y48Q6vLLISWmmnWZ2z1y0isTn3612YPxawe2Jw&#10;zlZ6bXS83f8AHr1RwZjwBiVf+z66pqa9+L1i33Ss7eS6dGtj9JbHUPij8Cbg3/h3UJptKlDR/a7G&#10;QNFsfhllRSVGc4YEYPfris2z+GfhHx8H1r4fPBpmrOTM1hgLbyueTsUf6sk9l49BX586X438d6RL&#10;9s0TW7u3naNopHSO2yUbhlP7rlTgZB4PfpU8Pjn4jRLiDVeM5I+xwDn/AICi171Lxfyl+9Uwsr9P&#10;hdvR3v8AgfLV/DHM9KcMUnDs3L8Fa34n2xqml6ZqNz/wiHxf06SG4jBSK6A2TxqeN0coI3Jn+E7l&#10;PcA1I/wh1DwJa/2voltb61pLY3yLEJHVD2kjII6dxkV8iH4sfFyWw/su71S3uYMhlivLNZtjA8FG&#10;Ztye+wjPfNbuk/G74y6KR/ZmpWcWBtHlRzxj8knA/Suqn4o5DKftp0JKe1+VX+b6/d9xzy8M84j+&#10;4jXTp9NWrfLZfJn0JcfCfwb8RIkn8I3S2FypJfTpmIt5j7N95PYcr2wKyY/hr4d0bU10HxVZXOh6&#10;iv3LyJnCtjoWXOyVM+2R2KmvEZfjD8QZ7yPUbi20Np1UK08UNxC8pXo8pSXDv6uRk98nmu4u/wBp&#10;74o6rYLo3ibT9E1a0UbUgu9/yDtskC+apHYhwRVLjPhR8zdKzlv+70/Db5MzhwhxOrXq35dnz/g1&#10;/mbmt/BvxRphOsa651DSmlEq32m52gA/ekHLofqSM963Y/hRd67pJ/4V7fxXc4GV03UdiSdPvQTg&#10;Abj3Uhd3dicCuK8G/tOeO/A1x5mk6XbMuTiGS+kaPHptaI8fU8981L4h/aL/ALZ1VNds/B1no13n&#10;NwdF1BoreZu7/Z5IWVGPfyyqn+73rKnnXCPI1Gq4362qKS9JW1Xky6uWcVX9pKmpf3bw5fuvb8L+&#10;pJpHgDxJBqcmjazqUmkX4Ply2t7C4Q5/vgENj0OHB9Grq9Ss/jv8Er2Gfw013olveRbYNc0G6f7B&#10;ckjqsqN8r92iYRn/AGADV6P9sfTdU0AeGfiR4FHiCBRtguH1Fbe9tcdGt7hItyEf3SGQ/wASmqXw&#10;/wD2vG8Dzy2y6Lql5pkz7ZdNv5LW6ili7JIGKo5x1O0ewFdFPNOGbJUMxlTfdc+vk7p/+Stfoc88&#10;DxDzXr4KNReah7vpZ6/iej+A9I+Ot5DP4y0t4teuEjM88WlXCwamzgZLpEsf7092UB2bnGDzWVef&#10;HL9oT4nXCaNqX2GdreTyol1GztobqErxs8+RPtKkY5DSj6Vl69+018FZdSg8RfDTw74q8J34I+12&#10;cE1vd6cx7tApmWWEnJ+Tcy+mK9FH7Y/wD8ZWa23xt8OeILu6VdkOvaPbxW2qpjhSZTIyyjGDtlDD&#10;tx1r3qedZTKMYU84lGK6c+//AG81zfJ3PH/s3NI87qZTFyfXl0f/AG6na/mkWPEf7RHxQ+F2kWvg&#10;r4g+Hku57qIywaf4ntheae8WcCWzlUlnB7hJFKnq5qr8P/2i/id4flfVpdJudD0qdQkr2cV1c6Uo&#10;53LOszTlUPA+Z2A/untQ0H9sT4T6IZPCusz3/iLw08m5LPxDozJJg99kckwjkHTfHJnuCKrap+1V&#10;8K/CN/NdfAbX77SUvI2V7LVrS5khtDI20xxtsdpkCH/lpz25616CzylCbxCzuMlFaRtD7pJNc3qn&#10;H5HC8qnUUaTyeUW3q7zur9YvVJeWvoalx+0efFHjrS7X4J+E4dN1Zbl2k1PRpXt1upWQ7PLtlb7N&#10;Gob5ncKPkzkrzj1D4OfBa+u7661vxfd/27f6nNdXms6xIgYObvPmwWxYD5MEh5cZbkJtXJfyPwT8&#10;dP2XfhvamxttavNWaaEf2jqVvpcq3N87HLIBtRYYM5/dq3z9XPAUX9W/bn+FUdvJpeg6D4nuIGuF&#10;mEkE1pp0oWNsoqS4mZewJ2cD1JzWWBzzAQ5cTmuYQnNXajG3LG6WijDmu9N3frbc6sTlGKfNQy3B&#10;SjF2u3vO19bu1r36JX67H2R8R9N8Z+DPDTT/AAk0cahfRtCotZ7xWg8iMkmRreYSZ2428BMZJ3jG&#10;D5/da9+2B410GC78KaZpFhc+afMFsYZo2II5jmn32aMSeY1kLr0ANfLN5/wUH1a3WODwR4A8PWEc&#10;Tlkk1a6m1GRm/vsAkCBz3eMK59a848Y/tuftKeOZQsmpadp0QXakGl2QVcHqGad5XcH/AG2b2qMz&#10;8SsnTl7LE1GmrWgrfNOSi0/mLA8CZpLlc8PBWd/ed/k0m0/u+8+4/EXww/a8+JGkpoep+L7aHVIn&#10;DSaTpDzNKqbskyizhVISBn5tpHOdw4roJf2MNf8A+EcW78deNTpM0khM1+ojiWTuVlnkmQz7fXzg&#10;R3U9K/Kw/GD456rpI0a98Y+I4bCA7Vs4L57O2UAf884DGp+pBJryrUJYtQnabVp5b2U43S3Ujztx&#10;7uWP618hifE7ApuUMLUqNq151GtvJXXra1z6ah4fY2TSlXhBXb92Cf4uzfz2P2T1f4b/ALCHhPQk&#10;0X4qfECx1OeJw7tBq3224ypBwEsgyJ0HykOw7N1rIu/2h/8Agnd4H0t9C8HeH7nxBGW3yS3GlzXB&#10;lfI5Ml8VZhx0ymeM8V+PourG2URqiKPT5VBqq+vWUS7VKHHo2f5CvBxHitXTvh8JShpa7TlK3rdX&#10;+aPfw3hrRa5cRiaklvZNJX9LP8D9b9X/AOCknhrStLXRvhr4L1CG3jGIY7i5tdNt4x2C21mj4Uej&#10;O4NfPXij9vL4y67AbWx03QbGIggNILi6YA5+7GJIrdMg4OyJc9818DzeJY05RSePl4P9SP5VR/4S&#10;G9lGY1PsCQAPyB/nXgY3xUzyp7qxLiv7qjH8bX/E9vDeG+Tw3ocz7ybf4Xt+B9T2H7RfxiuNbe8l&#10;1S0iZ1LulrpdgFbH3QfMhckduSa9QvPir8WUv7ieC80eOOVzP5cegaYiKsw8zYipAu1AGwAOAABX&#10;wTHqV8JQxVxuyC0e7dj2ycHP0r2Gw8CeNrq0F1Z3yrmMPtklcNjHT7vtjivEwvE2ZVqkpOpUqPyq&#10;ST/M99ZHgaNFU1CEFfbkjY/Rb9n/AP4KK/to/su39zffBLxPo2jtdRmK6Q+HrCaOVCFUq6yo2R8q&#10;8DAyM1R8Y/t+ftL/ABG06fTPil/whnitZZZZkn1/RTLd27zNvc2t0k6T24L/ADbYnVR6YNfF2m/A&#10;34u31qt1p15psiuAf+QlGh9cENjmq9z8HfjdbSmMvau3X93fwN/7NWzqZkpuvHD1VJ21vJt2218u&#10;h0U8Rg5U/q8sRBxWltEvPTY+s/AH7a3xw+GN0Ljwfa6FanbskEFxqkayIequpvHDKRwQQQR2pfEP&#10;7YviDxRenVNS8CeDrO+Lh2vvDs13pDsQc/PFBm3cnuzRFj/er5Cb4Z/HKI7fs6P/ALlxbt07dapS&#10;eBfjdA+2TTpGIPO3ym/ka7v9bOIab5uasmuvLf8ANHE+H8lqQ9k402u11/np6n6BS/8ABQLx7qfh&#10;1PC3i7w1Z6/YRLthtNdvo9SEAPeB7qxaWA+8MiH3NZHh39uvWPBt403gzQ9c0KCaLyriwstbS7s5&#10;Dz1ivLdiyEYBR2ZePfA+Dz4V+NaLltFuSOxEKnp9DWfP4f8AjCMbtAvM9ytux/l3qFx1xDCTnGc7&#10;ve8I2+a5bX87Dnwzk1SMYyjHTZ8zv8pXul5Xsfoon7cvhgQDU7Lwtq2ieIku1uo/EHhuazsgyDIa&#10;KSwhMNrhs5LxrHJuUHcQWVuj1D9vD4U+KJBqHxN8Jajq14qlTqtta22m6rIxHyk3tlfR+Y2cENcR&#10;T+mDX5YLD8RQxjfQ78sOGAtZe3vSTW/j1EElxoOoIpY7Wa1nALLgnHy84yM/UetRT8Ss+pwcPaN7&#10;7x1V+z3S8k0ip8FZPOSk6a6aJ6Pzcdm/Nq76s/Wu+/bv+GlzB/wj2tDXvEuiRxoLSz8aaLb313ak&#10;rlkhvre5SeMK3AaLyWOM7Rmrlt+2/wDBjw7pqr8ONT8VaOJs/wBqeGtW0ttZ8P3ALKFWOO5aWUAL&#10;uLeeJsnCgjlq/HprzxLGx+0aRdgnr+4l/wDiaqya7fx8SaZcKB3KOD+Wyt14s5yuXm5dO8d/8Wuv&#10;5mb4Cytucop3f953X+F7r0vbyP2V0r9tD9mfTtuoaLca54L1VyPO1TwjFqEdoQfvLLpFzBLA6f7M&#10;M8APTFeyfsh/tBfBr4r/ALRTeHtJPhW7199KvpLPXdG0y+0G8vokRJJVuLLyorJm2glmIaTK5V2G&#10;Sf567/xO8Yw9lOMDuD/8TXrf7FXjG0sP2tvCWqu9zayWk97dWyJK0X2ieKynaK2ZlGdkzDY6/wAS&#10;nb3rlzPxZzDEUqtCsouM00/deifZ3uvxXkfQ8FeHWDjmuA9hdSVSNve0bbS95Wt80k/M/snjgisb&#10;lHzw/JwcgE9c5rqrbxBJDZLZh1KgblwQenb8v/1V85x6+GhhtJJ5Li4ljheWCPdNFBM4y0SuyjEn&#10;UiMSE4GSBmuh0HVru/3Q6e4O1fkdgRnnGASMZHSv52xuJjUqSlT2P9EcLk/1SUaFVpv8GfR+ieNJ&#10;N32S43bMZYgZKg8A/wCIq1fancXMitBmRSOoPGPT/IrwkG4gkM+pSPEi4Ms0h4GPXH8gKwPG37QP&#10;g/4fWJv7uZ/sqbtsk7Jbea+PuQRvmWdzj5Y4kZjnHvXZgsVL7LFisNTptydj+g3/AIJx+LrceF73&#10;SbuYrMdVZIoweiKiuWwOwLYJ96/FP/guD8CrLT/20Jfiq/h/w7r8PiDw3Y6on2K7fRfEsM9mRp0g&#10;t7xFSK5besZjimaUrnHl7cZ+8f8AgnVrc/xN0jVPHXwlsrqw1NNOiFrH4rdI4/Ju5V+033kWzuxM&#10;KqqiAyZfcCSFBB/lu/4OidJ8S+F/+CielS+NFim0+++G2i3HhrVT5wku7RTLFcrLGXaGNo7tJRiK&#10;OLcrgyB2+avt+BuMq+Axkq8Kaktfi637dteq/U/lzxo4Uw9eVZOo1zJaLfprbVWs1vvr2Zpal4a8&#10;K/FWS0/t63tfEsiSi3h074i6fNoWv25GVWOLxBZxrHLtPA+0+Sg7rjNX9a8K2V3pEfw+1WRWsRGt&#10;xb+EPivZC6s4oX4EmmeILJGVUbbgOohHHMhINfzZ2/iO0ilL2t1NED2imlT8OGrsNP8AiLrVoghs&#10;td1aBAdwWLUbpBuPUgLIOa/cl4y4dzd8CuV7rmWr7/DZ/NN+Z/KkvDeryK2LlzJ72e3b4r/+Tcv9&#10;0/oQfwl4A8I6XH4T1jTv+EZtJ1Bt9J8V2sfifwpdM+4q9nqcAee0L7WKtE8z8E5HJqx4b+GnhP4a&#10;affat4eil8O6ZqduLfV5rRx418G30Zwdl6pZry0Q4HFyHK9kGBX4J23xk8fwgx2vi/xIitgsBrV9&#10;g4GFJHndhwPQdMV0+mfH74vaZL9o0zxx4ogk2lPMi1m7DbWGCM+Z0I4IPBHWtH4t4KSTngU5d9LW&#10;+ab+9teRa4BxKm1HFyUem97+qaVvKKjfr5/tlY/BD4d2Gow/Eyw0v7C8GZ28Q+EJh4u0Bdh3hrrT&#10;blhe2IX7xfdGFHKrwKj1X9n3wB8QoX8W6dbyThsz3eqeBZv+El0ydFbf/p/h+/26jDET8z+WfIB5&#10;2HFfjXo/7R3xu0S9XUNF8a67bXCqyLPDeASBHBVlDFSQrAkMM4IyD1rpLH9q34/6fqDaraeLJzdm&#10;QztcvaadJMZScly7WxbcSc5znPNE/EzJpOXPgPwj9z8vLb+6OHBuZwjGMcb67/eu3ySl/eP108S/&#10;BDw/8WNDgubdLu4TTFKprfwyumv1t1Qksbrw7e+XdWzbss5thEA25iWY5PXeJfA9z8afh9F4TS/u&#10;NTj02YzJqngERSXQm2KjTX/hi6SC5eYogWaW1fe2B5jybVr8f9T/AGyf2ktY1WPXtW8UR3eoAJGN&#10;RudL0xrwIhJX/SFtllOOgJfI6A4Fb+tftn/HzxFrEXiLX9R0C81CAYhuptDsFnjUHIUSxJHIQv8A&#10;DuYkdiKun4hZC5Rl9TlFrqlH3fS0lv1tyryYVeF83tNfWlJO173963e6e3nzS/vI/U/wv8P73W/A&#10;Go+BodV1LxM58iJ9Z8OTG/1azSz3mGOXw5qZWeFId7YSxMZjOQGwzhtH4SaD45g8H638P7bxNc+K&#10;bC6hktGh0dTd3NlIcETyeGNSkhuPtMZH+stJXlTJKMCAa/LvXv28v2gvFsUX/CYN4W1aa3Km21C8&#10;0k/b4ivC7LyK4juABjGzzNmO3StbWP8AgoH8b/E2mR6b4y0rwVrLQhBbX+oWF4dRg2EMvlX6Xq3S&#10;jjGBJtI4xWseN+H5RUXRnFJ3S6J/zaS39LfMb4dzqE3NVoNuNm2tWrP3XeL09eZ+h+l3wvsviyYt&#10;Q8JeLdZl8f6JAJTFY6KPteqWNwiskVxc6LqaxX/7kOQYrVlAySXLiORNL4N6j8TI/F72ms6yfHOg&#10;2pmjfTtPl+0avaOMiE/2PqaJdRmHpLHbvPI+MB1OGr83P+HiHxS1awi0nxl4W8Ha9FDxbzan/ab3&#10;1uR90wX/ANsN3ER2Cy7fUGtyb/goz4g1awXSfHngLw/4jEWFgu9X1XUH1G3C8DyNQAF5HjsBMV9Q&#10;a6HxnkDjOn7SolJ3es9X30e/py+dzGPD+cKcJ8tNuKstI6LtrHb15n/hPv8A0bWv2iNR8dXlrBqW&#10;m+J9BBmt50062Oo+ItJjk5zb2OpeVrMEsXRXDz7MDcX+8b3/AAsD9oQ/EGS9+Hv9jeJ9BS5cSWsb&#10;y3WsWEQYZSeBlg1tcAEEIZtmeXk2gn897H/goxqk1sun+MPBVn4ltouIBr+tS3F1bqPuiC+WzjvY&#10;dvQeXOvuDmtkf8FHIdSufL8YeBhr1nGV+xxaxrn2m+s1HRbfVVsYtQQL/Dmc4HB3d+3/AF0ySXP/&#10;ALbUXMv7/wD8jo/NW82zkWRZpHkf1aD5X/d/HX4fJ83kkfoL4p+I3xVtvGza38PfC+l+KfDG5Pt7&#10;291JNd2LrgSi/wD7OFpqsaHDNiaGRkDbTI+3Ji1D4pfFe3msNQ8NaRZeK9B2251G/wBFxdtZTBF+&#10;0NLa2Zgu4kD7iDPAdvTe9ed/slftDaV+1d8R/EHhjVdF1KG08NeDtT8aQ3mu6rDfahaw6RGhlhi1&#10;qC3sr6EHerLIzskaK+5XwDXgUv8AwUL+G+r639u1vwhr+owRsDZ302oWn9uW+D96HWrRLC6kU4yg&#10;uUlwMbgSKWG46yZ1HCGZTuopapuy6bwtzab/AHtmk+Hsx5eeWAhZyvuld9dpX5P7rv5JH3j49+PH&#10;iDwnqUHibwf4eTxZ4fuIIRJr9gVuhp7OAJYZpUjmkhC5I/0i3i7gs6gMdG9+MvhD4Z3emeObbwa9&#10;va69aiG78R+HXFtbRid2WS1v5rIPa3BK4LLJ5ZYnBQABz8U2P7enwjutb/tHXNJ8aXaqR9l1CaLT&#10;4/EEBP3gNX0+9s3mx28+GRT3Wuit/wBu/wCANprj3ptvHhR02/2ilhY6drq56rJe6dfJb3Y5PNza&#10;Pu6EdztLiTKppL+0L6W1hf5t8qu/PRd0zSnlmYJt/U+W7vpLbyS5naL7avzR9meJPi58B/2Z9di1&#10;YQaroNp4ssw0l3pdszW04c4JK27Jblxjcr2xmkzwfLkBUYOkeIf2bvgzrMsehXeoaBL4kjnt4Yyl&#10;04vILiR4FJt5VluoWnQZVRDATG2N33gPmm0/bv8A2c45ntDJ4rewnCmZl0G1sbksp4+0W9vcXOmX&#10;mB1eWyVm9utb13+2X+yL4gtBoet6jfvZKu6EXfhaVrdHbJIbS5f7QtAOnz2klmfRRiueOa5Y7N4y&#10;lLTW8LXfRvzXpr0S3Oj2GNTaWGnHXS072XVLyf4dW9j6r8Er8HPhTby+FPDusWem2Xja1aGaHUZJ&#10;IRNHIojliLXW6SD5Mb4ri6jUAiTZjY9S6NpHgLwdpN58O5fF15LYagJm0y31XVUuIlff5DT6XcyE&#10;2jOJIdqTRGZwVwj84PyTqv7VH7FniZYtL8XahZ39pEiJb3F34f1SVoAgIwI50a8hCgkAW+pqvJAX&#10;FbXib9of9iLx9d6e/irxHDctpsUP9lXcum61Jc26gZRBLDb2t5EY8AYkmvVUH5dw4rSGZYLmvLEU&#10;H1dnytyW0t3bppv5oJ0sRyuMaNRdEmlJKL3j0+/bpbqfZuhaXq9l4Nb4WnxbfXGt3t2lzpGpXcwl&#10;1nZcMFhjtw8qfaI3ZSFMEarJ8yvvGAtyx0b4j6n4efwtp3iqKTXbK5Cx39vZQNIq4LPHe6eFiaRn&#10;J3B5zIUXAQqvX4y8S/GD9in4waxZXvjrxrpAu9HiS307UbmXULbMcB+TdMljEjD1M+mu7fxs3Br6&#10;X8YW/wCzBFpXw5+M1v4u8M2d/qWlzjRtSvdZtoLC8TSblbV/ssd1bTWZhWVTuX7NAAxZSyZbPLPO&#10;sNTnSgqtNym3a1Z2c7Ntu/RpPe+umtzshQqTjNyhNRVlrTV+S9rK32k306a3Vj0/xBZ/FG78GW8v&#10;h+fRRrlpdOLu51NM2VxCE2+QJ4YUVJN4JJQRMvIIbjbt23h34r+Jde8OaNptn4ftRqt9Da6xBL9q&#10;ms4UlCKs0EZMk77H3l/MmkDrhl8vBU/LGrr8IfiN8Rbj4jaT8QrSx1ybdDqMOmeKbSytbuOSLyHS&#10;JYr4xmN4js/d6lECnybNvy19U/steFdG8PfH6T4n2Gpa3ren6bp97e32gaXq0NxBa3MewwXotFe3&#10;3xRz7EkKPfIVkLOSMmtcyxdTD4OrWpSu4wbVqqlq1r8W6T+Fu76JIeCUKuIhGotJSV/ca0Xps3b3&#10;ltu7sj8UxeOPCnjGzTRvD763om2GPWbnSr5YZ7ByT5v2VLhZFZFHABhZtynDOpBrlLbVNSTx5ZeF&#10;9X8OynSb0obnxHprrHdQbkBdbmyUm4lCvlVI2q64OEJIX1rxL8PviB4e+NeuyaXrGo3GlO/lyeGo&#10;ohe2tuqfNGluYo2vIYAApJtIlL4JE4UjHNfDfwP8SIZ7zSfHOu33iCzkZorKaS2t4TZMy8mTbDO7&#10;SoMuDPPGWYAPDIuVOGX5hiJZcsZP2jjyRd17Nu1ruVu6/Htc6KlKh9aVCPJfmenvpXvZR9H5bd7H&#10;DajLYSeJNS8Fax4WvZdPsLpksL+eytp9Iu4fMwtwVLw/ZiyYbY/nSgnGDjJ+hv2LfHmky/F24k1j&#10;Tr7wrdLbDSxDrETumpx3GNkdldRr5TrHKqEDCDByCcHGRN4f+IWi/Aa1udT/ALOh8ZDVtUtLXU0L&#10;R293bIls8L3GnOrCFU3SR4gRjIXVg2Qc+W2mu/F+0+H0GpW+leHz43t7/wC0eRFPLaWVzDG5KbW3&#10;Nd7yApy626q2c+YD8vwniJwxhuNuFM2yGo5Oli4VKLfInb3XHmVu0tU/iTSaSPdyXMJZNmeGxTUV&#10;KladuZq+u2vW2nZrds/dDVpI4Il0nTf9ZIMytnoh7D696phGASKIfcGFA9R3qno2qRa9olj4l8lo&#10;ZdQsLa7eFiGMLSxqzKSuQSpJXg44raEqWVubiQHcRnJ4Nf8AFnj6dfA1J4OrBxqQk4yT3507ST9G&#10;rH+quHrxnSjOm7pq6fe/Uy5pzbRfKxDMu0g/e5965e4vmY/Jku3GTmk1HU3lkZlXeX5PbaB6VyUm&#10;pyQttiBeVm2oF5OT0wB3Pavu8iymc1zTV3/W/kj3MNhe5uT6xc6U2wTHcOZBnIGe2B39q7fRE1XU&#10;oUurxfssIAbfKC0snpsUkBQfUr+dZ/hrwyNPYX2pKsl4xyEOCkGeeOxf1P8AD+tehxQM/JySc89c&#10;n+tVm31RrljBP+9bf0VrW7N38lszxM0zaEf3dFXfV/5f1/mZZsluyguy8wiJaJZWLiPOM7QeBnAz&#10;jrgda3IbNcZUf/XrRgsG++/H1rSitBkEH8T3r5fFZpG3KtlsfJVcW3uyglt0UD659PetGOzHXHvg&#10;djWlFbkjgZ9M1oQ2m05NeJLMKknywPNq4lFOC0ycYFaUVovCke35Vfjh246VbihZuVH416OEwMpN&#10;ObueXWxm5WS1AHCnnvVhbY45zg9qttkDJ9O/+elNYsw2E9+1fQRw9OK2OCVeciJLcjJHY80SW24c&#10;n8+tW1mCrz+YHWq80rbsgjmtKns4wsyVOXNqVvKSM8555z61UnQSDj8TV2WUYDPz/n6VRkfcNvSv&#10;msdiqavFHpUb7mLJbqknAwD196gNtErbm6Hr61puxOQ5wBz0rOeXJyOR2r5p1kn7qPWhzNbmPqNh&#10;b3EZWRd6+/8AX1rh7rRHsj5lqfkC8g56D6DIJOegI+lejOxcYOfTNUZLZ2/1Z+oNengM0nB8stj1&#10;8HipU1a559LIGxHtO7oVPX3IPRh9KpCKQM3l/dXP4D/Cu0vdIS4TAbY+dwI6Z9SB/Pr71z8iz6fH&#10;JHqS7SEby5iPlkwPUcZ/nX2eFxVOcf3bu+x7tDExkrLcy7S5Ab5unvX21+zJIh8N6of+n+PB/wC2&#10;dfAq3i9cggdSOlfavwf8beE/h/8AC86v4huRHJdXsrRW6fNPPsVVHlp1IHdjhR3Nf1F9Hivh8u4s&#10;w2PxVRU4U41G5Sdkl7OUevm15nzfibhJ1crdKlBylOUUktXvf9D69DhjgA+wrxrx78bvC/g8SWOn&#10;kajqC5XyIW/dRsP+esg447quT9K+ZPHHx28Q+MQ1hpe7TdPbgxROfOlHpLIMcH+6uB65rxwyD+EV&#10;+8eJv0upNzwfDELLb201/wCkQf5zX/bnU+D4b8JHpWzN/wDbif5tfkvvOx8XfEHxb42l3a9eO8Yb&#10;clrF+7gT6Rjg/Vsn3rhHOPvDI9KsbgTtqrLjsK/i/H5licdXlisdWlVnLeUm5N/N6n7dgsHSw9ON&#10;KjBRiuiVkhowi/L2yPwp8cfmHYep9aapyA1dT4Zs/tF2bgxlhENwGM5boAPqa48TKNKEqgYqt7OD&#10;mzL8a+MtL+D/AIRt/EdyYft97qVtpGmrMA4a5nO93ZD96O2gVpHHQuY1PDV+Wtoni349/F9Z7jM2&#10;seLtdzLt4Cy3c2WIB6KgY9+FXnvXp37T3xUbxp+0LH4S0uf/AIlXgqG9sY2HKyahHE0moXGACTum&#10;Ty1J/giXGK9+/wCCYPwsk8SfEi9+KWpRf6L4cs/s9rvBZft14hRdpPeOHeTjuwr/AFJ8DPDxcPZJ&#10;SwtRfv6tp1X15n9n0gnyrW102kuZnwGNzCOGwlXMqnxWdr+fwr5u1+z9D9t9N8M6Lo+g6d4XsEK2&#10;elRWlvaIpwAtkFEWf++QT71ma74WXV9b0u9yBDYNczSKcHe8sXkoMY7An5s5GMd67AY6ZpSBjI+t&#10;fvsZXVmu34H8ywxEoy5lLXX8VZnz58TPhPomuweZBodnflybdjJ5KmBZbZ7c3J8yGVj5UWFXy8SY&#10;OFweayfDPwol+HFlLp3w4+yxypbWqalorQj+y2Z41RZbaN98iJCsRIi3Hz2BLkSMXr6YpgSMOZcD&#10;cQFLYwSBnAP0yfzqZ01zcx6EM3rKn7Nu67PZ+v8AXnuj8Aofg54xtf2sr34Sxa/b3Onazr9tqz3a&#10;xMbfAQz2+6NiXV7aI+UE38EBc8cfs74O+HcXhnSNF0XSvMmttFvblop7yTfdRyAyxFy2394Jo5CH&#10;yQV4IyBivlyy0hNH/wCCg9zNBEqRahoRuXwowXktkDNj1LRZJ61+gsSxxbkjGNzs5/3mOSfxNeLl&#10;GDpwlVl15mvkrP8ArqfacbcQVqtPCU76OnGT82003p5advk7EgiVgpmUEo29D6HaRn8iRU2R1xUI&#10;lwOlBkPUDrX0jxFtmfmbiTZ5z+VY1po9tYzFrUbE3rIqjswLE+2CGIxitXeO9IH45rKeI1XMNSaT&#10;V9zhtA+H+i+G5pItNjVbKQzMbJgHj3TSGQkBug5xt6cAjmu+UnOAKjV89akDD86MPVhBWT5UXiK8&#10;6r5qjux6njGKdzUQbBwKeCMfWu2nilLqcsoj/wDPFOyoXJIA9TwB+PtWRq1vBd2EkU5YLt5KO0bD&#10;/gS4I/Cvz6+J37QOmz/EKwWCCS803SlNvPZ3LS27y3DHG5iGHIx8rYPU1w5jxBHCxTkr3/p9Oh7m&#10;RcN1cwm40ul2/wBFutW9CX9q/wCN3w98X+G5PhvpL3bana6jb3as8JSEhBIki7icg4bI45r438L2&#10;MuseHtf8MQIxku9KaeBQWy1xYsLhdqpnLEKwG71PIqv8Z/E2ja58TZ9a8OW00FtLFGQk4wwKrhxn&#10;J3c5+bknvVrwT4hGh6/Z67b4b7PcRzNEcDcoI3AjjIdeD7Z7V+R5lnssViZ+1a7adtj+lMhyKGCy&#10;+FKgnr71m9ebR9PNHm1rvaKPkspVevORiut1+OCXXLqBsKElUHJBOdirlXAJYAc4pmvS6I3iO7Og&#10;RSwWJunNpDOwaSOIsSiMVwCVHHHFdS+i6prHjyfw/pWRd3U2394OXwobjgde2MV8FXrz96C1d0tO&#10;u59TKolab00b16bHYac/g2bQNKt9ZIUW128UepOD5qRIAcGIEkoW5AOD+dew6D8MbD4uX5Gg6ta2&#10;lnLD5TCRQjySQkfPHCXLfP3LHI4r5zk05tHvf7F1+Oe1uIWaO4hZNsqZHRgcE7uOM17v4X1iLT7G&#10;1/tG2trfayqYraAvOYw28OQAGV8A4YEnB7Cu/LcdCc+TEU7xW61T00s30+6/nofO5pQqKm54ao03&#10;ez3Wut7dfvsO8IeEfC91f3GjeL4by9WwUSrBZZGIYpCrEMhbiT06+9cVevaWGqi00a0CwR3TPFaX&#10;Ktu27vlV8n/69ei+HLfxNrvja61P4Z6ZcLb2kxvGtpJGWXyjg7ZmyC6lvm288+or6fvPg1Z6i+n+&#10;IvGUhnu724Vp5bcKYlZ1JAdlAJUDkEDBPBxXpYTIcRjqLWFhZxfxWsmr2+J6vXpb5LY8LG59Rwda&#10;+In8S+G92na/wrb1v6XPnPxj4p/4Su1tRH8t1tBnbAjgiCjAVYkJUfXrmuT0jSdahuY7iFJQ0brl&#10;lPPzdBu7ZBxX2N/wzz4P0ZANTury5vZ3BjMSiKIMeSSFzhc+prtNC8Aaf8O7q81/WpTdWrxqkMQB&#10;ZVUjLAg55HUH9a9qp4e5nXrqpjbRX2mmny6XvKz3079T518c4ClR5MInLsrNc2uyPlXx5DqcqWAu&#10;LiQxxwtELaZdgtXJ+dFUAZGMHd37Vw0NrPvygZj7V9A6zF/wlkkv/CKebdC71CSK2lu2QYiPJBXB&#10;YYIABJ5xXPa/oVl4YsU0GeOL+0ElEs9wrksyMOIyM4AB9q+UzjK6kp1MRGXur7Wtm9kk9btrXtbZ&#10;7I9fL8zioQote8+ml0ura8np6/ecBZxFVIhC5K9+tbsEUxYKM8jpWjDo08lpHe2sW5XBG2Pkgr1z&#10;ySPx61NayJx/eHWvnpUqkGlPqa1cTzXtqTJaDIPfBratbV87ivcflRZyqRyMg/nxW5aSxkgkcn86&#10;6o003e542JryS2LEenSEeaPu/wAhXSW0ExiQu3yj5VqC2eIgDoM9G5FbemR2004iuJBEOu8+nsOO&#10;a+gwWFTklHr521/rufM4vEuzutvI2ra02zI9qWIwDluOf1rsm8htLMM2WJ5B4JB7+/61y1pOiOsc&#10;eHAOAwGCR75rprWe4lOEACKBngdK+8ynlXMkviuu6Pkse5NpvoZtrB5SlVzitSJQBwfxpbiaF3DR&#10;7QRxheKWIqTz+dd+EpQhPkTvY4q1RyXM0aVsMOPT2rqYbydgg3Hah+UD+tcvC6Lg9T0rXjl2nBxX&#10;3+S4p01aLtfseDjIc26PSLS5S4jBB575q7XD2t95EWyPueorp7S8SWNQSN5OMZr+gOHeJKdaMaVR&#10;+9b7z4/GYSUG2tjXQYFPAycVCr4qUMM191Bo8losUVGHz/8ArqSuyk0IKmXpUNPVsHmu2nJEyV0S&#10;0UUV1xZiFFFFdEXoAUUUVQBRRRQAUUUUAFFFFABRRRQAUUUUAf/T+KfjJ4ym0bxfpvwkvdVutP8A&#10;iLoMrRaPr+lmRbS6SD94I8Sr5bkL/rIXJx2PSv0H0z49aR4h8X+Frj4o22mTeTosckWrW0paa2ku&#10;ANyGRRsaJipZVZflIwa+Ufix4i8AftN6X4K10mxg0/WbNLu21S2draa11u0QfaoY1YgLMwUsNzYJ&#10;GDXtvwV/Ymt9J0bxR8TPh9ren+JtH1yw83T9PvLZ1On6mieZsuI84Adl42MMZOK/y+z3B0cvwy5Z&#10;yhGjzafFy87cXZ7xjbWz0VmvI/e686kJctJ+63939f1sfpzong/4PWM0mpp4xv8AULa6EclvAkaR&#10;XEEbAjBkYbSJM43FgB3z0ryf48eF/E/i7wvHo/ws1zW/B8Xnxuuq28tnLcNCoOYECrIDvx94kN6V&#10;+TXwW+N3xG8GfFi78P8Axh0TUfBsv2Fv7Nv0V5tMF6G/49yZMhoZ1wFDnKn7pBNfq98KPHtv8RPF&#10;FtbeKLDUXQI0tzY6PE2+2ZcDznUcyRrkFed3fmvl8fwxUjXhVw6jGqrSv9mT7qSc9O6ez36M0jVh&#10;Uahzcrffr87fofCmr/sqfBTWLGbxJ8SvHGvveTHyTqupmN5nn5x8rxjcRtPy5xgc4xX5teK/hvb+&#10;Mvirqvwx/Zu/tDxzaRRQ2L609osFpYTXPyuZJoiY5JMZICj5RkknjP8AR58TdI0Pw34b1TT/AIkp&#10;NdeHLi/jt7uFtCfUGcEE2rzKgBEK7iTtGM5yaf4f/Z90b4beEGs/hzqvhzTQ7JPHc2+ntFa7ZwCT&#10;HAuxN7rhQTu5456H3+J+POIcvw0Z1HKpGbUIxc1KCndNt8kXP3V0SS11dtDhxWTuceXkvfr6eZ/M&#10;J8bv2bfGfhj40eG/AngLT7nxZd31m+mvdWFs4W/1WFBLPaRSyHy5VhXHzLhUUMOgr5f+H/j/AFDx&#10;P4uv9KSxhlMKyR6lfecyra2NuNsqIOgQNhF53NjPpX9eOqfBDWPFelaR4u1m6uItT8M3WoNpyQ35&#10;tYbx7uN4IlVFtwthmGRkleNXdl6fMM1+Xmp/8EhfjK/xqtfiNaDwrNo97djUtZsdOtTpOmWNpahW&#10;itIIpnLXKFV2NI+3JJdzzXq0vHPJ8Nhq9DNMZTVZR5dG2nKO/wBlK7TXKnytvS19Dyp5HLllVoxu&#10;+i/U/Rn9gP8A4J82/wANPgtpvxw+JxsrK7Hlz2EYuiIf7GnjilRhLgP5824Q7doAZzySAa/SLX/G&#10;Fr4U+DWjfEV7m7isG1R9Au7rSWjibS9O1QbbeRgf3ki+cRFIQTy4YrwTXzp8BPi9D8Vv2drb4KeL&#10;bCafxFpq6dpVzeO63UGo28eoRyRP9phZo4ozOpiBJ4iQYr2f4b6f4L8X/BS38YeGLmHVPD1v4lvv&#10;DXiGG1Z/si3tpdEJPaB1BKGU7Q3HzKD3NfkHGePp1qssY4SrYeFHmqOPMrNzXvxafOuRxUnyt6Jv&#10;Vp378DJW5el7Jf13Pwv/AG+fgvB4J8WX/wATfEeux6bpUksKW8etSzx20KMgjjdZ0jmhSObH3mCY&#10;fIODX4sa5+0Z8LdP1a50WP8AtS8aCYIt5prQ3NpIowSYXZlLr74HtX9cv/BSy6034X/ss6x+0N4Y&#10;0G2+IHguO8h0nxn4T1aGVxZ/aW8qd5GjJkS3uQyGOYYMUpVjkNgfw667aeEdV8S3niT4Z6Hf2OhT&#10;3stxpNlcT/bJLe3LErC8xVDIUHG4qMgc5PX+w/AXOc6oZJSwuLqRqUYKKoyjytOlZcmsUrtLS/Xd&#10;2dzDHYOlWfOtJPff8v68rp6fVdr+0h8E/Jlmv7XXh5UbSlTbwsQqjknk9cVqQ/GP9nbVoPPvV1ZF&#10;fBwbCBzgjIHC5H418Lalpes3xvFt9PuS93E8YGz5uRgdBj64qyNG1awgS3utOu4pQqIS6YO4Dr17&#10;1+5riHE9l93/AATgWV022mfbcXi79kaYH7e9zGC2d0+lKwxnvtjJ/KtNde/YpkA8+5tSe7No8gHt&#10;kiMGvgaa0Nsm68gvIg7hEaWPapPoDznOOAOtU9lmS2xZlJyFVoz36f5zXVT4krJW5V9z/wAznllF&#10;F7o/Qu1/4Yi1W8Szi1DTlkZC6j7Dcx/KvLHIA/WtA+C/2K52ATUdJxzuLfa4yB7Yavzj0eOJdXge&#10;4ZowsUkcjsuAu8DaPXmuz+0aSqsi3EXyLx8hAJ74461p/rXiVtFfj/mY0eHcLJPmivwPvFfhR+xj&#10;eRB/7S0uMAlWZ725jOR6ZbFVz8CP2Nro4TXNNUf3k1V1A/77U18IweINGubEw/aIs7twV88A9eMZ&#10;rWim8OvaiW21C38wpseNtykZHzDPt64qlxjiVvH8ynwrgZXtGP3I+2rX9mj9kvUY1fS/EkFzI7iO&#10;KOy1m3ZndjjA3x8//WrYi/Yu+Et3Li2vtUjOMZTUtPcfoa/NnT/skNsIrchV5UIFLEckjjHcVeIg&#10;EhdyB3AC46fhyfpXdT42xEdl+LOJ8E4Corypx+5H6QD9g7wje/NY6rryAHoZbSTk9MbZBSN/wT0t&#10;5n3W+u6svPAktVk3Y7DbPzX59WhleUpGxVhySSyjGOvFVdRvtdtru3uLa9vIiGMS+XcShNzduGxz&#10;iuyn4hV72af3/wDAOer4dZeo39mv6+Z+hMn/AATr1A48jxBPgnA83TnyT/3/AG6etZlx/wAE9PFt&#10;qCU1mBh2L2Mo/lvr5W0jxr45tLhUGq6vGFZWYRX0yhRn/fr0M/Fj4prIYLDXvEEYG0B0vZt3XnB3&#10;dPSt4+KFeLsrr/wH/Ij/AIhRls1d0198v8z1S5/YF+JFqMW19pzjbx50U6H36WrYGfeuduP2Kvi5&#10;bkrbXOisy5wDeSxk49QbVenf0rEvvjd8dbTR7lrHxT4ihEURlik+2PvUIO5bhj2OK8ms/wBrD9qW&#10;1csvjTxA24lhudHyc99yV6OH8VsT0k/uj/keZjPBzLFLldLfX4pf5n0N/wAMefGyKFUtptHdtoyy&#10;ahKucdSAVXjmqE/7J37R8OWtIrSTpgJqAJP13SCvPrb9rn9raCJruPxbqUscSIZd0FtIVzx3i9a6&#10;O2/be/auW1FwviYklif39haMDgdOIsnP1r0V4v4lKzm/uX6HnVPBXLfi9m183+ot1+y9+08rEnSY&#10;ZgM4Iu7Vue33pDisO4/Zo/aRiw0nhSOc/wCzLYHk/nmvftJ/bV/aRTR7e6vtStrh3t1eR30+AKzd&#10;8YA4ro7H9tT48NpH9oXU+ivJnAQ6YpABPO7D8/5+lVHxkrLeT+a/4I34CZfOzSevmv8AI+Qp/wBn&#10;v4+RDM3gKR8cloktH79flArHuvgn8ZrUt9o+H+qrjj9xZbv1jcfpX3JpX7cXxkkukS4s/DUytlnP&#10;2Bgy446+b3+lQ237f/xH3Mt7oPhibbdSxr5VrMuVRztPEvXaBntVx8X5P4rP1ictTwEwidlOS/7e&#10;PgC5+G3xLtQPtXgbxDGPUWN0OB/uymuXu/CviG3yLvwz4itzk5Bt7wY/PdX6WN/wUf122uNk/hXw&#10;3IoYqCqzIfbua7zR/wDgoPBfWSz3XhfQd7MFaOO5ljOSexZDWk/FeLWqj/4B/wAA514FUr2jVl/4&#10;F/wT8criztYMi80vWoW/24pBn/vuE1ltJ4cjP71b+LHXdGnb6wCv2qm/b20cRXI1TwXaqsVz9mBg&#10;1FssuA24Aw9ecVhXP/BQP4XRuU1PwFLNkZQLfxvk5xjDRfzJ9eamHibRluov/t1oiXgly3ca8l+P&#10;6n45LN4GZW/0udP9+OP/AAWo5I/BzcJqUYB/56QqT9MiQV+yOifto/s8+KLh7fVPhqImXOfPltHD&#10;N6ZMQ+tZ13+0b+yNqczQ3/wr4WRo28uDT23YAwfmUEDv60S8RMH9unD/AMm/zJ/4g3irXhipfcj8&#10;c30nwpLgpf6fIDzh7fHT6SNVKTw34dkJy2jyc/8APPH/ALKa/Yn/AIWT+wdqbMb74YTJkb/+PexH&#10;Tr0cVnzax/wTpuYS958PdThDEjdDawDnH+zcDFZf69ZbL/l1H73+rL/4hFmqXu4l/cv8j8gf+EI8&#10;MzD5rfR29xlf/adQS/DDw5MmUstNPYbJjwfyWv140/w5/wAE4PGNiNQg8LeJLGKQsE2wvG/yMVPC&#10;XRGMinp8CP8AgnbewvPbDxREqn5mK3BZSf8Acl4x61s+McoatOjH70vzTOX/AIhdnatKGIv6p/pY&#10;/HOT4O+HpeXtdvPBgnUgZ9jIKY/wb8OhcGG+cDuJUH4cSGv2Mu/2YP2EZ7Vru38QeKbRBE0xYi5I&#10;CoMsfuv0APauIuf2Zf2JbmJX0/4ma3asyrIUm80sA43KSpgyOo61pHiPIn/y6/8AJo/5GU/DziOO&#10;iqr7mfk+/wAGNFc4S21IDPBV938gapv8E9NADKuqIMddjN/KOv1Vu/2Qv2aDt/s/4xyxlxuUXMDE&#10;EHof9WP51DqP7E/wt0uwXVD8adMggdtkctxbybWZj8o+UdTWqzzIZfY/FfpY5ZcEcSx1TX9ep+Uc&#10;nwesI1J+06jHzxvt8jH4haoyfCrT4xkanIpAyRJAB/7OK/VB/wBj7woqr/Z3xx8GEMPlF2JIz/Kl&#10;f9jm4KbrH4z/AAvlPBAnunj6/QGr+s5BLuvk/wD5Mzlw9xLDemn81/8AIs/KV/hXGRmLWLUn0ZSD&#10;+jGof+FUaoQDbalZuT2+b+gr9Tv+GN/Hk0gh0/4i/CS+3dNmsFSQO5BQ4qST9in4zRjfZ+IfhRfd&#10;lC67Euf+/iCqjSyOWiqtfJ//ACTMZZbxFFX+r3+af6I/KZvhF4sOfJltJAO4dh/7Kaib4VeOQu5F&#10;tXA6Dzh/JgK/U+L9iz9omacW9pY/D++J722u6a2R6/MycVz9/wDskftFadIYn8H6NclSQW07WNOl&#10;B57bLgZ6V0wyzJJvTENfN/8AyLOSpHP4b4Nv5f8A2yPzDn+GfjfBD2UL47pNF0H41nP8PfGVuvza&#10;fKR0Gwxt+WDX6V3f7Nfx/twRN8PtaYDn/RJ0nHHXHlTtXKXvwd+K1gSL7wB4tTackrBcPwPcFq0/&#10;1eyyX8PF/i//AJBHI8wzaP8AEwLX/br/APkj8+JvC/ioddNvwxOeIm5PTjB6Uz+wfF8Qx9g1Nffy&#10;5Rj8jX3k/hrxHYgi+8IeLYcjIdrSXHA4+9CayWvNHtm+z3NvrFrKpG6KdY1YfUGEEVcOEsHL4cav&#10;6+45p8R4yD9/BNfefEMll4pto87dRiYfwssuf5V33hDwvrfiayac6ld27o20gncDwCPQjGcHrX1P&#10;Fq+jkGL7Vdxsx2hXh3j2wQFrznwpAbM3cZJz9scE4xnGM5FYYzhujhnTtV51J9LfpJv8EdGCzyri&#10;PaL2Tg13v+qX4M4KT4dfEDeF0W9lvGTmRWdYdq9j855yfSom8B/GCJctDOewxJE3H4V9Q+FjeNdz&#10;NY6bcaifLXclv5gKc8E+WRnPvmuqnt9c2mQ+HNcjB6lBMR+rGuyjkWXShedflfb+ov8AMyq5jmKl&#10;+7oOS7/1JfkfGB8K/FuHLfY7kjvmNH6fQVXaz+JlvxLZTZHZ4M5r6zuluUOZtJ1uMjsyHj81NZUk&#10;6KdzW+qxkfdLIOP/ABysqmRYH7GI/r7kVTzfGr48O/6+bPlx7vxzDzNYnAOOYGH9aqyeItethvub&#10;WLGe6MP619PtqlogIMt6rDrujH/xNYl7qOmXGEnk37RkebCf8K4K+UYeGsayf3f5ndSx1We9Nr+v&#10;Q8Bg8TTM265sosbSchiDkdAM55NRXPiksAWtVxjn94e30FeyX2o6WYzHG9sAAcAxEVw9+llOTJ+6&#10;bIx8gx9OK4qmHpKVo6/16luvPlu3/X3HDy+J4X+Vrcg4xnd/itVl1uze4j89HRQ6sSD0APJ/Cr97&#10;ZIzHCN35xx/IVkHRzIxaEEADkNwP51q6EVscrr1NkW7bW4djRyK2Qu4c5y24np+NWf8AhJ4Y2ESp&#10;hu+1e/vk/wBKyo9OkgIklcZA4Y5HB+g5qza6fBv3ytD0xukGR+QH9KtQXREym2k7l2PxHcOdkUbZ&#10;6dev4ACtDzvEM4UxxEDPBwW/rirlkkaqIrSdskbdtvEAfzABrrbDwd4j1hQbXTtVuQe7qUX35bI/&#10;WlKolu0jqo0+ZWjFv0/pnFx2HiG6cNNtQAE5dlTg+2QasPok7xqbq5QfxDBY5z24B/nXtGk/B/xz&#10;dPsg0u2hBHW5uBx9QrE8fSvWtB/Zl8f3xH2iS0jVgebaBpCCeh3EAVxTxVO/xr5f0z06WV4iXw0n&#10;89PzsfH8Wh6eygL50rYUfKCee5HP9K1k8OJFFuS1k56tM4QH8MD+dffFl+yFG67td1vVi/O6K3to&#10;4jnpjcZGAH4Vs237LHwxsDv1a2vr0j+G5u5Onc4hjHX61y1sXDzPRw+RYq+yR+bjWcNocubGMrnA&#10;Z/MPOOwJqxDcW5fYbsN222kWDntj5Vr9QbH4T/BfRVVoPCcMjKv33jeYA/8AbUvz68V3uh3Nn4fI&#10;j8P6THZKB1ihROPfy40rz549dI39T1qXDk/t1UvRH5b6V4N8Q6hambTNH129Yk7TDDLjnGCSsbc+&#10;mDX3jp3hzxVF4XsRZ6DqM1wtrELqO2luoJkyoypiITDD+PBIzmvoePxt4sfG3zcAnaoiVhgezq34&#10;V6zdfBT42+Pvgtf/ABS0fUmttHg06a4ku7NoBdW80F1BbPAYpIiFm2TrdLlSj24dlYsjKvrZXxrU&#10;wHMowj71lql+q3OLMOAaGKS560tNdHb9T4qtvC/jDTE3nwlrPsIhNGF46Z+0D8ag3eJbefzJfCni&#10;EEggZluedvXH+kHNfm78RL74k3PxG1HwjLrWv6xNZ6nLp9ufNmeWVg+xcRxHAZiRwo61+un7E/7F&#10;vxjs/GeofCD4t2sc1x8QfBgPhSy1a4uPsjeJbe4drXTprxNyW15tina2MrR2txcxiB5SoIbpzDxV&#10;xmHhdUYN9Fyq772vbZanhUeAsDKXs+efb4v6/wCCedRarrhGw+Fdfcegnucj/wAjH8qh1G61OJI3&#10;u/CHimASRiaNtt0wePJUMhJ5XKsMjjII7HH6S+IP2XNC+C3wz0G7ttR1jVr+C70+311fOk328dzJ&#10;cwfZVgnXzZJBJYzr9oZyG+9tCYJ+oP8AgoP4A8MfBPxD4U+Enh26mm0jw3aX9hc6wIkkdbd9Qnu7&#10;GCeRS26Syt70gA43CUnJJJrxaPjpiKqj7OjFqV0vdttfyv0f3M9v/iFmDuv30/v7H5T/AAX8A6N8&#10;SvCfijUbjS9etbvQY0uT9rRk3W+oRPZxNGHGZGiumhbC52g5bCnI5rwf8FvFfij4Q+IPjU1prtlo&#10;+gG4ic31usT3E9ukMohjDx5LOkjlSqt80ZXqRX6//s6aE3g6+ubTU7GO9uNa0KD7HI8oliR47V2E&#10;0IdsPbXs0Mih+gc2+AAwI7DwcnhfVvCmrfBnSxa6ra6jq0tzeXNw7xfY5dRdmYQq5cQyW727Hc6P&#10;uX5VzuAr5yt435hHESjSpR961tOz1S9fzMoeHeEqzjQpTlJ3SVrXbk7fNrofzqHxnplujZ07XwQp&#10;IP2WI9PXNsT/ADr9a9a+AevftH/Cbwvrvh+zm8Oi00yGBri9WGN/tETLHJb+WE3BPJljkR1G2QYY&#10;fLyPTtZ/4J5ftO/CPxPNP8TrRtQ8LWsNo58TeHLz7ZZyJq0DHT7gqxiuY4XmKRtJJCqLL+7bBIz7&#10;z+y18arX4h/D668K+UtlH4F1J7J7icZkl0a6aScLcFyWZIUQIsvysQF5IIIw4x8Vs0qSpfV6ahOm&#10;+ZPXrdd7O/p6anoVvDSjgfaQqTk7pXTSWh/Pd8SdG134U+IZPDfjGXVLSeORkU+Ws0UgVUfcjxIV&#10;YbZEOQTgttPzAgcGvjzw9DHie91LrjDQPjjp2Ffq98dvjn4e+JvxSur3wybxbCGT+ydEgWIoWt45&#10;n8kLGMsN2/hTyScnk4Hlmv6y/hbUJNK8Si9tbiG4ntWinCqfNtn8uVRnk7HG0+4I7EV9bl3jJj5U&#10;af1jCwU2rtXl/wDJM5n4UYd/DiZL5R/yPzU1bx74QeExy3l4M9P3B7/8Crw/UfHGl6dq8OsaHq5t&#10;rq2njubadoCHimiYMjA7uCpA/wD1V+tWqeMLHUIGjtI5bkkHCpF5h4GMfKrfhXzj42+JHwP8B+Jb&#10;bTvjDqN7EtxpS6nPp2gacl1fQLLJJGtvcm48tYJWRBMBtkzFLG3G4gd9LjnGZjU9hTwkL2d25NJL&#10;zbkl/XUivwNh8ugsRLGSVmrWim79LW1v/Wh+237NXxp0D4h/Bvwv471l4LHUb3T01aGRB5dn57gx&#10;XICsHVfMdWyPkYHAyetV/Dvja0bxtq2i2soSWK8L7UGRLFIMhARnlDxtPocY4z5p4f8AFt34y8Ha&#10;H4w1Gwj0y4u9J097qwgxhXFskbF9oVfOkK+ZNgY812xxivK7nXNX8EeIZLuxDuC5Ebsf3R3nJViP&#10;mDDqc5yM4r8pxuBjCvUt+Gq+Xddj+88tzmrUwGExGI1nZNt97dV0b626n6Y6SbLVLY2l+FZXASRG&#10;YqDjs2MGub8Y/CX4LaDDL478QQWcZtIy80otojM0Y/5Zb1TzSGJxtDfPnac5xXz/AAfE6AaNDe3D&#10;xWslyYo4QTuMsknynaP4ju456d/WpHvtV8R/EG00XxLb3Fx4dsFSe8v4J4jK9wULJ9ntZNsMoiJC&#10;uZJ0IbJAO3l4ChUpe8lc9DFZhRrS9nFXk+n/AA5+jv7Mn7Qtt8MfGujePtEeFII3X7ZZQzoZBayp&#10;skjePjy5BGSQCuAwHXFfz/8A/BxF8UJfjj/wUp8ReFPEmrafrtl8PNE0fwbo89x+4lVPskeoXZkC&#10;ZQyPc3UhcjGAFXA21/WN/wAEsfh/8O7LwR468Ra94TsdS0mFBqU+saxY20s9yunZlgt0iPnrwis7&#10;N5vDbVCnG6v4y/iR8fP2Wfi18UPEHxT+InwzvL7WPEus33iDU719QgeWWe8lad2bfCOpbAHYcdq7&#10;cFm0MA1UrUnJSvZbfNq/p0PxPxUwdTNKjwtCKpzpW5pXTunrFaK6s76X669LflMngDwhOQVj0z8L&#10;lwB7/drag+FHhOUgqtj24F2/X/vkV+k1t8T/ANghUAuvhVrkZPzExXFi2PxIFdDpXif9gDUCsl14&#10;D8Rjdk+XGtkuB1AJEmT15PFfQU+O8vj8eBf/AJKfhtXwxzRu0MYvxPzLX4NaIT+7gQ9/luyf54FO&#10;Pwc0svsWNlxwT9rUfzNfst4M8B/sJfEOy1y68PeBPFAi8N+H7nxNrc6rbbbbT7WSKJ5CVuBkmWaO&#10;NVA5Zx0GSPkP46fFD9hD4ezW+leAfAXiPVtTkMctxDqtwNOtorZwfnWSKadnkLDAXYBjJLdAezDc&#10;cZRXm6cMBO/rH/I4Mb4e5vhaftK2MikvKR8Tj4LafJ/q/NH0uosfmWpY/gXG8mfOuVHUbWhYY/77&#10;FfQdv8cf2bbfS7XVtc+D+sW1pe+aLS9TVLow3Pktsk8mWRkSQxt8rhM7W4bFdda/FL9kw+F28a3P&#10;w48ZQ6Yl/Fpf2iDVSoNxPHLKipulAIKwSZIJAKkHmvUWfZU7c2Cn98f8zxlkOYfZxsH8pf5HytJ8&#10;EQCBG98SOp3Rfy3GqUvwbuIwSs12p75EbfyNfWkXxo/YLuF/f+FviFA38QW+Dj/0pqf/AIWj/wAE&#10;/JxufS/iNDxziZG/L963FaPO8nf/ADB1F8/+CTHIsyWn1um/v/yPii5+Gl1bjm6uc8nmMH9RWBP4&#10;D1BRtS5lPrmE8fka+5bjxp+wJc58i6+IlrnlQ5D4z9Farfg/Sf2N/iX4qtvBnhHXvF0N9eLJ9nOq&#10;Tw2kDGNS2zzZoAoYgHAJGeg5rzsRm2WWbVCokvL/AIJ10MkzBtRVem2+z/4B+fj+D9aiz/pMg/7Y&#10;yfzFVJvD2sRHIu2XJxlo5f51+zth+wZ8P9ejM2keK8BSVYTa3pwO4dcBgpOAeuMdfSqVx/wToeR2&#10;Sy8SmQICcLd6bP36f69f5V48uIsqd1GUl8mevHhbNl8UE/mfjOmneIFysc6tz/01FXYbDxPwWuIh&#10;9Xf+pr9dV/4JweMFk8+PVLhl25Tyo7V2yeucXP6U2T/gnl8Rgx8q9v8AAJwXsomBPb7k5PfrRTzz&#10;LGvertfJkT4fzNbUU/8At5Fv/gl3czS+CvjT4D1y4Dxaz4LTzHtJkivbONI7qKaeKZsFIruKZ9Nm&#10;PCRm5imdv3Kg/llqF34w1TWJrzy7GGW6umdLbTcR24aZ/kjtogoIj5CxADJXHU1/Uz/wTU+B2jfA&#10;zSvGGjfErQ7jWtYmht9R0XUPIWxDJ/aGl+dYzzs+8wSpbNuQb1JfO0MMt8x2f7P3jq7/AGwtf/aW&#10;1nUZZ7bStVvdUtI9U02TzHmFrLaWUPmGPyjHby+VsKISIlUgb8Z+ap8RYWGMxHv+7ypp2erXTbrv&#10;5I6pZRi/ZQg6fvJ6q60T+Z+AsF142tpNioAysVYFk3BhwQQVBBGORVx9S8avhnhyT3AQ9fYAV+iO&#10;pfsTfGzxDqlzr00lhcT31zNeTtFpt3HG0s7mSQqBFhRuY4HasuT9hX45owX7JpHoPOZoAf8Av4ox&#10;+NfW0sywLSvibff/AJHI8nx6/wCYd/h/mfn4up+LYyCtqzY7FRn+dOk8R+LUYFLIHGAcrj/2avta&#10;/wD2QPi1pM23UJPB8Ge8+uWsXH/AmGK52/8Agfr+hc6nqvgMY6pH4n0/P4ZlX+ddNGvg5bYpL7/8&#10;jlr4PGrfDP7j4/l1TxG6H7RYuVYYYc9D+NbLeNvEk+px6pJabHUxnEIaMYjAAxjoSBz+de56ppWm&#10;aIh+36hoMmM8WOtWdx/6LmauZi8R+C/M8mS5RSOp3SsPzQMp/A16VPCUZa08XH7zzpVK8dJ4aX3H&#10;dfskarrniP8Aao+GugLDZQyXnj3QYo5dUga4slY30RH2iAMpljyOU3Dd0yM5H2/+3D8O/G3ibxJ4&#10;d8ReF7W91O81a617T7bwlbwP/adteLqN3rWomS1jUxWkEMN9DI7byoaUR7m2NIfmv9m3xR4H0X9o&#10;HwBrc/laglt410SY2J8xhOwvotqbdqsSTjABBJxzX7T6n4Zl+GPjDWfEHiXxTFrOqQ/Cb4ivDqlk&#10;skieI11DWzpU8VwZ1TbIk0MpZFBUyLBEUAANfI8RUamHxMKkKsZNRduqvtbT5HrZbWjUpSjKDjr/&#10;AJH8z8XjbTJUV5LFWR1DAkBgVPI6r3r+gH/gl74f8CeDtK8KfFLwZp+neIvF3iQ6pq9hHaafIl5o&#10;0FlJP4X1jTrqcERzxLBqltqxhJQTRRlAHfAHxZ+y78E/hR8RIfHfiPxWtnqcPhnw/dz22m3EsZS6&#10;uxkbhcWxUrJAwjLFSV2SM5wi5r9bPgL8FPAnwO/ZYsNV1TxE15pStqXiPT7qy097KLVbfWtPiudF&#10;u4LmEN5iG5srqKQNKUWS3dXXa1c/FdWUYSoqpdpx2S1vsr+Wn9bdGWq751Fr8DtPjF+zlo99+1Yn&#10;i3XrXT54ofBl9Z22lj9+017p7Xd9FPoT25jFzJb3Fut7KsjMJIXMMZ2qVPzP/wAE+7/xbodz8YPF&#10;880Oqxm41fT5be51CWLU9G1HQUXUt1m1y/lSfaLR5UkkQo0csKGTakiF/wBE/FuoeDvHHx78DeNt&#10;K0yTNh4Z1m28Oa/qcNsba0dYnWKJWT7t1PZzfvlJjWSNV2/MZGX8+v2QfhLaWup+Kfh54IeObUfG&#10;Wi+Ib62h1YPDLcl9FuGhuVmIEslwskwXMeWBd9wURuzfIZTDErD1KEpJNJfc29fLTftoe1VVN1VV&#10;tdd/u/zPY9N1z4q/tMeFvAnxE8CePvE/hHR7d9l5pMN9d3EWtXH9pldVt5bhZVuFT7MtskEbEx7V&#10;cRHLJUX7Q+j/ABRt/DnhKL4MfEBtF03VPFV14X1uHXNXt7u2imfUUs7HZFexOhYiXe5LBwu0O6EE&#10;D5o/Z4+Gt7J8cNE8Iab4hvrXV9X0m6tPE1vrFq0uiRXEUWoXCaiFhdjG0MvnTzJtjk5mwGDOlfW3&#10;7Z/7P+g+INA1Pwd8WLVE0q08Sx+L9XXSpkWW3juI5I5ZLeEPA0scRy8rQAySIzkMhkMqfSVnmeW4&#10;qnSp4n3XqrNrR3ve336u/U5oUcPi06kodLar0P1E/ZEsvi94O+GU3wk/aAvtP1PxR4U1K60+TUNM&#10;K+Xd2KynyXYRxQokkbCSFkCAgIpI+YE+/atdXN/fLbR5AZeB6L714P8AErW5vhVqcPjewt9Yvbex&#10;mnk1RZIJw02nSwWUMjQxyL5ryRm2zkKWmKIW+d2A9q1G/iisXvrJhM12FFu8Y3b1PKhcc4I5xX+A&#10;/wBMbwiqZLxviM5p0/3WYSnUg+iqt/vU/PmftO1ppJ6M/tHwlz2GLy6GHv79JKNvL7L+7T5HP6tc&#10;Mtwul6YDJK2I1Cckk9cfWup8O+F105vNvSHuzw5XkRg9VB9T3P4DjNS+GPD9xoj/AGy7Aa9mTLMc&#10;EQKf4F9WPc9ugr0KzswoBI+or+Z8Rj1Sp+zoyvDq/wCd/wDyPbvvtv8Af5tmyjH2FF6dX3/4BJZ2&#10;oGNgxXUwWoQZA54qpawBfmPH8q3YkyMV+eZrmknq2fFVarEii3cYOc1qxWnGenqO9Lb22xgB6Vqx&#10;xduB715+Ho1J6nmYiv2ZHDCMcDFXRGON1WI4wvzEH69qYzDOP619NhcAoR948idSTeiJFjXAPUZx&#10;T/PIG1QSBjHpUAGeBx7Y/wDr0MxHB5PU16kZ8qvEhUu4M+5t2ce3pSrIF4yKrFj1PTuP8ajdx19K&#10;87EYxxbZ0xhoTSSPuK9s1FJMQvP4mqkk5Bz/AFqs85K/Nnr2r5zF5ylfU6IUNdiaW4Cg5IxmqMt4&#10;nbp7VVnk35BzwapsQwyfpXx2KzaU29T1MPQS3LpuGJDZOPT1qs8hLbx3qEsQuRnFQNLsz8wrGGIk&#10;ve2R3Kmiw8ny8imo4Gc1T88kcdOmag81gvFetRxLa3uaRh0L8xX72Ru6gCs17qRFKlgAeMMNw/I8&#10;VG8pfj0/nVGVmPy4/wAmvawOOs0mtjqp0UlZnM39tYyyuqWtqSxwX27Bg9Thcc1xF3EdP1QxMfkZ&#10;R5Zz0A7Dk45zwelekSWkYZiOp5yPWuU1Oykul8p8kg5R+yf571+n8P8AESjNRnJtPTXX569j6PLs&#10;W4y5ZPQrw3BHGePUdq2I588k89/auQjleNyknyuvDA/zHtWlHOQfl7GvrsRGL1PYkjoXkzhgef61&#10;C0jYKjqe1UluOMn/ADipBL5mCRg9u9c9Ory9TLlLSPkbfz9q9f8Ah95WnhdWvz/o9vI19NkZAhs0&#10;a4cn2xHz7V42rfMAtdX471pvDPwZ8V6uzlXtfBmtSq3Gd09q8CccYy0g4r2+FsLHHZ5leAlqqtal&#10;F+jmk/wPleKZS+rSinv/AJf5n4SeH9bvtW1zWvE0x/e3VvdTuTg7nv5Ah655xIx79K/qB/Y8+Ez/&#10;AAY+AWi+GtRi8rU72M6zq4x8wubsBgje8UYSM+4NfgZ+wv8ACqw+LHxS07Sb5UZLfWtOu7u3l/is&#10;bUT3E/y4wwZoo4yOcbhX9RLNuYsx5Jyfxr/ZKVZQk7s/IfErM/dpYOPX3n+S/X8CyJOeelP3grgG&#10;qeTTN2TtH1963hmOjjbc/I/Zl8EZzRuUHNUckHFPEhB5raGPTsrCdNnwd4t1MWX7fGgwof8AX6FH&#10;GwH+1FP/AIV99CQHntX5QfEvxJ/Zv/BRXRPtL4TzdNtEz6TWpUD6bnr9WD1+lc1GtyudurufW8T4&#10;dxpYFvrSj+b/AMyxvHWlL8VUzgelLkj8K1+sPc+SdIs+YO/+f0pN/fNVyex9aUsT16e9ZPEMPZ9i&#10;wJOaerknAqlkjvTg+DipWKu7MTplwtjmneb71U3rxTHmVFycDsMnjP1rSnjOV6Mn2V+hR8R3r2ml&#10;PdrdRWixlXklmQyLsB+YEAjqOB6da/J39p/UtCm+LsuzUNMNxIluVtEZ2kxsGJZXUFVwOAM9ADjv&#10;X33aftAeC9U8M614igjmuY9CnlhvbW38uSfbGT+8CFgCjY+U5yemK/JjT9Bf9p34z6h4v8MWdp4S&#10;0m8V7ma5ll8pbdIAHmmYDG+WUAkgYGT1AFeHnuM9rTjCNm21pr/w39dT9b8Pcrnhq1aviYuEYJ3e&#10;nWzt3210v8nv3vgf4Z+L/i9HY6/pEll9iae4t7HH+kXKrEAZC0QKkRA9S3J7DnFYPxO8Ej4d3lnZ&#10;2EepSM9u8l9eXsBgiluCxP8Aoy4yI9pHB5BNfp18B/B3wy8N6HBdfCfyri2dDBf6hvbfM/3yQhJC&#10;nccH9M1W/aO+HEfij4U6i+nGOKfTkk1NdsYyyxDc6KeSvyA5x949e1eRUyKLoOpvL+tv68j2aPH3&#10;LmUcPJWp3srqzV7/ABLV9vzdun49R6j5szytjnO454z1r9C/EQi1IWPi3XfD7XFtFpdstxcae+25&#10;unO1LdYwOwb7yDnnJzmvzMti4YuWI2HZ6jp1P4V+k37LuqeOvFOg2Vwur2drZ+GbmeJYr4ZR4ZkD&#10;Fn2ujfIMgMxwOvbFeDkeHVSo6TXxW6J7Prfsr+u3U+34tfsqMcVp7l76taNbK2t20l5b9DynV/DV&#10;t4q1SDwx4Ct7y51Sad576O+5Fu6DJVHx8ik5B3ZzwBjrX0F4N8I618VdDluvFmsL5WgbYre7SFIU&#10;ikIG/e4zkIBgluq813fgr4jfD3x78VG1K/TRo7nTw9vpOpWl6IGueSpZ4H2l84IQMW45wM14R8Tv&#10;jXe6Jomp+EfE+iR2Gp3d1NDLPaymJpLZiWGfK3RyDbtByx69BXfHB4TDxnXqVOaLurK6TsvdTts7&#10;6rdO100fKSx2NxU44WlR5JxUXd8rceZvmavuuXR7NXs0z37TdRk8KWeryXcMTzaJMskOraa6PO0T&#10;sViWSPH7xWI+bPAXoeKTV/2odIsbK5Mmn30sRtYz5TxiI294eW54/cngg9evY1+dHhP4i+JdO1KP&#10;ULiZDbwRrCkBAMRKj5FMe4Bhxk/niuy8XfEzVPGniC51/Ur1o5J7Q2/l26DYQgCiMqowAe/euGlx&#10;vUpUH9Vm4PazSd1rrfTo0tU2976I6qvAVOdbmxMefre7VnppbXdpvRpLa2rZ+p+lfHjwRrim0vJV&#10;si9pFcKbtjErmUZCoSMkZ4zxntWBr/xG8F+KWj8L6Rd+ZsHmarLEWc+WOWgQKCZGc8EjgDuSa/OC&#10;+1Ox8b32mf2OkdnI1mkNyZSTG8sC437ySxZh1yABxivWfAwsfB5fX4fKv/sirLFImVaF2wGOOjjn&#10;AXvX0cvE7G4tewrKLhs5W3jo2radP6W6+cn4c4TD/vaTkpLVRut9t/6+ez+qvDuqeDbbxE2k6HYz&#10;rduRcWsZBiimRsNuJB42c/lXm3xT8N3tlr19qEssBSSfeuZdzhSpkJUDqOwB5Brzi6+J2v3FlLfy&#10;TCyklmVY23YlSOM7uEHReTgDAPTmsTTPE1zqerNfX4kuY4N5RC4QtIeFdh6A4OK+YzbiDC16H1Zw&#10;63TSUUlruldvTr6dbs9DA5DXo1niObpZpttt6bN2S/roaFlqt1FDsikZEJyyBurDiteG+cjzEHK4&#10;3YPJz6CsmOw05YF1O7lYO7s8kPO1jn16jJ70izBZG2jCljgt2Hoa+JnCSSUn6f10PdlCMr2R2iXd&#10;wjLuIwVzwcjn6VvjUmmUCEBUUYA7/ieM1zVg4h/4mHkkpEFDkEjDN0xn1roofPFhHDtcpK5ZV2gd&#10;uMDqa6IU99f62X4ni16UexvWt+5AyeMduc1r29/IYwzg4zgVzmi2zzyqGDbScDBAOfTnjiurjitt&#10;0bgNtCHcvBG4HBwa9KhRlKF07f0jw8VGEW01c7DSZ45UKyAbgd3J7V1umak0quEOAucHtn0FcGLn&#10;TlAXPIblkIwAexFa9jeRSuwSdhg58sr978QOPyr6vAYiVOSSnc+UxuF5k20a0920NwwlAG75gAc9&#10;fyqzBqDfSo9UjiltftrFTLjaW6D5e31rm4bl2bJz/wDqroxFd0alm99TjhQjOF7HoEV2pA559qvJ&#10;dNuyea4qymY/d6e/UVuwys3Jr2cDm8nZI82vg0jrrW7fIBPFdDZ6jJbv5kYB7c+lcRbsVbJraicb&#10;QgFfouS5xUi1JS1R89i8JF3TR6nbXKzxB1IPrj1q4Hz/APWrgNMuDDMN2Wxklev9QK6qz1BbrAIw&#10;T+Nfv3D/ABVCtCMartLb1PjcZgJQbtsbIJHSp0c4qqMmpE619/SrdzyZxLo5paiRscVLXpUpmZIj&#10;HO2pKgBxzUoYGu+lMynEdRRRXXGZAUUUVtzIAooopgFFFFABRRRQAUUUUAFFFFAH/9Tx34uv8Cv2&#10;xvBd3pPwwu/DXgj4kmxj1VtCS7+y6Lrd3ASWktVHFvdbAwdW25LDOeo+mfgD8ZvEHw98N6OPE9hd&#10;wyNoklpfWU0wt472axys8LKRxNGmHU5Gex5r8cv2z/hJrmheN5/in4X0u2ubHUJFku5NIQRpFN/z&#10;125HEnUsCBmub+Hn7T/jaaz8MfDzxrp11d6Rp/iGK/mvJiDcpayJJDcEncTLuMhZiTxtAA4r/Pef&#10;D9fG5bQzDKp+0i03OLtzax96PZ6pe613tukv3p1oqPtIa6PTv+B/QTN8Dvg7rukjxt8OvGt4bO4X&#10;zNQ8K6zNJ9nQzfMUInLxOAc4wy+1UNDfxr4XuW1PwfrN8Ht9Tt7J7mwkRmWywqFtnBZYs54ByBjN&#10;fEX7N/7RMPgH4k6Zpesaitn4VnmnSW5v7SO8AtiD9nURSghlKtnkZ4ODX6FfEDwtP4H0XVfGvgTT&#10;bq/u7Wz+3Np+gw/abK7tZW3rc2JzvRmjyTD0B4BxXyOOySvKUMUo3ndKzbs9Vbo7N9V+NrW8eEpV&#10;rSpttp7dj6/iu/FfxQ0XXbGPTtc1nTbYRSaXeXsYF1qMEBOZYUBXLq6kgAgkce1Y/wAK/F3hr41/&#10;DrUtFWNLK50ySXSStgxX7O7Nh5Wjb54rhH+cpIMq444ry/8AZ/8A214/ix478M/DdYbwiw8PxXU9&#10;i8LW13YiLDQF+myTacv1HQEV6946/Zn8G6j451f4+eGdY1L4eeOop8S3dvG0+m6xbPjZJf2Y/c3Q&#10;HR5F2SIOdwxX5bxZksoYnHUcuxjw+JquFSCk5exhNRsnZO9PncZPnhfmejjJNI+ihj+ZpN2vrbdX&#10;2fnfr6Ms/BDx+NLL+Evihq2q614g0+V7cap4m0Y2kEyRjbFOu4bJHAAw4wjYzivzc/aj8Lft23Px&#10;Fl+EdnPb6j4G8V3kSpruhWzRXgtMlpoLrDuUjIOS0eEcALhc4P6qfC7VfE+uSx+DvjtJb2V7bebJ&#10;a6npMYuNK1a2deFs7glWikU8tBN82Pu7gM18k/tA/tm+D/gre3Pw/wBB1DT5Ncgt5Bpmk3trcwTw&#10;vj5J/tMmU8nH3jtKYBGa8/NOFOKnj6maYb2NVzhzThOalyTaV505KKaXNbb3WtGlIjEVac6coSlZ&#10;d1/wx5n8KtW8Vfs9fCn4h+HPglaSal4osLWVVhneMrHdiGKS3guFd1Hk28ihNoxlmxyTWF+wv+0b&#10;8VpRH8HrPTG1LwZquh2Wmi6vI/sSx65aSreXl1EABuZruaXcp5IGTgLXJfse3LeB7zxN8WvjPPpm&#10;vaJ4j1a60y+m0kCaV9d1ERyn7NbFVj2ozrsYEKpBIJ6n2z4MeHPCJ8b6lovhzR7y28MeGfDkurR6&#10;m9yHuIre2t92oOm1nSWc+e0xOTncvRFArvWXSpZbWwHtJTrVabpppe9LmitGnurzlyropSu9Lr5+&#10;hFqSik0k7r8LX+4+hvGtv4n8H/Bnx34Os9Pk8SWHjfQtT0yHSJUMMevafhlktrWaQGNbuNPM+zyY&#10;2lguRgZr+UXxD+yb/ZOgf258AL3U/E2h2ok+36Vd2bW3ibRnVjut9R01cyHyzwZoQyN1+Wv7FI/i&#10;Z8N/B3hrxL8E7jXbbWLjwzEvjjwhqYdJBLo97A0kMsMgzEFR4zlc4IkZelfkt+1jqPwO/aY+Cui/&#10;ti/AfU9O8P8Ai+4t3bxHoNvfQ2ty81qFS+SMKwJeMsk0br/rImIySoFfs/gjgszy+visH9bcqUZx&#10;tzJtQlUTbha6tDmjLllG1m7tSjJW9mi4z9/l3b/p/L/I/m7misYroNPM8bpneksUiE9sYK8YPWsD&#10;UNL03Up1lTUIxJgjYQx3Hrjgf0r75fWJ9Uup59X+zubeEySxy+UXkyNxDMScs2MknvXzN4YOnyeG&#10;rOeM2wz5smzfGCzM7ZyD6+tf1/PBuMrXId72PAta0kT21hDHeJcomoRyuY8lYkU7SXz0xnjj1qs+&#10;mWXmLsYI2djEt8pIxgjvjHWvpH7E0O1lQSiR2bAIJCnpjaePpSWOhxm7eS6jQKfnIdQzEjsp6gY7&#10;1i8PK5UaNm3c+ZYdDke+ZS+I9vmZX5vu/lx71vWmnQYkmuGiUA7lLsq84wCQep4r2jxTp9rBd6fN&#10;awRK7TYyRtJ3RSYDEdsjp04q41lG+mzf2zp1rMqxE4Nurl9q8KM557jgUQwrk2mwlUSv7pzPws8H&#10;fDzXPDUa3MemXmpJ5kt6g2SThWlfYzgEsAwHHrxVP+yvCun60dN17w3ZWgewl1ONY3WSaOGPtMoA&#10;CM3AHOMnHOK9E+C1x8L9G8EQXUs+iaZq86TJeCUxQT4SV/LEo+U7VGMDpir/AIW0Dw/EmoQ6z4o8&#10;N3f9oxSC7urd0FzNK2NpkeSRhtQfdQAL2xXq08HFwjscNSUvdUUv679TltI8BeAtRubiz1DSLe0m&#10;tVSeTMjbRE67lfII44IJOOhq7p/w0+GviPShrE9j5FoXLJNJcPGrxq2FkLK42hscBuexGa9VsvDn&#10;g/UYboavrOnTy3vlRTPZ3EUWYoMbYwdxOMgkgnBJIqxp3w+8DX3hm48IeL7nT9Ssri5aSS3kug6M&#10;vmeYgOWBBBwTg4JGa1ll8G9kFL2lknFPft/kfI954YtbN797ZQyW80sKIXz8ochTyc5AHJrk00Sa&#10;STayuE25VDzuYfdA54+or6NsPAPhVr27uJbN2VrmYKyljlC5PBB6ccDj6VSv/CXh6HXbPTYInWF4&#10;JnYlmDFk2bSrE8dT/nFeLPAyi9tz2ISg4pOC/r5Hm48Hqk1vZiM4ZVY7t7EknByCeev9cVPb6FAy&#10;o1wzJgyhpNxUfLKyqAAfQYGK91t/BmgMDcRLOkhGQzXMjdB3+b8TipG8EaEIvMuftBTeSyJKd2Sc&#10;nbkgZJJP1pvK5Xu0i/aR5k1E8SsfD1lqUcqCZwhkVTI7EBs5BBGD1AxyDinW3gHSJJFeMNLGsoVy&#10;iqeDwMfLxz6V6re+GtKtbC6WyW4QJGZGWR8ksp4JA/z9a7O28IaVp0SNDdXLF926JSARjoTuQ/pz&#10;XO8Fy3VjoVSk2lyny3qHhUQXb6fGQsB+YDaqlgc43EjkDHFSy+FEs5hHCWMbKSPlTaOPoOvrX0hf&#10;+F/DV4/2sTajFKV+clk6fQIMDk8//Wq7H8LoZkRnvJtjZyp2sQuOuWUfhmpjh7e7uCpLV8uh86Wu&#10;laiAtrpxdlIwqKOFB+bOB2qcWWrvcJZwXJjTc2cLnBAJ6FsHJBr2608J2bQIVmukkZSrhUUjaTgD&#10;PUg9T+NOHgS3XzLwXsiMsiqNyLyMFflBxkYPPQ0VMC3G8YhFrTQ8Cm0rxFDqyafHdEQtExWbywfm&#10;HVfSmHQde0795YyJK5lMpDRjB3febJJHfPavpr/hWOuSwi8iv4JIs43PAAQegyVI/WsnSfBmraoJ&#10;raO8to2iuZbdVMBYMY+r7t44PoBxWH1CsmkzRum31+//AIJ85z+EmedDdLFJ50gjRsbApzjJ68e3&#10;613UPwpWVEltja5iA3OActu53FTkdwK9QPgSSXAe9t2eJg6MsDhVKHOfvHI445/nXX2Uuq6YZVlO&#10;n3BaMAM8boBxyQAxyelbQwbSvMzj7Pmd1oeRR/C3W0lQs9m7XDmULKpIMhAGNuw8EY4B7VyviT4c&#10;X9uVv7y3s23TGERwhlUMV3ZI2jAA6Y5r6QuNW8RvKryJYq9lPHDFIQwIyAwI4OQM4yeaz/EQ1fXY&#10;EiuFsVKyiYukkjBtgxg5UdfaqeAlvFM6f3bg0j5j0/wXepi+ht7HEhO2N/M5yfbsKuH4d+J5NzxR&#10;WZ3MzsolcfMegAKnAGPr717lZ6JrQ2qP7OJ3khFZ16+uRjj60xdZaK+ltPsyD7PIYyTIQodeuDg5&#10;57054B6J3M4qD92587t4T8QRTRr5FtulkEUYSVsFtpbn5TxjIPB5qSbwl4mZ2t/s1pj1W4Jx177B&#10;/KvoiPzbjy51gtHW3mM3z3B242EHkJx16io4pp5YxEtlb7t2RJFct0J6EtGeBXJLATXQ640oXert&#10;6f8AAPIPD2k6xpGmx2MtisuxSFkjnAwWYscggdzxWtPrlx4WQLeafdQicuW8uRJA6DAKnGcEbs56&#10;+ler2VvePIH+wSODgDZOoO4kZyGUY7fWq+vaJLq8sMVvZTKAsisHdWPz7cYI+n8sU4YWo35FycFT&#10;tTlr/XkeTw/EjTRZm1ezu8bJIxsw2FkUr85b0Jz2PFeQ3bQy3wvWhcv5SIVK8NtXbnnt3HPNfRae&#10;AJtItxLd2csUTIQXXB27e7Y5+p/SoIPB+iGAPeQSSjbvjAwpPGAevQdq6fqfK7s4JTk7Xl+B80Te&#10;GNV8SSxzafHNL5ESQyhU+YEE4445rq49G1+OytbRrK9IgkVydvZGyRjvnscfWvfPD2j22i20rLZT&#10;TGTDgowQqOQ2c4z2xTbprSZTc2tpdiV38tVLR4Bb2yucn61EqDelyqTi1eUtzxOG3uH3g296jgFg&#10;Bbk4z03enGa5m53KWmELMpwRtjLBgO/TpX0kNOcu1zHp+o7ImUHEaHJHYnfxn09qgXwfdR2SWtxa&#10;XiKQdjxR78kksFODnPT/AOv1oWHknY3nT5m9T40l0LUm1We5WxmMczDaRHluCCDjrjOahuvDOs39&#10;8ktnZyuXkOUeMZU+5Pr+Ffa02hafbW4YNdwzvICVdCARke2TjBHFb9tY6bHHFHPK5RblZmSWMhQA&#10;2TyR1xnjmtWpRV1qedDLoJNc3U+FYdHvLVDtgRZc84VRx7/0r0/SINDi0eGG68iOaODblgMIwyeS&#10;M9c/hmvUr/wJc6kWktr2KNS4KpLuwvTgsF7jOKoSfDbUrdVu/Oi2ls7fvDYDkDOO/TPFTVhfdnZC&#10;jyvRnklqTOZHkO3zCxkcAgjPv/8AXqjqFreyqkmmPcELdpIiq7hgFONxAI4A617LfeHYI5kfykYM&#10;Bjaq4JznnjHQntUWqeGbC5nLmNdzqN/lrg4/75/lWV5JmUsOprVnAap4w8XaLps10uo39vEsJaby&#10;L2ZIwoHIJDADtzX5+aj8ffiVe6pcXMN+6+Y21BIBNLtHCgu4LMQoABr9AfGXhnSo9JuFj8jaYGwX&#10;K4YgdTnAIHvX5/aH4Ym8W3scPhmxgt0ijWOa5LMVLgfM7yNn5mPOxRgdAK+t4XjzOXPHm2PzDxIV&#10;SHsYwny77P0On0r4x/F91VJ9auUORtijjj3sewPynH0GTXq3hnQfFP8AZf2ua0ke5upnnlErKj7m&#10;I5IYj72CfbNdv8OfhJbWd2kOjW7X9/gbrlkyI88ZUdIx7nmvd7n4E+ONc1JNBtdSk02L7ILmeW0g&#10;EkrMzlNuXBwnBzgAn6V+gxjSoa1HZ9o7n5Y6GJxK5aackusj4y8Q/EHxP4Nu1tNC1CTTrzJS6Szm&#10;RmwPuhym4Ag54PPPSqEXxu+L0g+TxJrgzkALdOB/47iv0K8OfsDXN9cabJea9fQQ3clwJfLs4BJt&#10;hjL/AC4UDcxHfPB9SK9l1X/gn74b0tIIrTWvEE0rX1vCztNFEhimYZICxp8xU84Pyn1rwaua0ZSa&#10;er/r5Hr0MkxcIpJ2Xr/wT8n4vi18WZuJfEXiJ+xJvJz/ACYU28+KHj2W0Iude1tlKHC/apmJ9cfN&#10;mv2m8SfsH/CrQNCN1DJrDyC1dg13qshCy7NyEqCuVLenb61+K+n6QZoBMMA5bI6YIJ/KlQxkZrSO&#10;3oGLwFek1zz382cR/wALK+IPCyaxrGMBQHuZsY9vm5pzfFDx6CQdZ1Qgc4aZz/PPSp/GOmtbTW74&#10;PKnPocGvsX4VfsNp8Ufh3pPjtPFaaedTthP9llsBJ5bbiNu/7Qu4cdcD6V6UIRkvhPMp08RObhTb&#10;bXn/AME+Lm+J3jFW/e6jcv0wXVWx/wB9KaYfiN4okILXEbez2kB/nFX6Cv8A8E2fERWR18WWoRJN&#10;gZ9PIyMcH/j475qC0/4JoeMLsOz+J7JAjsuTp7kHHQn9+MDGDWscPHexpLB43XR/f/wT8/ZfHOtX&#10;cZSYWLZ4ythbIfxIizWa2t3cuGDRqQcDZCq/TouK/Q9f+Ca/jNQxXxVpq7XKt5ljIuemD/rj1B4x&#10;UX/Dt74gJbm5m8TaMiAlRvtZxkj/AIFVOC6IzWAxLfvRZ+d761KAM+WT1G6PI4/CtPSvG1zpGPss&#10;Onbsj5pbGGY/nIjV90zf8E6fiFJapdL4l0ECSPfGjQXCs2OcDr+dZn/DvD4mxwJL/wAJB4dfzCoR&#10;UW5LfOcDI8v/AOvWTg3/AMOaQy2tzXULHzVZfH/x3YZS0l04DgAHT4BjHptRf61tQftMfEi3bcZ9&#10;LJPTOnwZyO3K5rpPi1+yf4x+EXgyXxxrOp6ReW0d5DZPDaLOJQ84fa2JEAwChDc964L4D/D2P4je&#10;JrrQZLj7NsgMwcxxvwpAI/eAgYz1rkxEaVODm1sdkJ4pVI0XJps7eH9rX4qW6bFu9NAGMZtUGPpt&#10;I5rWj/bB+K8fHm6Q5P8AetFbJ69N/FfQ+ifsaSam9wbrVREkE2yORbO2ZWQqGViSBzz9Peph+xFf&#10;Xfg6XX5tShW5VZvLgFlCIpGhZgV3jDcgdhwa83+0ae9mei8vxn839feef/D/APaY+LfjCa/ldfCs&#10;cGm6ZeajcSXVrIu821rLPHAiwybjJO0XlRcY8xlBIBrlNX/bQ+KNhezabeaR4cingkaKaMRSsUdT&#10;hlJExGVIwfcV9ifB/wDY+/4QjxLpnifVrxLjTnVk1O1NjGvnWkkRZljkLZD7wpR+qnDA8V49rf7A&#10;Ov2Ot6fpEuoWscuo3iQyGex2eQ1yN8Z+V2LryAeQR7miWY0kru5KwWNVkpa/I+brv9tn4mFgRpeg&#10;N9I5l/TzDUC/tzfEtPlk0jQ2H+z54Bx/wP3r2/xD+wvdWOqR6VBdwW7QW832yaa1Zg9xBLsfYm4F&#10;UAIxkknBJA6Db+Fn7Cek3Xxd0XRviFc291oLapY/2jHFaXKNc2c7YlRDbv50bEZVWj3sDhgr42NF&#10;bEQjJxuXQoY6UVK+/ofWH7Mn7Sfwk+OP7MvjTwv4lsPDemfEPwrDd+MtHmlS5WTVrO2sXWbTkk87&#10;DSmRVmjHICh5CFEZA/Yf4WN40+MH7HPjvwB4vtrS68Zr4N1LVdPis71YLWbVtMsVvoDeX1tL9miA&#10;gMk8iFhFcCSdmRJBIx/Pyx/4I8ab8KfiHoWofCnW9Tu5RZaNea1a3l3HaW7NfW9/LCBLCUFxPevb&#10;RG3sUJMDuwlk2lK+wP8Agnb8UviF8K/id8YPgD8R9H0u28FXnhXV/E1vp9yhtE1S3j0jEwW6bfb2&#10;9uftDfaMwY8t5XChjIX+exPsqtOVaLb12fRrR28rptv9DroU8QnCMpKz+f8ASPwD8C+Df2rf2Yv2&#10;o2+JHxM8N6n4ZhubuC414LcqLd9P1i5itY57d1kZblGaaOSPyyzNHl1wo3D9kPiZe+O18MfDfSPh&#10;HH5P9l6tZ6rpV7os0WkvfWsUbXTQWz3Lvb28csryTSoxbzEi8qND92vn/wDbx+IUMPiuDXte8NeM&#10;l1C4sNN8aX/lyWfiLR4Jw0k9pa6rHcJZNNbpc7rhRapCkULW8Zi38n9TvhT8U/DUNp4R+Hug+EJ7&#10;K/8AGXge20/SbeaK11OPyNct5PsWo21000kPnJexSo7AoY94SQo4LDy8bL63D2yj8N3fo0tl631+&#10;VzypYeSqU5xlqn+un9d7EXhnXdO+IHjzwx+1zJpmv6/qPxXtdW1TxBqcRiS18M6HoUMttcO/2YRL&#10;9tu2I01QVIjhcEOJJgW9L+I+jfAL4hx3Wn/EeLUpLbTdd1nTNT0RJZIdR15LYNZm5RJW3tNb3j2s&#10;lqiyDzocja4RgvIfBr4T+LtE+COj+FvshsoNC8RX+peJbbWoJUgg8KQSWmo31pBDbhASLpg0bNG5&#10;VIJgVaKYFvJdK/Yn/ZY+IvxO0q48XaDBZX/gPxRqnh6eSN5bi68Qy6JZaHIbkLJI/nWRgl1COyCu&#10;GUxQypwHNfPYGUZYiElpFLTTTe1uneyW9k9D7nnuotrW2v3aoh+BHwi8WeBvg1olz8TZRPKr654e&#10;tY7+OUvZXVpemza3jaPaRDMkS3NsJEkATftU4Va+ov2F/CelfHTU7v4eeL0hT/hILjU7dZIQ0E8e&#10;pvZefYPvOJJHjn2KBJ97BGMHFeofFLWtD8K/s96Z8NPAzadrV7p+h6RPbW5jX+x7dxCzwPbiJPIE&#10;ssu9pHDEFWyjKZSq+mfCT4qeAPhV8FfCtxoenaTZ+KPDPjbTobCGzt1i32E1qZGWeeJSr7biIIjO&#10;zNuYhT8xq8rm3jqjpfEt/n+Gy/NdNfvfCzLVLHYjFw0cYNLupT0jJf4ZWb7XufTvwa8QWHiPQ/h/&#10;e+OrgR6J4s8L6p8EvEemSlCttPEGmiuMsOS6XBwrfcaMDJzkfzSfs86JqXwY+Lv7QX7NevR6rLP8&#10;PZDpnjVtQ1FCdUgiuI283T4FiW4Ek0UUkDLEzmZZY9uwHFfsn4o+M0+ryeJPBvhDRvtuj6z8RF8Q&#10;MMBZ9NcrPMJIwDsB23EaPtJ4Xgen55/HjSPiP4n/AOCpPg742XWk6few/EDQrLwr4gn2C1ntH0eM&#10;LLqCkElrlo1BmP8Ay0Vl43Kpr2uIcqk8FKMZOOyT6K+l/PRaefnY+v47yOpjvZ4qCXM3ZrS9pyvH&#10;7pTcX5KO5T+CXgD4N/EnRPCviG+0TSbC9/tazv8AUNUje7ktr+ITR+VLaPIC0/2NJzA8qMI5ZYXm&#10;OQyZ+Tv2tv2mdF8PftL6D8Ormzs5bbV9NeLxGTpItr3TYtckE8UqtIDJFfhjvQLlYWlcvuLlV/oT&#10;+OPxR8MfC3/gnh408ZR2dtb6R4d1vRYdMRY0jttMtLVZbmVY48BUiaK38oxrhSWUEcV/ENo/x/v9&#10;Y1fVv2pfGE0UviTV9Ya00/w3cr9ogn0prfEr3CumPIUGKGABgyvG0mdyLn5vh/gfH1s3jDDzlVsr&#10;rolzXVnuko2bv00XkfjvHsKXD+JrUsZV+CyvbdtJ2S111sj9Qfjh8W/gl8TPht4X1rxa134PvrbS&#10;To3iH+wZry2W2ktbb7ZbySof3cl5eQR21mJJDIB5klwyvISI/wCaLxx4k1jWNdbxFcyObppFlLsx&#10;cgqAFGXJJCgADJPFes/E/wCLvjf4jambzxFdvcBMiG0i2xW8IHRY4o1WNAOgAHA46V4LfrLcxmRh&#10;8xGCp6jHBr9zp5XHAUHh41OeTd5StZaXso6Xsr7vVvVpM/IKma1cbUjVqR5YrZXu9bXvbS+nTbuz&#10;+lr9jn40RfHP4GQa/vjGo2TDT9VtkbJguIwNsmOyyABl+pHavcNd8MweK7C70OQsgljMRODuUOcn&#10;8jyCc8Cv59P+Cfn7QkvwJ+OFvpWsSsNA8StHpepxg4VZWOIJTnphjtJ9G9q/p7fwlFqu3VdDkMsZ&#10;Td3IceuRjnI4r4/F4Hlqc62Z/Z3h1xNSzTLI06vxw92S79n8/wAz82Nf+HnxGtNPfwb4uulhisZW&#10;uLG4jjP2e6tQ5bekjhhCQPlaLJyeAcc1+svwk8Et8Ufhxpdr4b1B0ngAjtlUmZvmVdxWNiSQrZAJ&#10;yAexOTXTfC74UeOfGmsCHwzon9vXNrayTPYnT11ICMjZvktmjkRwpcFdyEBsHriv248M/szfC7w7&#10;+yvH8JfhNZ6N4a8e3Hhe7stV8ZeGhBNq+jakkUbeZBclZFS4jNxCAVAAKsOozXRl8XOvChCN5S2P&#10;PzihLL5e0hK/5pa6vyW1/NFX4b/tS/BX9gX4IaH4R/al8a6da+KNfsrufw38OLyeH+3NTEihYI4L&#10;BR5iLO2d0kwVDnljkCv4k/iv+x54m8Ca+utaFPZeI9J1dp202904mGc7V814GsnO4yRxnJWJpQVB&#10;Ixg4+YP2qvh58fNL+IHjH4S/tAX+qat8ZfhRfzasPFV7cS3F/wCIvDO/7S8xuZcyzvab1vLdnZmW&#10;BriPOIkVfr34U/GvTP2hvgdFpniXzCNUvLay8Qm3lNq1h4iyw03VLWVCn2Z7mQDEylRDectujuJS&#10;P1/IPDrKs0ws8PiJSVVrnhJO3lKLjrtJa9bWasj+UuJvE/NcBmE8RSpxUOblnBrs3Zpq3R6ed076&#10;HzkvgXTJY90kEbMV2gqTjHtgdeK+8/2Lf2NNE+PNn48iEkEGoaH4at73Roru5WKKS5vLoWquS/OV&#10;YoiYO0PIucnaDi/s5+FbH4z/ABY0r4e/EeRI/Euk69YRa9dCMWNvr+g3N39l/thLVArQXlo5aHVY&#10;IlKQlfPJ3by/6P8A7M+h+G/g98U/iF4pFlNb6G5k8MaXLrtwVljjvtt7Z7I1gZZxDH9md1ZlITDE&#10;q5CN/JHihKtkOOllE7yquKnHVpSjz8ujtKz0aa6Oy1TufuOS8Y4XMcEsTht3uuqemj9ejdrr7l8U&#10;fs7/AA68b/DKx+LGoeIvD+sWFxp/w+u9IvLpLVfM0u8mvLWTbNFMOGligmjjYqyh8EcgV+XX7TP7&#10;KXjDwzfeHvFuvz20Sa9olveQ28BZ2tUd5DDHO7ZVpZIds+1Cdscib8McV/V18TPiN4T8a+HdS8EW&#10;mtfZNZ+Imlpqi3M8UcS22oSNHCPOBMQEu60S6uRuOxSXy+FMn41f8FCvhBpvw3+M+n/C/Q2ha10P&#10;w59lSBLx7zF1G4jlnLFEX9+Y1K4GSq9kCVycAZxUxebVaMKfI22tVvGMd793LprZJ3s7nBxHjlXw&#10;0vaK12rr00/M8A+B/grVPjP/AME/vHX7J+rSwXt94Q8Q2njv4fJNEZLiLUNbvrLTLq3ti0iJFHNG&#10;0jOxJUM25l6Ovpv7Ovwl0z4ifsNWf7I3xc8TX3hzQ/FHjzW/Efh3xLFo63kVhdaLZ2l3dRzEyLJJ&#10;aLFFcSNFCwke5eMI2BIrfpN8Nf2GfCPhX4meE/EPw7sNS1Xwp4t+G1zq6X+nXFxNO+oDTfOulaSD&#10;qI7mRYoYyAVki3Modcn1H4c/s76D8O/Afw71+y/t7W/D/hnTx8QLvSZokS2tLnWUOnsbkSNFMWO5&#10;hFHDhv8AlplkbcPQzTGRpyrwpSk41JxqJpXcZq6e91pKEXbRaybstT5PDUU567Wt8uv4M/lL1P8A&#10;ZP1hfB0fizQtZjuTMoX7JJZMksUu90dHxIwDRFQWB2nDDjAJr7B/be/4Jp6f8AodC8XfC3UtRTT/&#10;ABBbRXC+HPFNtLb6tZSPbefNFnbtkS2aN0keTy23yRxBWdXI+4b8aH8SPiunhqLSbTTPCFp4wW10&#10;fTbBceT4flvY1likAwZt0CvI8rndI8khLEtx9g/8FSNS0288dWXhrTIrsL4evJNLvbC4/fHzbOWe&#10;KK7mYqVYGBNqq+d8skjfKVzJ+pYhYhSw8X7rnut7aXa0/PY86WGpXslofynXPwI8SHTdSv454W/s&#10;soZ1KOu5ZIZZgVPriFlwR1+hryTwpZFvE2nLIBzqEKkP05YDnGfWv2U034YP4r1248KeHSjy6nBb&#10;W0wCTShbm7E8KD5EZ3bdIUOFJbadoPGflX9kH4Iwal+3Z4D+EHxD0ddWRPHVvZ65otrcLMsotQ8s&#10;0Xn20hVvLMf7wxuQNrDJwRVZhjYYelWdSV3CDk11sk9bfKxxypwhWpOC6/qj0fSvg4dc+HOteJbm&#10;OSD+zNTtdGiAh2l9QuGeRoJC4Vl228MshwD8wCnGTWMfhXfJLGfIQsQp+VRgrxzX7x/tK+H9H1L4&#10;PadeWc+hanev8RvHEN8+noscMOoKNMiZUCBcw2ypIlsSSp8wuMc54DRvgp4Q0b4Xz+FfGcdlFrGs&#10;X9pqGkNcloriNnthDbrECDLKm6eSSSONCryIi7jsGfy+vnMKdGNaqmudpJLV3dtF3tfX0+R+308b&#10;TVNVK28nZL52PxC1b4da3Yh7hYZATgKqAg5bgDI7kmvqTwJ+xt428T+FPAGq6ZrEkOq+P9V1a3sb&#10;AvIIrTSdKykl9K25WLNLb3QWJAxZISQQxC19y6l+ytpfjPxoPht8H1uru/07Q59Vv01Z/JmuDbIt&#10;xv3FjDGzRspSEHCgfNIWNey+BfDuon4sfA34eaDqcaNo2lyW9rOUBJuddW5vbuJgqEm2QXRtQM7p&#10;D5pTBIxtRxf1ijTqUbx5ru0lZ2Sdm0+jtdPqtTnxXs1NOD13/BnNfsszat4S/Zzk+GXiU3iQar4Y&#10;tfEMWqrd7bhPP8SrNPCHZwI2ljsYolQv+8V1J4AA+Sf2jPHHxf8ACfw98LfCPwxqGvWaaPp8Ws+M&#10;9Rs5ph53ibWUk1KS2adWLPHaQXCxoCcFgcZCIa/TDwv8G9AbUovDusNrsel2tvpmmXOoWIU2A0fQ&#10;9JjvNUht4iuwytc7+mEjSXEg/dNt4j4laxolufD/AIf0Uw3epazrlp4p8R3V0Xktri7VhdhZ3AVy&#10;kKYhjtlIG7DnaipGeChDlcJU4KV23p3bd2+z3v527njYfEL27VuZ3vbt/S/rc/ma03wp8efiJpUW&#10;q3fjG+n+0vKBa3ur3z3CrG5QmSPJCDI4yRxWZ/wzd42v9899rWkyAAsXku5JWIHUjK8/nz7V++Hw&#10;w/ZktvFXwmhl8T6XYzapq3jbXfFGr3OmEJuW8mkFrFG6KBDapGGcIo2s0i4YbQK9f0H9krwjHqkT&#10;t4fVoAAs8t088yKpwrMVLyZwD8pAHI5wDmv2TB5PKpDn5bHxTdNpOX5n829l+zPYTZ8/XbMMAPlh&#10;szLyfcyL+B/PGRn0XQv2LdY16dYPDn9s6k7NkLZ6LKSUPRhh2GCQR8xUDHXtX9Wnw9/Z5+Hfg6P+&#10;0NE06382FfKZyjru3kNuHBxhl4A9Tz3r2m08NabYz/2xFa2/nsn2UZXOY0cPyQykYZjgdOa9OGRu&#10;1/6/M5nUorSx/KLpf/BOP4qXL+XLpeuW7rB9oZLu2ht8Ix2oSxkKgk5G3OQBmvGvib8AL34Q+KX8&#10;La9HOsyWEF6S8n3fPZxjKEAgBMg9+a/sd1SxLW51KOO3SdD5DFUH3PvDJYE4Bz371/PP+33J4i0z&#10;9oSz16+jdL2Pw/YXUKyRgK7WV/cbeOQRuAB9elevlWTQ+sQUoX8u+h4+e4hRwdSdOVmfMf7KfwY1&#10;zxd4yg8W6Rfw29t4c1LSdUu0ubh0kMF1deQtzbxYYzJFIpLFGyrAdecfuZ8aPB2ueA/APiO68MS6&#10;lqHg3Xvgtf2JiaWGd7XVbnxPpsV6dPEEbIIo723t0MbZJgklcyMys1c18d/ivD8Q/izo2v8AhiPw&#10;v/wgXiPwRqs/hxbWO2aVZ9R1BdfnhUwRJLAunXMbWexj+6kaYBQJnNU/iJ8PvEtpptjqfibVLi30&#10;zWPAMFl4bh0QrI99YNqLS2638SkLGu2H96VDSeaibgWkL18pmcZYutTrVaKpxs7RTvZXs7tpXemu&#10;isnbdXOfKqTpU+WU+Z/zW9H32tp+J9Pf8Esf2SvhXL+x7Lpfi62tri/+I1vqll4gvL+2CTJGjz2l&#10;p5UckZWBrX/WJhBlslyynFc58K/h18fv2Q/DXhr9mH4i3UWtPZeI7rUr/wAP2BxKum6m73VkYblQ&#10;8fkRybnVYnaJ3ZllbaZAPuf4C6zd2ngDRvD10ssGp6HptrpWqW8sbROl1Ag3btzuZNylWEoOJc7l&#10;yDk/UmreKNO8WW1pB4otEvDYrIllcbnhubdZgVlWK4hdJo0kBIZFcK2ckGv8eK/0ocz4H8QuJ8Ln&#10;9OrisJiK8muWV50lGUlBQjOUY8jpuKtdfDGzauf17j/C2ObZLllfLlGDVON9LXdk23bre97n4reD&#10;dT8R6trPxE8A3t1a3cktvf8AiYX0CwafPpOoeFzbyxrYJu2Xa2DsUuLX5g8bdWkMjL88eENR8PeH&#10;v2stE8UeO9P0jw1Lb6FqV9cWmpPLPM/ijVYY7yJYJJC0kc9xFEgUQhdzsoUtGwB/cmX4Ifs3TeKI&#10;vGZ8JImpQM0kN3De3kZVmUIzbFnCZKgAnbzgV2UOmfCbSdSTX9A8J6NHqSTC5TULm2SeeOUBlEkc&#10;kod0dVYqGUgqpIHHFfq2J/aKcJ0af/Cfk2KrT5bLmVKmr21Tkqk9H3cX6HyGF8B85qe7UqRir6tN&#10;v9P1Px5/Z6/Zv8deOv2i9O/aEt/DeoQ6DqHhe5trK6vdFnt98GpCQTu80iK0N68M5khuGiV0dNv7&#10;uRgV+h/GX7KnxRsfH9r8XfCuhw61qv26XQ9W0/xBvhtNX03S5t1rPeWonMMUd/FDHBI8IL+TK+8M&#10;QzP+imreKtV1SU3F7M7sxJbLE5J9ya5WS9kLZLMeR7kV+M4n9oJxRiqkalDJsPSjHRRlKpUdtrNq&#10;VNPS2tvuP0HAfR4wyp2rYuV3vZJf5nn37MHh79qKD4KxR/FbS9PtPEfhfxGtr4bsr++S6nvNClkE&#10;yefeXDTITapHDbrks7iIF/4Qfojw3pXi6y03T7zxu8M+rPZrNe+U4dbe4cZliQgsCqHhG3MSOc1z&#10;mgape3F3HZxuVDn5sE8KOvHavU4sSsG7ds+gr+f/ABq+lJn/ABlgJZPm+X4eFPmU7wVTmUldLlcq&#10;kkrxbjLR3i2tL3PWyrw9w+RYl1qFaUm01Z2tZ97JdVfpqXLSAZDMeT6101pHk/MOPesu1g6A+nNd&#10;BCgU4A4zX8b5xjdGk9D1K1RmrBDuHH4VsW0BX3/oKoWkb4B/T61vwjbgdPY18jh06s+aWx5derbR&#10;FqCI4+vU1dChee9RLIgAXPpwKHlIG4cevrX2+EUIxuzyp8zZIzgDHTvioDIpPvnmoi3Occ1KqK/L&#10;fXHrXQ6vNoi/Z2VwY5GScY6U0nndn6CpGIK7SR1/lVYoq884rGrJp6Dh5jjKR6fj61RklJJzVg7R&#10;7AdqyLy4252kev8A9avlc3zD2UHJyOrD0uaVkRy3Dh/X/CqzSPu2/jVQs7NnNDSHnP4mvzurjnPW&#10;+57UKSitiVmI5J4xVWSQMOOCKrSygDBz9aqmdTkrxzzXJzamqo21LjT7OTjpmqRnDNn3quzZ6H6V&#10;EzhW9K6qU599DdUyVpFGefyqNZWxgfhVbfuOPxNM39j1/LNelh6jRtCFi0ZeMrxUZkHUc84NUzLt&#10;JGQaiaTd/hXt4PGcux1Kn3LLtnPt2FUbmCKdCDnIGcqcGpDISAmO3WoJJAenQnpX0GHx6b5o9C46&#10;bHG39gwOY8lwcRv6j0P9D1H0rOt5RMvyjkEjae2K7K5aLyypXIPuQf07Vy15ayNcfaLQfvccrjhw&#10;B0Pv796/Tcizn2lPkqfJ/wBdPy+89/CYjmVpE6SNtAPH+fwqwjj9evtVBSLiIzL8pBwyH1qaLcQD&#10;29uua92cV1Oq513h+2hmu99xjYnzYI4J7ZP1rz/9svVhpf7NHieOAKH1E6booByM/aruOZlyOmYr&#10;d69C8MRzTX6wquQSM57CvI/22YILv4R6N4SWNZrrWtWl1GCAk8tCGt7TO0EqAou3yByFwMk4r9F+&#10;jvkssdxzg5SV40L1JeSWkX/4MlC/k/I+K4in+9pwvu1b5a/kmfI//BNvWNQ8MfG7UPGF/JELLTvD&#10;9xdT28k8UBlSRlgCRmYqu7e4YLnJ2n6V+/HhP4n69rCahqPijQbvRdOsg8q3c7GXzLZFZhchVX5o&#10;nCtjaS44JUKwNfix/wAE59S0/wAGfFHWv+Em+zIfsttpym+VWjjl8wlXLjdtATOXA6kbiBk1+33j&#10;1NUs/CF3Z+ETPb3k1rJbWD2iKwjm8tzDhT8iqWxkjt+Ff6t5q17Smoq7l1PybjWEJYyMJ09WklJ3&#10;Wl9fLS/Z+h8HftF/8FCdI+H/AIhh8JeDLUTo21rnUbksFZGIIa3EbfMCM4bd2PFcH4D/AG7vDHiu&#10;+ivpI/ENzq9ufLtktcSQ3qGUBkMIwqFEOc5JLdeMGvK9P/YU+L+veItHtfiBczXjW0sFtchJme1t&#10;NMbLyKhcj5/MLZjV1BH3Rg1+gvwi/Y1+C/wmv5dV0nT7a6nMKW8rXCO0fmA5nmEbuyq0nyjavyqF&#10;HU5rz8YqdOPvN3PUxTyPBUFSiud26at+r7Pt22Rm+E/2x9M8Q+K4LDUNJ1LTre6lhsraznSJrppr&#10;iRFjlkCvlYyGJwoJGCDX2wz7cg9jivzm8W/s2XI8Q3fj/wCE0dxpuqTXyXaRzNJIZXcorRymXaqC&#10;Iq0kb5YhwqrgAGvvbw1aajp2g2thq0z3NxDEIpJ5Tl5CvG5jzliBk1wVsSklZnxfEODwUY0qmE0v&#10;o49f6876/I/Lr9qfw1daf+214B8RhcQ6ld6S6E9HktbjyXGfUAIfx96/Wt5AWbHqa+D/ANr9JLL4&#10;hfCfXlKqkHi/yJHY4AEjQN19PlNfdDKclfcjmtpY1qMH5EZ1V9pgsDJ9IyX3St+SRYEny9aPNFV+&#10;T7+/rQQ4PNZrNJLZny/IibzTj1/Gl838BmoMnrikDHP60lj6l/iB0/IuF8jn+dIJOcVWkkKoXwSA&#10;CcLyePQUyKQSRh1zg+ox09jVxx87oXsy+HXNeCfGHV/Emm3MDWF2r2TGOK50u3X/AEueOYsjGNjw&#10;ckquPTPBr26aaO2jLytgYz6E49PU1+UX7Yf7Qun2XiiNvAFyHvtOspbOe8aM7Y52mAMcOcguoHzN&#10;0UZxXS8Zem20fUcIZTPE4xRjG6s91p/wPXfsfnp8TPGmsah8S9V1aykudLiN8yLBbu8ZjjTAUADb&#10;0XpwK9x0/wCG2ma74zj0z4dXeqalZy20TXV/rH+gx2kkib384gviNRzv6HgV4N8O/Aus+PfFccVy&#10;szjImuLj7wWHd8x54JweF6+3av1p0z4cab8JfjZp0HgKPTYtBv8AT7dLuO6uw4nEodMyJt4ZyCq4&#10;BU5GRmvFoUnWk21pdf0v1P3vNcyjhFGnB+9ytpdHa273v2+dz0n9j3wj8SfDHh2803xak1tpQkEu&#10;nKyoPtBckGTOBKBtCkA/Lg8V9NePVFv4A14TvHFGdJvQpJwuWhcDLE9Saw/DFovh66uLpleDTY0K&#10;RO19Pd/MMBgySAhNmMAA/KOK4b9oXxZ4a0XwRqdjquoBprzS50ttMYqfMkcBY5FAAb5DyOcfzH0X&#10;uUKXJfbu/wDhj8ExcqmPzVVFG3O1su1r7X17u/rY/Fy1zLMUlX+JyxHIDfj6V9E+A/hb4w8XeBft&#10;eiQo8T3c1u92JUjktEVQzvMWZdsRAx83XtXgcFvILqRY1Iy5LZPXdk5IrudV8deLNC8Mr4G0OVlt&#10;NatVfUIVBzKYpSU6emMHHUcGvinKlBOVVNry/D8T+ksZGtKKjh2k7rfVW67Pt/l1OStbe4n1m6h0&#10;p3guTuW28pdvnA/KdpbiMHGSRyc1u+L7nR2hsI9PvdRuZ4rYR6jDfgL5VwpwyoATlQAOe9cbockk&#10;HiC1ufPeORJUVnkyoRScHGMkdTXrXxZ0HTtG8WpYWy7YZbSG6VQS5aSXIZiWOTnHOa+ZcZSoVKqW&#10;iaX33a/Jp/0zqnUUa0It7ps8+06dBeQvNGrx7vmTdtyO+DXtXgbxZF4S1W9fT7CK4tdRtjby2tyP&#10;NCKed4PU7Tz1xXJaDYLDfRTadZxF+LcC4wIiSpBb95wGzk56CvQ/CfgqfxFeQaZbpJF5twIJplw4&#10;Vf4yjZA+iY5FYYOhWU4um7u+mn/A6nLmFWnySVTbrqUotUtksDYfZ7bPmOBInMm3Pt/j0Fdb4QfV&#10;tSaHRLWEywiTcLcZAkYc4JXnPv2rldQ8Npo+vXug2swnW2lk8ueQeSXWPrlW5Bx265rQsNQmsoY0&#10;szKp3iQSr8rocY+Vhz9a45NwqfvFZLR2t06djiqJSg3DW+vU9Ak8TRy20lrKhUtIQqYBESA8Lkgk&#10;4/OprLWRbQrDYIgzC0DOV+8GPJ55zXFLFcrO0l1vZvvESZDHdzz9a3LKPztsWdgByWYn8eO1YSxs&#10;+bz2/rscU6EFE3rX55NzjLdeOBXQWsDn55SVUnaoPvWZEfIXbEQ4GDnHQ/lW3AxkkEl2GG853Yye&#10;PbpRC3Tc8+rUfQ6bTYCw+QlsfeXnOPrzXQzlJBFHKrI0eTl3OSD7HoRXJWbyQHepBOQQfx4rsbGV&#10;tVuQb1iRs6ZAO4dMdvrXdS5HHlW7PFxaafMzXkle1ItYzMgQ7gjnnnnOPcVu6RcmVkjZzGmcscfd&#10;B/pTBO8Pm6bM0SKwUGXAYkdfvAZ/WorKESMY42HPGTx0716EpclRcr+W3y/I+fqNSi7o7EWSQWjs&#10;Srq0mEIP3h65/lTtIm8qQqDt3/Kc9SK0PD0c2oN9hfEhxtjJAwMd/b60upwyWO3fCyyq5VSMlSq+&#10;9e5ODVOGJpxtFeX3q/fU+enVTlKjJ6nVy30UNgkG9VhbdxtGSxHcHn8a5WLPBQZ/lUEc9zdFlf7r&#10;EHAHAx6VrW9rz0ODXRUxksTJNLbT+tzz40VTT8yW3jfcOv0FdBbRsTk/4VTig2EbsdO3+NbUCLsG&#10;MfnmvTweFknsebiavYuw53c1s25CMCcVjp8p71oxyZGwDmvvMrbXqfP4hG0H3t8vTpmtzT7lbY+Y&#10;2GI6A1zMbYAq/FL9PrX6JlGNnTkqnVHi4rD8y5eh2C6s7cqFH9asrqMxIHyjvXJJLnhccir8MnY1&#10;+h4HiOtLebPGq4KC6HS/b5T6e2KX7dMSATxWPGxbAqdTxX1mFzWpK15M82tRinsbkN3IeGOfyq6s&#10;57jNYETYNakbblr6jCY+empyVaSNQSkjjNTB1NZYdh0NWFcEV79HFdzjdNF0HPSlqsGA5Bp4c+uK&#10;7YVepLpk1FR7/wDP+RR5n+f8itvak8jJKKaGU0E84FP2omh1FFJkHimqncQtFNJx+eKCRxz+VDqI&#10;dh1FJ0HNJn2NHtOwj//V8P8A2kPjLpnwR1KzPjPT7S88LeJdCZNN02yV8WJQbJLGVgp2suQynOcd&#10;q/G/XfGPh2bUriTRJkgsnnb7Ik7gSomflD8c4z1xivdPjb8ePhd8bv2I/D8evaj5vxGsdUn0++so&#10;rkxsiRqpg1BCPlZZEzG69civyuj0vxTGf3eoXHocXT9D+Nfyf4eZL9Qws41KfJO7Tt8MrbSS6X69&#10;2fs0s4VFrkgndH65xftNaJqumyaNq0ekRIdP0qysZjMFa2OmABpQzL8zSqDkDjJxmv3r/Zf+P/8A&#10;wuCPXLLwpfW72Gla1ZwpJY3C+XDaTWqsxkO4qDvVhjgZPTJr+K+PT/GjEKb+8bAwB9pc4+nNfd/7&#10;BXxN+Ongf4sD4c+HNQkl0fxcn2PXLG7YSLLFbI8ymNn/ANW4wfmXntXznidwY6mU1auVVPY1KdpX&#10;d7csWnNP1gpJeb1fUzp5zHn5lDl9D+wjwpYfD7V/inp/jjwSun6pFeWU9/batbQJDPBDb/LNbzGM&#10;5Lh12YJ2k5PavtVJptd0SbS457bU7G4YTaNdplboOEzOuwk5RTwSDgjqBX4vfs8/tZeFPCHj34df&#10;Dzw/o0rWmuahqXhrUtfkKx2yX9mHuUs448btzM+GZuG49a+7f2Wf2nPgJ4y+J8GvfDi8ttUt9P1q&#10;a21Dw5Mwi1bSbiV2gmYW0xBkgJxzFuBHIr+L+Icgq4zNsVTqYOcMNUVO8lzScYSlUjsnZKM4t6rb&#10;pdq/tVK9OUXUgt9Un0fb5nU/ELwH4t0LwNa/EH4b6rbWUt/ceTbabqyrJpt6+SAgZH2hnI4GQ+Dl&#10;M8iv56v2x/2qdR8bfEnQvhp8cvAF74FbQ9Rnk16a4k8+W8t45ELw6ZNMkYa3mChjlm4I6AHP6M/E&#10;b9rnVf2KvHHj79mj9pfQ45fBmoanq2reBr2/ie+0zVNLuJ3uI9LuhCGe2uYixSGVRlML2Ar8Df24&#10;v2tb/wCKfhzTvBnwN8ZeLNV8G3pN9ceEPHem2l7f+H7mMjbbQatJG0lxb/3Pm3ADDE1/Q3hLwy3K&#10;FN0faUYO0ZyvqrfHCab5rr7E0nCSs5JrWcXUhSg5S+7T5K36/PyX3b4f/wCCgXhPRvCD+C4tBNpG&#10;PEdt4hhvLW7SR3xe75YHV8bY1sBHBEFydyk8buPB4v2tPiV4ftNZ8O/DHU/7H0nUru+iW4tm8jUH&#10;0+9lmd7aScMTskSRUdRwURFzhefxPF546I5S3Prmytj/AO06YbrxqMeZBZtjgZsLft9Er+jKPCeW&#10;QxLxSw65nbdX2va1+12eXHPIKNo0mfsT4L+MvjjwJoOoeHNHvHOn3WkT6ObF/wB7HFbXIYOYQOhG&#10;59vO0bicZ6fJvhbTNJvf7RNxbIY/7QeGJXQN5UYVDtA7YPUAivjS01zx7aMHhhtlI4BW0Rcj04UV&#10;cTxN4+MkkyxQKznL+VAYwxHtGVBPHWvfw+Hw9GcqlOmouWrskr+umo6udwmopxeh9qzeHdH85DLY&#10;xP8ANt3xqoUj2BPbj3qv/wAIzpwjS7a3ty+7JO3qO/PY+vFfG48W/EVF+ZVAzwSk3U/STipm8afE&#10;QMCWIOByDcDj8Ja9L61S/lMFmcOx9aeKdGtLbQLrVbOOO3WKBnWONBjODnJYc+1c/NYaZc28K/ZY&#10;hm3iJkAAZiwBOG6nmvmqXxl44nV4LwGeNwVkimkumQjpgjzcY/Skj8a+MolVFMqqihFAuLkYX0H7&#10;w+1YVakH8OgoZnTveUT6ijstC07ie3MytgmPzed2DySc4xnj8ulSQTxxBYi04RvlCFiQAT+vHH0r&#10;5ij8feLcjepO3BGZpjnH1Y1MnxB8VxgqBIFY5KCZsZ+hBrFSSe51rN8Pb4D6S0+20278T3OnTApA&#10;lkskSt97dvI/EEAYGfeugufDulRSrAi+QZGVSVkO1QRnnnGOR+NfKaePtfN6uoSQymXyzEZBcFWI&#10;yG5+THB9u5rTX4n68SGkjvTjnAu0AJ+hgPWuqnXpL4jOGa0rWZ9IXGj6VaWS3Vwksj+YqqS5A5+9&#10;gZHYkjFYeuabpVhO8mmttXaGjkJJdsg/NyTzXjY+K+vmNIXjvCsYIT/SYiQD7m2pH+I2oX1ws2qW&#10;2oXKIpAQ3cSg7s8krbAnFV7ai0xVMypONoo+qtO0rUpll+zajqEIjBO0XTDYoOOhVs/lnNbq+ELW&#10;5SK9GoarJcwq6I+9GyXwCPuYPTmvlaL4v62jMyw6gCzBmBltX+70HNoOK2IvjZ4g6LBe9AvAtT8o&#10;57QLXUsXh+pf1+l0PpwaV5UXmLqF8AGLhdyHaB14KdffvUNmbrU7W4urq+u0VJ5VKxCIjCPgYLJn&#10;tk8/SvncfHLXGUx3FvO6nggxQDtjqoXNPg+LxtJG+wW18iHcxWaO3m5dtx5ygxnOOOKxniKXMnGT&#10;sdEMwo63PqmPwzHqULsL+do2j/eiVYl+U8fwheQema0UgmiuEEWo722Ahnt4sgEH0Oe1fL9r8cLy&#10;CKVI4pf3owxNpHwPbE45B74qSP4z3BUssJDnpN9jDNnBHP8ApPv0GP1roeIw7X/BD65HdSPqG0TU&#10;LjUp1W9t0kiiEmWgQ5JcKRtyAMDn+ldjcf8ACQW8CtcarbkMoLRCzVQNo6Z3Hg8c18ZT/FeO5kS7&#10;DXEc+wK2bPch2sWBGLkEHnnJ5rbs/jdLHKHuGEijK7Ws5VbBOThhdH3rjc4X02O2hmFLkanJ3PqO&#10;10q6tdJK215bEJ+6ZWtyXcZLcnzAOD7cVyjRau17FaSvbbZTIUfynJ3KpbBAfn0GP5V5Cvx1tghi&#10;jhj2E5UNDMGUDtkSEfjiqd58ZNPmmh1C2CQSQmQeW0EzI4kTZ95cMpHXgHJ9KHWV0ubT1NPrtG2j&#10;PqK1tfFaaWbSK705IMqzJJbyAjpxnf06CqUfhPWoEk8i5sJN8zTmJo2+9LgHB3jAHv0HevnWL49O&#10;kDQyi1LOB+8SO5U/L6ZRsZxzWpp37RVpaKxuYlm3Lz81woyOmf3BJ6c12Sq4Z7zOb67F9T2zUk1v&#10;w9bOL6OweSSZbfbGGYjzMAHG7G0+vepYrzW32xra2YZSRtfd0Xt94/n0r55l+N+n6pKZbxIYsSrO&#10;HH2qUFo2yqkeQMDsSM/SrUPx7siu66gsg4kI3LJd4C9iP9F5yfXpURqUL2dTQpY6K+0e2XmheINQ&#10;LtBFZnzplmCl2+RsbNoweRxkZ5p9/p3iTw/ay3l7Z2iRKFjJSaQsC/3RtKnHuf8A61eLR/H7S0uI&#10;rsJbbkJYhHuc57EBrQCtHX/2hdF8Q6G9vPNFFKHWRROblxJg5Kgrb/L9SMfnXQ61FRfJU/r7h/2g&#10;krKSsekaXa6ncg3EVtp8o3qu7z5BsLdONnt3pw8Ma432y2+yWDLc3huUnNw2+MEDdGwKYxnndnJH&#10;avm20+K2lQnat2saBi4AmnIyTzkG3XtXYRftC+H4ljVZI1KqFZhOQD167o/f0rL2kHvUN5Y6i2pc&#10;/wDX3HqT6DLYp5FxbxHfL5SBLg7dzD18vjpg54q9b6Jaae8LmHAKgtsmBIJPA+70HvXlN98f/A2p&#10;Iv2m7t4gjrIytcRgsVGAFIGO+ecAVKfj18OZ43Zru1DD/Vlry3H/ALUHI9TTjOGt5XNaeawbs6mh&#10;7vZkWCGO8szMUBET20w6OchsbSfwzSx30K3CQ3NrODlyiKUBPGTg8dM9zXidr8cvhxHID9vtAGHz&#10;N9ttMLjp/wAt8nPtT5/jZ8Ov7Tivba+s54v3gkiF/Zh9zBQpAacA4wc8/Sr5oxjaMv6+4U8ZRSVp&#10;/ke73esNfaa+l/Yp1V02xvcMNsZODwBnr6V51bpeQLFFLYTEheHJiwccD+L24NZMvxx8A6hKn+n2&#10;yEKyZ+12ZGD0+7cHP+eaRPit4LlRHXUbUGNQMLdWxbjpjEvr3rKc3JptkSdGTb9odK0MwlEc1tdK&#10;wYKYgqOy7zgZw3GcfiOlWGsY1hYxxzxSKACZU2ANuUkKckE7Rgd+a5u3+JnhmK8DC7hcGOLdKLiC&#10;TcU3cELJkHoAfQ1Yn+Jnhi7haLzGcvIGDs8ZCjuFCuefcVpCnCS1kTF01ZqZ11w+jl3+1XtzBC0n&#10;mMZIiFUngZIzwf8AOa39DstJ8iSVbq8eIRiRHS3mlWRh/EhRSPxNeT6z4+8P32lz6TALiZpRhU2L&#10;tJyMDO7HGO+BXd+EPG/h3Q/D1vaXt35M6wsGhC7yuXZuGHGcYzg47V2Qo020+Zf18z0KOaylUdO6&#10;tbf5+pneLdJaWUXiLczpJuV3ihKuoPPCPtwM9+/1rzey0jWZIxb3C3Kq0gGZEc9OQCcEeuMV7gus&#10;6bqkM09jcS3LMdkyQwS5UN6sVxyccZ6VGseppIUEdwV8p2ZJEZMMqkjhtv056np1pTorWz3KqV4w&#10;5pRmmeZDTtQMJiWC6K8AGOKUozDpxt5PHFeqeFrjw7o3h06bqwRJlWQGGSN93mNkhtwUjBz0rzzx&#10;r4+8M+FHiuvFs0tvEBHCiyRS5MjZwwULgk4xxXnmrfFzwzqCre/aJoLdAypL5b7RuxgkAZ9xxxXR&#10;QyOvW96jHmt2V/vPNx/E2Dw0kq9eMW9ryS/U+ioZtALyPcX1uiKoMWY8AHbwASB3HOf/ANfl/wAV&#10;7O21v4aapBpskM19sV4ktRiV1DhmOFHPGc/ljtTtO0e/vNUguL6x1BbR4TFLcC3lzuG09CvAYH5T&#10;356Yr1LT9CsgkLo0z/ehKvBKAc5AwdvXpntXj1MKuZyPVjXjXpOm5JXuv0Pyr1/wjdQ6NcXusW88&#10;dqkWXuJ43VFXhfmZvlHbv3roPBvgO/Ph/T7maFbW2ntkuLZYwoMkbdHAHADdieT1r9DNV0XS9J8I&#10;X994nlSCBbKbzGu/3SI77lBdnAAByM5Pp7V5h4R8JiXwN4QjTDbvDViVAHB+QEnPvX0OTSqe/wCz&#10;0Z+V8W8PUqdSlzT5lr5a6EXhjw/c6bp6w6W0luu9kYQkpuZVBDEjqc55Nep+HNJuxAFlln3edl33&#10;MWKjgKfmBIPPGa7Lwr4Vzp8s20fJcS8H3yBXpHh3wxCERrrdsaUI23AIyT0r3aWEk9d2eGovSysi&#10;TRtUSLQjp9rasWhyoZ3OwllAPHJOdoPX86ms4PEOttLZESPHKcGNVLqWz0BOfXsa998NeD/DtuZ7&#10;ZYclm3qxXc2ApI5ORxwTxzyO1bWlaQguUCuscNuCksQUrukHfA4zzng/hmsKeX04LmUNfPU2dSUt&#10;5HydH8OdevL1dKuwI5owqCO5c5XeMqMfNjjp0r8RtPsj5EqElSl1OmeO0hHev6WLvTpY9UlvJQeZ&#10;YU8yT+8/RR745596/nGEEf2q8UdU1K6x2wfNYZ4/+vXRhKblVUZdvxPDzt8kIs8o8fwqhtWHo2M9&#10;P/11+4H7JWnrd/s4+DY0QkPpJRsAHMhnkVR0JyCBnP51+Lfji2WX7MCvQtX7pfsdaItz+y/4T1AM&#10;IzDauqndhyY7ucHYM5zznOCO3WvqshoqVedN7W/VHh4GvKFZzR2fxD0cC5jmAAy6KynBwRkfjjFd&#10;x4KtlTW9VsFA2zxWYcg4wkWW4HfBKn8PetH4g6W32qD5tzG5XJz3LHJ47GpPDdrLB4g1bC7ma3hB&#10;ByflONx49BzmvaxOSWi7I9vB5sqlWz6/5M9D11EsbqzyhZruBYpJAD8qIuCHG0gqcjp2OevA6qJd&#10;H0vxpDqdrYQTW0vLrcxhh5G4b1DbTtYqMK5XIIHPzGk1a2EmnaRcIDKtu3lOUwSRhWBbB6buevBx&#10;9K9M+GGjal4t1a1tNDt55pop9ReeC0dVlkjtBLLME3E8qgZgOckD5TgY8TE5e6ceZnu88G7Lc8e8&#10;cfD5rj4gvrdrZ2awySW801tHD5Uu+6V5Bsixz8qk5jO0fL0JxXi7eGRDPqf2ZUkTlIVkVGIzgkNg&#10;AZY8dOfbNfWfi5dDfx8svhy1ubUm9vJlEo/eRRRFLb5yWLMT5Ls4yArseGBzXLaX4Z/4SrQ9X+xQ&#10;RCeO3a+t1ifHmlZFHlxsOC0nBwegBOM5zyWSinJaG0O7PyT/AG6dE06X9ky91u0t7e2kXX9NjZIF&#10;ATOZQdozweeV7DGDg4r8nP2arS4ufFWqxQOkcn9nuylm2Zw8PCnIGSD0JH5mv3K/4KO/DyDwj+zz&#10;4m0TTbqW+s7TxLphiunUJ5gLqrfKrHBV3ZD9K/Gv9l7RmvPidd6Ugz5tq8RwP7wiPFeNmlKL5oxe&#10;jsfO4qTWLpNrp/mfcPizTLu3udGtrxXAMVnHJE+cBiOcqe+QevavQZtPW88fwtMd7C8kaONi2xQk&#10;YbABOFwcZx+Nd3rGkyx3OmabqCR3EOLYRxzYfYRI3KsDuXqRwRz61r6b4asb34hXk8e63WCW7MQm&#10;YyAMFTGNoBx9QT/OvHeB5dj3lWucb8Mry50/4oNe6mst3CqPbJDNIzpGbsfZ8gMSo2btw7AgHtVz&#10;w3pWrp4g1ptVlurq8jiO24ud6TOYJ12tgklThRj06dqv+GfD+r3mm3GtaI0TSvaLLHKpEiBkYthw&#10;PmGcYyQD37Vv3/iXUB45/wCEijto73/hIlLvFbTfvLcqM7dz7d4Uo+/BDBQGOc1pCnGMdVqc9Woo&#10;1FN+hN8Q/CWqaF4lspvtm5dU8QPI090JHSOGS8nhEMyDDBSUbAX72cqcDh/7RXwe+MPwj8QeHrDX&#10;biK6vfEELvY/8I3LLPDcw5Q24gKou/McqeWqAkDg4bIr134o6D4c1nw0B45u9R0+/Vr6e3urRDcW&#10;7PYNdQ20KsmD+7iVJImJw5Zw3LZr0jSvitrH9j2Pxch0+/v4dN0NvC17fw6YH0/Sy1uih7fZKJbS&#10;eSKS4WKbL+WsisVIiIr5+tN61d9Wult/MeGrTck0tLd/6+f6n0x+yD8dbAWWp+GfjtHJcadZ6VDq&#10;+m6nZG7uoLq3id8PdwzL9itrjS70b0/eKWlfcoUAu/O/FPWdXsPibpPjjwb4I12113w1rmkeLWvN&#10;Ej1G8+12emJcxXOnapIEW1ghaLUZlLQiK2mtXVi5kMjLkw+PPCur2WuWfhKK30zwtrmuHXXi1Gza&#10;TTNGu9RaA3Ojzyxkusc8lpujCIGI2xoFjlkdfDfjLc237WF/4n+Bnx517SNC07TFS48JavrU/wDZ&#10;Nlp2uvb2rwaTqAto91xot5cK1q/2nfHbRCOSORIh5a+XWpqVRVWkrPf1sn6N9r977nU60NYRfp/k&#10;fLH/AAUw8eaV4J/bWsrDV9Qub3TtbTTPDsuhLJNfunhJ3gbN3EJJGu7iV0RkEUi+aUkU71KV+udv&#10;8I/DFronhbwl4evdV8N3F14STUPC+nJfC6n0IWTzzzWlwJ/La1eZxEUV18xIzH5oa5jkLfAemfs3&#10;fEv4seBodf8AjzbaDq3xa+GuhDwjfeMdML3eoTWMsLpo0Ws2LReZBNZAPafadrpJDLbNE5wwb9Q/&#10;Dfw++H+l6nZaZBJr8cy+GF0fT9OZ49Qt7SYGC0sTE0iy3v7q8ihNxDKriRSuBJJFIG+cxkqUMOsL&#10;TlaysnfeyurfhZ+TvszzKlNOclLq7/8AA/ry8jh/2j/iR49+J/n+D/Dy63qWs3HhmwGvtpbvd2Nt&#10;Y6w9zp2rwPpUnlKkL2l0Y7YfeiG3YsgZkH89H7Q+s/taXPjbxr428Ka1e6X4K8C+LNOum1Dw8ZrO&#10;C0nimNjpUpCl3a9to4iZ4vMbyGSQPyGr+iKfWdA1nxpY69LdXN5p91d2dx4vtbCeTS9QWwt3lihv&#10;IpF/fTtbG6QsreaAAHCsEdU8/wBK+Cut6o2p/ED4KQW3/CPa3rmpDWfDd3qcFxHPdTR777TZ7Oa4&#10;FpJH5beQrRMEe3kEgdZH2pyZLj6rnKU2uW9l3u9bP16eaaPXpYuXs+Zxvr0+Wv8An38jkoPFVr48&#10;+B15pXg648OyeL/GXgDxD4hs7jTGjt1u9SttG1C48uxtufkLrHdx6eEUmMNxiEI/i/8AwTt+KXiv&#10;48/se20PjNpBqdrNfaP9oljWJ5rq0n8yCfCBVV0farjAO9W3dee8+IWvfCvUfiI3xS+AUT+H4rHU&#10;ruKz0F0itm03TLoy2t3Db25+dLv7RGzoU/eFSUITLAek/Dzxl8FvhV8RfDv7NXhC1k0/WtY8O6h8&#10;QdQtbqOKBlH9rTaTZK0UDNBDONOtraOdEJZhAskjM7lm9nK5qGJnKNNJrVtdUnbXyd79LNvQ+28P&#10;cyVLMFReinePz3X4pL7z7HuIU00waNp6xMgkW4W4Ubc5UbiT1JGMcn0rnvE2gXOtXek+NFXfd6Fq&#10;H22z3vsdwcI6n5WJDgDCcZZVORjno5UhsrmOeZ1lZivmuuNikdAP9n1q9qesabaWkF7dvsPkZUE4&#10;3yHqcdTjn8fxr9JzCnDlhzLmjNH63hMa1Val9lp/NP8A4B8n/wDBYDW/GHhD/gkvqPinRIt+lXPx&#10;h0Oy8TRsD5b232K5NsGUYBjF2EDDpkjOelfxLaz4yvvEzgQ3VtAiABLeAFBtAwBlsk8ds4r+z7/g&#10;rr+0d8IviZ/wTx0H9gPwVrLXnxA1u41b4n3dhpp3rY2nhRJruKK/JHH23DrEgOQU3n5QQ38Jlxfl&#10;5PtEeFb7wZRgEHvj1r3cDjMRgsJ7KlHlp1W27aOVn1a1dtNHpqfyh4qxw+ZZ/UxVXWpBJK7ul0uk&#10;9E2lvv8AJI9P8+9tjlykgHLA9cfpUdyIbo+bGcq+dwPYjqDXJWWsyp5ayfMHHGex6V0smuO9muhR&#10;xwRQqxuFZUHmM5GDukOSRjIA6VxSr3R8hCjZmFCY9J1a31Jo1kWC5jnMT52sEYNtOOxxjqK/0Lv2&#10;D4fgt+17+zh4f+KNppa6Pc6lZhbltHkFuyXMH7uXMWHhbJG7lN2Dgknk/wCe1dRrPDkZ5XPXiv6b&#10;f+DcT9pu90vxx4g/Zl1y6Bt7m1bXtDjY8iWBgLmMcdGRt+cj7uOeMfofhpPD1cRVyvFU1KNZXV0n&#10;70dV96ujizDNcXgXTx+DrSg4Ozs2tHpr3s7H9e3wd+AK/Cm111vB+v6pbP4h0htFurwWsH2mGB2D&#10;M0MsbLskOMFtvIPToa9x+FHw18I/CHQ30LwolwwnkEl3d3hQzzlfurhAqqi9lA65Jyeaj0TUWWFS&#10;pGGXOOtdMt+HTPTue1fZU+DMHhqvPRopP8j6PEeIWZYqm4V67kpWvsr22vZK9vM/ng/4L6fsb634&#10;u8HaT+3L8DbXb48+GT/a737NHufUtAyWuIZUH+tFvln2NndC0yEENiv5XfB934W+C/iS3+K/heBt&#10;U+EnxDtza61ppkbbYJIyi9024KgsGtnbfbyYDlVicdGVv9JLxdYWviLRbjStQjSWKeFopI5BuVlY&#10;EMGBGCCCQR3Ffwf/ABp/Z3039jH9sfxH+yP4pRk+HfxJLaz4Ia4YeVbzSsUNuGIO1onYxDHzbTGc&#10;EnI2p5N9XxFOrTdlKWj/AJZtWTfeM17sl1fKz47ifFLFUXVau0rSX80V19Y7p/5nW/tA6b4n/Z88&#10;W+Bv2uvh5fDV4/CupWNxqN783/E00i9CWkeozBMOPPiCWOqJkEyGJ2wzSV933uveDdJ+NemeJLK1&#10;1SbwXr2n23iyG9urWXULaO6tIrjUFBiQNDMyWixW2ONke1yP3e0fLn7EsFh428A+Kf2QfivC94/h&#10;h9R0uK2k+Y3Hh2/byZrddvyqSpSRH/hY7gCYya9V/Zz0OAeFbP8AZu+LGtX9nqPwz8cyeHbW9iQT&#10;vd293Z3Uum3L2pB803diAY03YcrHBuBbK/IeOXh1RzjK6mPhQcqsYScUnZ3slUp368ySkuvNC63a&#10;fmeGfFf1HHewqy9yXuvs03eMvKz0fSz8j6K8N6D4jvPip4Z13xW0Nr9m+GMG9dPE17deZeR3tr9k&#10;CSOFjVZPlllkKSSSLtDFC1YXxp/ZkufjF+1PbJ4Qlt7C2n0GK416XWLyNYYrktHDLLCpwwjLsWMe&#10;7IijEgVA20dP8RtfGi+FfDGj+K9O1C08RQy6q3iAam8dtcSQTTtd6cfLhlIWJLe/MrxADbGyEHai&#10;kcL4U+KniTw74lspNX/s+QXFrda095q1jdfZrgRI1xLZCMKXnuALkSbf9XsCRk7goP8ABfD+Nxiz&#10;OrisFPltSsrJ+65KLdk1Z2SbXMt1bVt2/pfNK8J06rld6Lv3Vv60376n6bfsfeM9B8RfDZvD3w7s&#10;pwfh5Nq1lZeTcS3c01je2JEBKgq0jzKsiPsQqJmDIFCA1678b7CH4eeFPFuuwarZW8zeFNKsrH5Z&#10;IHSb7P8AI0lqvmMGjSR8o7FkK/uwOFPx3+wTeab4O1PxJ8QVgeFLBrfy9Lu40kEVisUkkk0qkZLW&#10;8LuJdgLYlYnOwGvfvjn4i+G3jfSvE40G8TWbrxFoMF7BDHcNGlnp/wBiSeLZEWD/AGlW3S7pF83E&#10;YjcADbX0+PyTB4PGzVKrU9n7j1bb+DmlbXVtt83Vycryd2j53D1pOgpTSvrt5f8AA/4Y/EK5j09P&#10;F19L4WtgLeyCQ6fDNn9+kaqI5ZlUgbZXAZox8oBC/MDk9B+0Tqt1qOv6sdX1K4kub+S5utTf74j3&#10;TZt0kPzuskuwEqWwitGDgk17VafDi20aPSPirGzRaVqH9q2t3aFGeawuNDhtp1ikclixuPOtiDxh&#10;2ZOiivGPhxLe618QdE1C+mkFsmvWF5PbxrFM6XTXSNG8iSgmeNpgvntnO1iODtz/AE7isvw9KEKz&#10;0hSja8nq38KTbbvJvte7trqk/mKeOnKUIW1bf3d/uf5mt4V8PaT8HfgS/inRjZjX/E7JM0d9Okd4&#10;ul+ZcJAtnuPmx5jbbJJCwkPmDYcgMn4RfCHx3c/CX4+eH/iho8DQNpHiO11D7Lp+9WS3Z3WeKE7m&#10;cEQswQli2cEk8mv2G+L17oep/FXUtV8PXMNykYt7YQwyeZDBHFIg/cH5Ujt0d/KhjVQNse7+KvzZ&#10;+GPwJ8X39lqnx41KAxeF/DE16mpNExN/LeWps7dbK3tlxJ9onm1W2SEnC7txJBQ5+Ap5NDD5dUxm&#10;Lnzuvdu6adpXcYWu9k+VaX8jWrNvFU4x6f8AA1/M/oy8F+Evhtp+heCrPS5b+xsba1v7hNI1dYbk&#10;3dtqkrxzy5YPHJM1rtkYqRGjxbFkEw+Xf13UPCvxd+H+jaqwkj16zkFnoNtDax+ZZx3NxKzXF0wB&#10;8pWUB/LYkKFLuxxXpus+BdEtND0rXptP1e9i0SxtdMlg1aO3sYYory0iuJWtrKNN/mRLdv8AZlTC&#10;JjcV43181TeIpIJWub7UdS0W5m1CWDTtA0yKFYktvs+yGDUTCsJlF35aqwcr5cM+98puFfhmCpSq&#10;U8PzT+OTstUviu0+Xe9nzN3u3JO6aP0erWlJQd7tX37bv5d+9z6P0LwRHB4Ki1PTdQj029uU8R+F&#10;m8TJD5d/qTzadZ3k1pdOxYRSO/7uCfLhXufLjBRAT82698UdF0D4jaj458Iz6TNHok+m6C63USG9&#10;XTISIohYtO0igAoFlliTzoyRz5bMSP411vw54I0zweW1Hy9M/tbxDDdpG0Z/tm9eG1hE+4kOtusS&#10;hAAu2RQ2NytXhPhzwho+u6k2majBvkliC26+YFkR3lTdIoJXdiPeSM8LknGBX6Fl+XUpp1q8bxjH&#10;l067X/FP77bpo7cJiU4urVbt/wAH+vR7HtPxF+JWv23hbxWPEugkTaMdM0JZ7rCW67FEUUBWAqGH&#10;lQ3KOWJMsbgEv5S47LxJa+BdZ1ddE0K8uJdag0a01mLyrFZXt2eGF5pgG27UTcFWCFS+4FznaK5D&#10;4xfEvwBe/EaS88IeHo9Zsp1hW1imfybfU57GVIxcXCq2djzlp5VzGHLlQylsnyD4f/FfUNV8fzfE&#10;GKVY7izuLvUI/Nlbyrae6Ehk4THyrvwVHG4begOeOjCMqilGNoq76bW0S7efX0PmMDWvXnOLemv3&#10;X/DZdb3Ptb9nWR9P+GureF3mt73Vb/xXqWt600UaDy5r6Qz2lqmwbUigtJIcIuFBYgAD5R9S+ArG&#10;Sw8QW+o3VuCltIsrrIVIcIQdu0jkHkcnpXxJ+xRpHirwZ4N1v+27d/P13xbda3bTzoIVOnXMSC3k&#10;WIc7pURJEXOFicdzX21oV7qKyujBVYJISVHPWv6E4Yy6lXwinQ11ak3/ADbv7r2XltpY/Pczzr2V&#10;ScJ6dl5FnT9HtJLO6a3K+WZwFIxnbvOPu/TtWrdacYrEZxxJKgJLEcgYyGx6VzumS3y6OzxNsYyI&#10;crweQT+ta15JeTx23myO264kHLHvGf8ACvoY5Q0ld6Hn1M+jdtHnet2s0WnTNuc7ZFwV/wAfpX4D&#10;/wDBSyOIfFXQL6Ny5n8L3EcoC7QjQ37ZQc9t24nuWzX9CfinwhrXifwrqo0qeW1On2U+qy3kUMk7&#10;RLaxlgQiEZO4qOflAOW+XNfjD/wUu+Hmkr4Ii8bQIr3+mXstpLNJORJBYzyDbsiJHmGa4ZVZuSAu&#10;QMZz5mYYqjh6yXWLj/5PKyv2/rcqdWpiMPUi+q/Lc+QP2HtS07W/iEPh9rKSXQubTUH0VoFlNzYX&#10;88PlhkZFb9xO/liVQQwlWJxnDK/7Tat4f0zx7r7eM9FkltrfU/EmqJrHmWnl6fpenWlvbJHcRLbF&#10;oi3kW8juihZJLhizHDh1/Eb/AIJ0eIvCOnftMaJF4jt7gSyXBNnq0LuIrPbDJ5i3UScTQyDaVUlS&#10;JUQg4yD+5epa14p+HOi6b8P5jc3ml+IL5hqkPhy5ilu7Ke1uts0Vo0ThGN1LBC7iYKTGqxLGpl3n&#10;5LivFReKVNJ8zaa897/ftr1fXr6PDLawcF2v8trX/rY0vhD8VZovjfrF14vkFle+JrsW9xprszvB&#10;eQ4W0V2aWQc2qhMqx+YKCOdx/Qy3nXZ8p/E1+Lvi3S/FPhP4VzeLNThSO4uNYmsNW1E7o5LfW9Nj&#10;gk+zLbjZKrOlwCFwpZcjt8v6HfAr4tx+O/C9vb6pNnVLaARXm5PJMrxKnmyKhJIAZgDyRnBBIYV/&#10;lf8AT78A6+JlT47yuhem1GnXSXwyilGE3q9GrU29LOMerdv7I+jr4gUakJcO4qp+8jeVO73Tbcor&#10;zTvJLs30SPpwXPXmqc0oYDtnnr3rGF3ubIPA5+tRS3Y7H/P51/l7RynlldI/q2OHa6GhJcFvu8nO&#10;etRiQn5T/n61lxXOR8x+6T+INdDodmNW1GO0/gxvk9Qi9fz6V04imqUW2tEKvanFylsj0XwfpbQW&#10;xv5hmS4A2f7MY7/8C6/TFejQRgdB9Ky7WPgBAAAMBegAx0/AV0FpDyCc/jX5JnuN5m5M/J8wxUq1&#10;RzfU2LNSFB5rdt4wxA/OsuJSOMduntW9ZgAbhivyHNsyvP2Z41Vbs2bWIBAvetJCEGTxiqccqKgY&#10;4pFuC7fOB619FgOSEYpM8WUXJs0CVbk8kdqa0pYc896pGVByP0qB5Seh49DwBXszxcVEUaGpoLLH&#10;u2ngdR3qYzRDJB79vasLed5x60vm8Z6e5rgeYJdDeVCRqSTFuVOBjpUIm+U8j3rJklJ+lV967d3P&#10;0z/hXz+Kz7lm7G8cJpqaVxcbS2PTIINYskrMM/pmmSz9/TpVIyADBr43MsdKtPXY9ChSUVsWtxyD&#10;nj0pkrgDOelU2mA569aY0gIJB4/KvP1eh0qNxJm+Ygce45qmw54p5c9+lRMeSenetIROmNNsRmxV&#10;ctuHB/xpHcYwMnFVWk5yOK6oRdjrp07IlaTblcnpUDEt81RPITy3HvUBc9Tn6V2UtNy40u5YLDOa&#10;aW7k8dwKgByM0jk44PP8jXfSklraxs4aCl2I+U4pgcE4Hbt+FMUlfT60ZHcmvWpU0mpRYlEZLsx1&#10;5/CsiZY2yHO30PNbT5I2sP8AGqjwRsuG6e3avrsrx3sviOun7pz7Zjc3KAk4/eBuTLk846jcB+da&#10;UcAaBbqEbkc5Vhzj69Mfzok0xmBMIHbGCM/XnFa2lxpYykXLpHG5y8bEdexXGR9a+1lmcZ07wd32&#10;8u39enY6aldct09TuPB+lXd4xis13zzslvEq9S8rBV/nXw/8avjZ4C8WfGSYyXjzWnhTU30/Q47E&#10;NIzjTFEKSOY84SSVXlU9xK2Vbv8AesV3f+H/AArq/iDw2yC80/SLy40+Qn5ReNEY4WPp5e4yD3UV&#10;/O18LviBLGLnUbf7be655aRpEbeS4+1xSHMgLwglHwFxkfRugr+5voccHSeTZhxG171WoqcfKNNJ&#10;vptKUle+3ImfE1Ze2xcm/sq337/glb1Z+k37LHh74Y/ES81yTWL2Wz1LUteg/s+5ZsW1ne2iSHym&#10;GUdDKjYw5IZcgHnFfe3w1+NPjr4Z6mnwk+KVrJYzzxkaLeXKM0Tc4AifgSAdTFnI/gzgrXw98NfD&#10;eqX19e3MXhjWLey1OVbhzNaz26lxAqtHIHTcGKkjfgLuJ2nINfTXhPxT4g1m5T4F/Hrw/eat4Rmi&#10;H9m+JQ6i80O4jHyxyO5WWSHj91Kil4+AwdcFf6op8Y5bTqRp4vEQjFL7U4pK3R3dvR9UeNn2B9qp&#10;c0PaR0bXVecO77x69N7P7usviXHpVhDbeJDFcXR0+S+DWbhjP5bYIRMDJxyNvOO2eK8n039qTw74&#10;h8SXGjaNFceXaPbNcwtAy3QEi7nQJJsIYHaDnoGB9SPFrG3utB1NvCGt6jbeINItmE+l67FN5F2g&#10;Bx5cyttPm46uoKSgEOM4evAPEvw38aQeLNW1vwlLp0x1C9eaRXuYo4JYJCRtTzmMkJCkfLtOCvyk&#10;jFZ5l4m8L05PlzPDvy9rTb/9KsvU8fLuDcNJydWDV1dPVLfs9tOj2P0gtvilN428L6jdaCILLUtO&#10;eOeK3uZtoYekgIHy9Q2DjOCCQK9dh1NtT0dNSsZ4mOf3j243xgqcOozzgdPWvyq034deKri+ZZbq&#10;NbRbVIkhF/b4dwnJclj85c8Pz8oAIr3Jdd+MXhrTP7P8OhpIGu/tWy3vLSWSPeMy+Y7SBpNzMSB7&#10;cY6V8nR8Q8jqxX+3UvlUh+VzgzTg2nGyw80tb2fay0v17+Wupd/bMtZtb0Lwdrlm0C/2L4nSa7aZ&#10;woChYt5UtjJBPv8A4ffeQW3HkE7s9jmvzp/aSu9Y+IHw7gsl0jUbeNL2O8nkKM+yOOLLqQitkvIB&#10;zngAcivW9E+IvxVutEsdatoTeQx22LhwqoWjKb0bylDNvCjJ9Tx3r7uOIoVsOp0anMls1qtd/U8v&#10;G5JUqYLDwUkuVz3fdprv5n2BuHUfkaaPpnNcP4S1fVb6zRr5vPDRq5uGVIXVioO1oRkrnPHp3rrm&#10;uAhVGIBY4XPfHauSV723Z8PWw0oTcH0LuOTSAZ4/+tXH+MvF1t4P0b+0545Z5ZZRa2VrCpZprl8+&#10;WmQPlBPBY8DqeK8B1P4lfGvRrJNS8S2uiWTu9zF/ZltL5twWjjDJsZmAcDOWOABjHORXVSw0px50&#10;tDuwGS1sQrwsr7Xdr+i6/kfWAHc1k/2jp8dymmmREmkSR4UOfmWIqHI7cFwPxr410f8AaZ8eXmlp&#10;PqWgrp93Hb75INSkWMT4GTJEQd2zn5cg5wRkEitjxj+0Loi+BrnxBqEQVrSCaK7tol/eeZKo5hkP&#10;RSA3z5447jFNYmnBJTPXXBuNjNRnHd20aZFr3iv/AITD47XfwX0u8lnlh0O5kupbdWgFvMwAjjeY&#10;797qhDAqBsLHPNfnj+0m13p+mW3wLhMVsNEu5by7vVG+PVtSuAjtDFIFG0W4JDOzHkkEAivU7zxj&#10;4F+HzW/xd0201JtMmaC6tdMhu3SUPPF+8hkmILkF+NrkZ9cEV8y/tF/HXUfjL4zlsp4/sVhpiSQ6&#10;fYajHDHcW5P7xgJIRwx4UAluO+STRWxlNxlrqfrOQ5PUpYikoxvCMdW7JqavrZXvva2y3u2jlk8P&#10;eO9A0vStRs9RjihubWaWN7NhKUUOUYSlQQHJPyjkjrnpX1h4J+BXxd+H+gWfxIuobXUbG6gt9Rjm&#10;uLp7hFBYNDBJDJtILMRg9AcDIq1+zhd/AJfhrp2i65pN42qwebqmsX0kjGIwQlt6/u93ySAhQrAA&#10;nuCAa988fftMeHPEPgmz8OeArOzu4prdmlwWhTTLe22qizRSIfmYjA25xjjnmtKFCjy+1lO2mi69&#10;P6/Wx15nmmMlWjh6GHdua0m0rcvlZ/df7tbH3H4E1G48Q+HrXWL2zt7T7QDM1tG4fyZSfnGRkEhg&#10;Twf1rzH4+fDjTfFXhHUdevBsl0uwuLmzI6M4XJLYwdxA2gk8A968Q+Dv7Q3h/wAKeF4rPxbrdjJY&#10;pGy6fYW9rP8AarQqAfIlkICvgkhW5PqeaXx3+114X8R+H9R8MaPp1xIt7Zvbi5mcRBDIDn5QGJ2/&#10;UZr0K+Lo1IXk91+Py/4B+W4fhvMqGYueHpOylutFa+vxW6b7+rPzrlhaHUJo2UfNJgrwCD7+tb/j&#10;S7Wxs9MEXmmT+zlKMgA2t5j55HOR9al+zxXV+9xD8yH7pI9cZBBrpvF0l/d6ZpWmzRWnkw2TLC7R&#10;5lIZyWy390Ecdhzjqa+HxjbpT19D+gE/ehf+tDxuwX7Wu6YybzKCp2jbg4zk9z6V9Q/FSy0a4h0/&#10;Vbp3+0yaPEbQFfkfy2IbLjkMNwwOnrXm+j6JqN7H9ks4xIqfvNiREgEDG4lvbp3r1fUJbnxFZafY&#10;x2s27TrdoWkdNqNyCTubAGMcc1yYGnL6tXpWu58ttN2nr16Js4sbUTrU5p/De+vdf8A83i0ttGvx&#10;Zrcx3O+2WQXFpuMa+cvzKwI5ZRwwwK6Lw5e3+ganHqGjGUfZpFlhLRsVlKkcMhPANbtupCnfG2eE&#10;CZGPz75rRSN5GDkFQOAoYdfQe/vXlqjyvmU7W20f53/4JnVqXTjJXPRPHGsaH4406TXfstzDqT3I&#10;u2jkZDDlyA6gBd+CBwCePSoZLRrjSopZTotmsb7Vt4vmnw6gmQnqcdACevauTg06Mr0GD6sW/L+p&#10;rct9NUj5VT8FPI/w967sTmE6tSVSoleS16Xeursv60PDWHjSgoQei26/Lcgg0+3/AHzLcKAozCZB&#10;lpMEDB5OOPWrEGnQsxJkDMeflUmty306POFA5/2f88V0MFkQOQ2CBycAfj7VwLCwlb/g/wCZnUxD&#10;XUxrWwgAKsXbIzhV/nW+tok+0JHIqquB05HrzWrb2YUdDg4J3Hj8a1ordFOQAP8Aeb9T/hXXTwVJ&#10;KyR5NfEy7mdb2Xy7TE3TqxxgVuWdps+6gA68nFSQiEH5inXPJJ/P/Cr4mij6bfxFaxw8NGv0PLr1&#10;5PQs21szLgqgUnOM84raghA4j2D8P51lJeBcgk+v3f1NTLqIDcn356mumNKKPMqxlLY6y1kubfJh&#10;mZOP4RjI/wAKt+dI2DLJI2eeTjNck9+lxIWQ8ccLwKsJO565BPbr+Jrti/srX5nmzwj6nXpOiDox&#10;989/896vw3MXQ5zntzXLRTkYJ3NnoD3/AMK0Yrvdwd2emc/oK9KlCS1bPPq4Y7COTjI4HT1q7HLg&#10;EkE/U4xXIx3bBtpx04yeg/xrQiuuhwPYZ5/GvWoYhJ6I86rhDrIrnBAq6lwjdetcvHMD9D3zWhDK&#10;cg4A/pXu4fGvQ8mvhbHTJLzkfnWhFKevesKzmI+Tj2yK14WkfqD/AJ7V9fgK3Nre54teFjahfnr+&#10;PrWnExPIJrFiDDgVrQfdGM/jX22W1nfY8XERVjVhbkYzj0q4Bjkms6Hv/wDrq8OgJx16V97l1ZtI&#10;8LEIsLycVehkI4z+tZ6sM8dalWT1r6zDYhLqcM4m0CMU7JHSs6Obd3qdZD617FLHpGEqZcVyvH9a&#10;kE2KpiQ/5/8A1Unmiu6OYpLczVFs0BMvfNPVw3SswS59KlD+ldFLMkxSpNGhkHpS5HSqSyMpz1p/&#10;newHvXbHGJ9SOVlveemaQSkf4VUaXPTFN8xv8/8A6qbxfmS4eRbLj8aUOnfr2qn5jUb8nnFJ4sOX&#10;oXdxbg03DetVCR1BNNy3vUvE9x8rP//W/Chvh/o6sfO8OSDHDH7PbMOvqHrS1L4OWuj29re634Qv&#10;rSK+jaaze40+KPzo1O0um5slc8ZAx1xnFfu98AP2YvAfhDwdL4+8P2MOp+OvNnbRNO1yedrVLWCJ&#10;ZJLuISD7O0qg5j8zsCVBxXyF8YdD1bx3rLXXitNPF+8vmS3p1d3vptoICmSSZQsSj7scaIg9OK/n&#10;XKfEShjs2nhKcIQoRX8SdSClOX9ymndRWzlJp3TSha0j9KxWWVqNJTnF67Wvb7z8w2+GnhFzl/Dr&#10;jBz/AMeEf9DXu/7MPwx8Mn9oDwpDpmkvZ3EmrpDHcNZGNU8xSDlh0yCRXZanoPgbQ7s6fquozW86&#10;gM0ZvZzw3TkMR+RqbRNR8H+HdXttd0HxFcWt5aSie2uFvpA0ci9HXcTyK/R894fjjsvxGFozinVh&#10;KKejS5otJ/jc8iNRp+8e3y6l8N/DHxU8d/AnxK19aaJfeLJdU0LxJBaS7tE1+3OyLUI3jGQjDMcp&#10;U/dwe1fBl54C0Hwd4xuLyxa6GpWd67JrGlLd5klVs+fFcRgFgx+YMDk5r3uf/hBb64kubnxE8ksr&#10;tJLJJqGWdmOWYls5JJzThaeAz8y+Ih6Am/i/9mFZZJwbRwcFGLT92Kd7auKtf59VtfXe7e1fFylo&#10;tNe54n431LVPibIJfiNrPiTWz5zT/wDE2m1G4HmsMFxvJGSOMivPF+Gvw9yQyXS/+Bq19bx6d4MO&#10;PK8SKef+f22P81q0mkeGD/q/EiD/ALerQg/+OV7tDI6MEo04RS8kl+pzyrTlvJt+p8f/APCsPh0x&#10;yZbpPYzXg/m39KUfC/4f7flvbgY6k3VyP5mvshdC0XGU8QqfQCezb/2QVZh8P2YOY9eHbkyWh/8A&#10;ZK2jksXtBf18xe1mvtHxV/wqzwIQAmp3CkHgG9l/rVg/CnwSRhNXnGeP+P0EcfUGvttfDwPTWQQP&#10;a1P8lrSTw27qdmqKc+scB6fQDpWn+r8H9hf18w9vNfaPhMfCXwgTldamHoftcJ/E5U1MPhD4a4C6&#10;7MAO32i2bH5x190jwlcvwL+FgTyDbxMT+TYp48EXTr8tzbNn1tEP48OO1XHhiMtfZr+vmQ8RU/mP&#10;hhfg7opOF16cf8DtD/7TqUfBa2YhY9ckI/3LQ/8Astfc4+H94y8NYEdDusQR+P70U8/Dq6bgxaWR&#10;0ydP6f8AkWm+FV/z6X9fMaxM/wCY+G4/ggT/AKvWyxzjJgtm/LGKlX4E37HK6rExx3s4T/JxX3Av&#10;wznYf8e+jnI4zp2D+ktSj4ZS9DY6Gff7Awx/5EoXC0f+ff4v/Mr6xP8AmPiJfgPrDfMt/bMe26wX&#10;H6TCpl+BGvBcC709v97Tzz+U9fbh+GGTk6foB9c2bf0agfC5COdN0EdP+WEi/wAqn/VeH/Pv8WX9&#10;YqfzHxH/AMKD8QDjzdKbsCbB+T+Expw+AfiJGH/IHOOhNpKP5SE19tL8L4weNN0T0489T+i1Ivwx&#10;ROumaWe4K3FwuPw2Vn/qtD/n1+LD61U/mPiZfgL4i3jdFop+sEwx+p60L8CtfYljbaL0wOJ1z/46&#10;a+4R8Nl4J020B/2L65U/+gVN/wAK542jT4+nRdTuR/7LxTfCcP8An3+f+Q3jKlvjPh5fgZrJwpst&#10;Hbnu8w6j/rkacvwM1YnB07Szt7C4lHP/AH5r7nX4eyD5XsGHP8Oq3H/xIq0vw+mQ5Fld9OqavNj9&#10;aFwnB6ez/P8AyKePqJfGfDSfA7UccaXYfUXkg7ehhp6fBDUOjaRaH3F8wH/oqvun/hA7sYP2TUQB&#10;0C6qxB/M1Z/4Qe827hb6uB7aih+nU0f6pRf/AC7/AK+4f9ozX2j4UX4JaiT/AMgSPr0W/X+qimv8&#10;EdQwP+JA5P8As3sX9SK+7v8AhCb0jHk61kngC8tz/wChGp4/B18QQqa7+E9m3p6ms3wlDd03/XyG&#10;80m18SPgo/Bi8j+/4fujngBbq3P4cyClf4JyHn/hH9SzkjCTWh/nKK++h4P1DAU/2+B0yfsJ/wAc&#10;1IvhC+L5La/2z+6sWqf9UaTf8Nj/ALTqL7R+frfA7kltB1buMBrRsZ9MS0p+CKEjOi62Pfyrcjj6&#10;SV+iP/CKahj7+tgAf8+1m38lpV8L6j0aXWRnrusbc+38IpPg6l/z7Yv7Tq3+I/Ov/hSFsxy2l64P&#10;+3VD1+jHpUZ+ClkeTZayPXNgx/Ra/R8eHdTDYebU+efm01D/ACFSp4dv8Y8+665+bSz2+lH+plJ6&#10;ez/r7yv7VqbXR+bx+CunA4Ntqw476ZOf5LUZ+DGln70epDsQdMus/on8q/SkaBegcXMy/wC9pUo/&#10;k1KNFv1zm5A+ulXGf0emuC6X/Pv8f+CU82qbXR+af/CmNG+6z3Y74bTbsf8AstIvwd0QZzcygDu9&#10;ndDGP+A1+mP9m6ogyLuIDqu7S7odPXD1H9i1aJstd2oH+1p14Ov/AAOk+C6X/Pt/18xf2xU7o/NE&#10;fCPQc4F7CMd5Ip1/mKG+E3h1m41CxHruLrz36j8a/S8R6orc3dhwe9neL7/3j60z/iYK5/0rSc9R&#10;uju15+vNJcF0v5X/AF8x/wBsVe5+aJ+D3hvdg6jpZ5/57AfzFL/wpLw4w2td6OcnAHnR8/mK/S1R&#10;cFc+fomcZz5lwp59yhp4abhPM0I/9vMoyPxio/1JpP7LK/tqpu7H5ot8BfDUmSZdGfjH+si/qtV3&#10;/Z18Ly8+Vo8mewaA/wDstfpvvPGRoDZOf+PtgP1hqF4omQlrbw6+Tjm+T/2aCq/1Kp9E/wARvN5X&#10;6H5eS/s3+GV5+xaSw4Ix9n/+Jrl774BeFLclZNO0w45+7Biv1N1Gw05juk0zw86jO7bewnPp1hFe&#10;W+INI8OeWz3Ol6NzyMT2rf8AsgrixPCUILd/c/8AI1p5s29Yo/Oe5+C3g61QvJp2nHsNqxfrg15p&#10;ofhHwtp/iibT/KtbeITD5QFxhhhu57V9y+IdJ8JEE/2ZpPOQcNa8Z/AV8b+In0u38Q3VloEVrbo1&#10;wJJYbdY8ZC43Exjv0618nmGXul1PpcpxFOVaLUV1Pqn4KTafc2t1pyRmTypIZFWKJ3wFL4PyDoTj&#10;r3r1O5s7ee7uZNbs7tomjlMc0MUoYzYypbIIxwRg8GvKPglrUVjp9zbXSyrIfIlcLDIcr823GFPr&#10;X0c+oW0lm8VsXZt3mbvLkHAGeF2gnHXHWvUy6VqUVdH11eo7O0l/XzPys+M/ibWdA8fWU9lHCjET&#10;LtubdZ0IceWSFmVkPykgcZBwQRxXZf8ACw/FNr4QuHt5LRfMtzG4e0t2yrPuIAaM455GOR2riv2m&#10;De/8JfpUd87Mf9IcF1ZRgsmAMgdv/wBdJcbT4OlYf88uPxr9i8NMLTqRxLlFPR7q5/LXjBjq1LGw&#10;VOo17y2bXbzPrLwYZ9Qu7f7OHtwtqftH2iaUsWZMr8uOjDBXjv1xXqXwtgv7O/vpLuS4Zfsu/bKs&#10;gWIrPGPlLcHKkn5e1Z2hQ3Oo+HNGkzKDBZTozFJc43QlY+FyNwBx6AGu402ytnhRdQeWNnMp+WN8&#10;g/wg7xnHHGa/MqtrtXP6TwsXUhZtL/hzS8ZMo8K313eyRNZLZTefLIP3SHbwWJBAxx1HX3rn/hlp&#10;Rn8BeCXdcN/wi1jlWHIIXH9K6rWLaxt/CFzFdTrHb+VKZzIThV28sxIxj36CtX4HWMV78NPBEiDK&#10;f8IrCvA/55u6n19K+u4Iw0a9apDy/VHwHijWlh4Yeaa3e3oek+D9IDWF0pH/AC3Jxj1GfyruvDuk&#10;CRVNxnaLmPO3HP8AnNbngvRgLO+I/wCfhDj6qOOtdnoulJb/AD7Cyi6C7QcZ2g8Z59K/RFk6jrbu&#10;fmUeIHJWb7HV2mifYxqSYVt8wiiKk4RNq5x+HvzWfa2EtlqcjlHaGeF1bZ0y5G1hk9QVH6+lelxW&#10;qym5iUBiGWRW5+Yq2cN3xjoOeT2qlfae0Zlkt8R7IXkTPcKxOP8ACvBhllqbTWp7qxsOZRT3OKm+&#10;zGRZZ1Mm+eNd33thKFd+D02jB6nnuORX8y1/b/ZdZ1O2HAj1a9j+u2dxmv6gWtIzixuI8mFM5zsD&#10;IpyenOTnHJr+ZXxbGLbxtr8DDG3xBqSAZ9LmSvn3hvZ1/vOPO53pRv3PNfE0W/yCOmW//XX7rfsY&#10;pcf8My+EmhDEiyvVVd3UpqFxxnPA9unevw315FZImHZiD61+6f7EBiP7NHhZzlnA1BPTONQuDj3B&#10;6Ed/0r6ng+m54+pH+7+sT5DFYhU4Jn0f4001pbqzkKkFrhDt7gkk1Z8Kac0XjLUUjPlh7KMsyjoM&#10;D/0LH+c12GvWoklsgQB8yMD+PQCqdlusvEOryLtBNhbsG6kjPOM+2elfo9fB80HE4cFmHs68Zo7/&#10;AMR2Gn6RZWiXcsVxMLsxE2rB9jOgeKT5SA4bgHnK8hhkV7d8ALMN4L1DxFZ2l49/pGtX7obXFvI+&#10;n3kc1vLPFdxAuJI7hkWQMPuMNu1S5rGi0vQtU+DWq6rPGj3VlcWeYQq750uJ1QOxKll8txuYjk52&#10;8AmvM/hZqWo23iuB9BmEUqatcTpuU+W0kU6sAyoSWX1HOQSMc18bjMtlWo1IJ2cXrfyV/wAmfYLN&#10;rVoyk7qS0t5ux2M/h3xDdeK9W8FXF9dyX9pfW+oaFYRQtcDVG1Jo9xhkIDkOknmqNnzY6Zre/Z/l&#10;ttT+H2rSeIdOE9x4UWGG2eHZHFc2d1dTsba5AVhIRcyRmOXllJ2ZC9Ot0zWfCMfie/8AGGgajd2t&#10;zDYSzKjYXyLyznRILezYuXZF6K2cqiqyjjaH/APxPo3hvwv4h8KeE7nUJH1SzU2xMiAx3cWftVwu&#10;Yxh4MedACTuKBW+cI1fPYrByqYKajT25fL/F+H5s9RYm1aKlPvp+R+bX/BT7RLHVP2XPFPjHRTFH&#10;Y3+raXf2thExP2FZdUCJBJu5aTyRHIzAY+fqeK/FD9gvT9S1D9oe/wDDGleR5mraBd2bC44QqixX&#10;W0NkBXdrYIjHgMRX7y/8FB7e68e/sX/EP4h3yPFLplx4f0WKLZIzyW9tf20ccsrMWVNu1lJyFLsF&#10;UAdfwW/YmuPsX7SEzKF3to0ojDjcN/l7wMcg52Y545wa+Xx1BqqqXVJfmFespYilP+up+uninwop&#10;OlXjQvDL+5GydfKDx8FJIgfv723YGAAFauat3srbxRKn2YGSfWnsvOjBG0PAJAzkkjbhWHbpjNfV&#10;z+HNN182ut+KoLeSKz0XWV0hpLtbUW95ZW5vbe5KMyq8YhMsWw/eYhQC+DXgWl6YdS8Q6tE6vmY/&#10;cOA6BoYgpUHhXXJwT0PPNd+Gy11JSgt0dVeqoJ6/1/Wn9WPKfh9psNz4WW9tUI/cuhckYxlzkEYy&#10;OfXpXPeBL3UdLvbOKZbi7gEcWnqkm1SZLhCY5w4UPiKFArchspycEE+n/CnVLPwP4j0PwR4kitzY&#10;ahaPHYgtl7iGUyJHdoMkCNVbcyk5UowYgoQem+EWhaFr+p3IuWTzEg8yMwuA64RA4IwTtBIzgEbi&#10;O4AryKcqU4tR6aP7/wDgFxmqkU4uzRb/AGpvFF3qVhoul2RS1tNR07StSntoYnRD/aFqNR2LuOYw&#10;1xK8siKTEXxs+XivHNI8U+KvAd1Yr4WuLpEu5ora/sIJ5oIr+AqUaCcwMrlWSR1yDlQ7Y6nPq/xt&#10;GjX3gfwY1m80z6fpNjo9xPPK0uRa+bFAUG1QMQhEYcjcMjHSuw8E+CrpV1bXLuwjSDSNF1GRtWvt&#10;8MGn3sS25tbi3nSRFM6zyQxo28rmbG1jxXiYmlRw1Co5x0bendt6bd9LfI6Iz5XoeZ+N/Ani7wXq&#10;mna1ZXNxNplxq9rp9zbNPDvtXdfMMt7ApMU8eWPkTN+7BI2qHJ2/Bn7R37Y3xI+FPxobwuI9Mt9J&#10;sPDkS6Dq2gaTYQatZwX0i3aXUFxNFmcJMN6W8rrFncgdAzGv05+P134o8Xav4V+JPh03V3cK8FvH&#10;p8wUXs48uOBbCXC7ZoIzboWd0B43EbyGr4P/AGgvh98Jfi/8TJfjJ4Yjg0+40PQrHR9b0G7C/ZGm&#10;gDQ6fdWTO6vG93cG3jmWTOxi7xP+8Cp4+HlFYb34J2b0tr93n3+Rxzx1NvlpytL+v6sfsP8AsoeP&#10;bH9pz4Z6T+1sNTtfFPinQ/HnifTdF8S2Vp9hm1jT9T02ys7bT9UsbcxPBPLAPsE0TFgsEfmJI6+R&#10;MOp8ATpFqcWj3h1K2u9J1ppoL2aS8aa4g4lERlX53uWdyjSF2LCQyEAsCvz9/wAE5PDFv8KbRvh/&#10;rF4jxeONevIdY1DTZb6yi0/xXqs7OqGzuLWORXSOUQRurLatLbzxMzI/mN7Zrur+P/DPxaN9o0aP&#10;4Bs7oX8Gs6jciOK61XewmurILH5rx2krEea7yF5DEY18pX3/AJNiatapmtSnF2pt397ZKyWmvV9F&#10;rdu6sjerNTcalV7du+n3bf0zrtZ8OeDNB0Xxp4mi1BW1Kz8MapLcajbQJJNaJMV857a1mByjpJcW&#10;rrHE8ivKGHMimvLfD+meHrr4P6Q/hwaTpdrb2ba9qWm6XcFb+71N4oLi7As28y4jWLzNjyC4aNTO&#10;E8qNPKdr03xCtda+AsWnXCWdt4d1dV0+HVVWW6nlttNuFvJ/tAnVH3RTrE7IMecqqJi+4MvyN4g+&#10;N6fBH4/aT8PfDSReJ9A8TeCrTT9c0bULkW0Jt7uJ47S40OVMCKWGaRvs8hxLNBuQhyqRDzcoqa1q&#10;M1uru3da3V3frbXWyfex34PExdPlhG/4E2oa9pr6mfEsVvOn2+G8vNYtoZnV7W9uTE81svknhFxC&#10;4cEeYoY7iSwr8YP2oP2ifF/wz/bWtPi/o0hjvdAhtbVIo2Yo9oVZ2tnyx+UxyGPA4ACkDiv2ovvh&#10;34R17Ubm8Wx+ywQpJbz6e9wgnaW1JeJ4YXIkMy7ihTY0jBdpVssH/nO/bjv/AAvrHx213UvBl2l9&#10;pskwihuYv9UXgHlMIyFXcgK/KdoyO1fqHB06dZ1Go3tGz021Wj9f0Pm8Ria1GrTrQnyy5rq3da3R&#10;/RT8E/8Agqb+z98S9Ag/tnWLfRr/AGgXFlqbrE4YcYViQrA9sHNcn+0T/wAFPPhj4f8ADmor4Rvr&#10;C+vbaJobO2iuI3llJJHyKCcc/wAXp3r+RRsJLuBwB3r0H4baHF4r8baZo2pybbSS+gW8kkYgLCXB&#10;fB9SoPH+R+hYanGUYYeK6q2u1/kfZ4vxUx8qblKMVK2rSf32vuftV8BrDxL4k+DHxi/bn+LaMuqy&#10;eA9a03QjKSf3V5ZvbIlvuIUj/SAS2MEH5eWbb+B7OfJAf7yAKfUj1/Cv6Kv2xPG+q+G/+CdOpTaD&#10;p6RaX4g1zTPBlm0SiFbO3ST7fMFQN93/AESO3+UFd5bLMRx/OqsjSMvmj73yk9DzwRX6Hx9hKeEl&#10;hcFS1VOGr7uTbb+dj8QyHGVMU6+Mqu7nL8iyrn7MuM/LJj8x/wDWrXa7cyQXGfb8qwYgdksZOCuD&#10;x/smrobNunGNrn9a/PJI9+zT0OshYuskOfuk7foa+yf+CcXxTuPgx+2x8P8Axykphgj8QQ2V4ckB&#10;re7PkSKSvPKuf6gjIPxVav5d00fZhn8xmtLQdVuPD3iC0162JWSzuo7qNgSCGiYMOQQR07EGvSyP&#10;MHhcZh8SvsST+5o58ww6q0KtL+ZNfej/AFn/AAddLdaZEzNvwuCw6HH1rvV3qnA+vvXxR+xZ8UIv&#10;il8AfCnjEMpfUfD9jcyYIPztCofG0KPvA9AB6AdK+1kc+WM9x0PFf1rm1JRqu2zPz/KaznQg3vYj&#10;mk3Ic8cc5r8Gf+C437Hd1+0D+zVN8SfA0RXxf8PnfxTok0C5nkjt133VshXn95Eu5R/fReK/du6b&#10;auVzjOMVxHi3TLfVdJms5lVkaMqwbkEEdwa4JYSFelOhU2mrf8H1W68z0lVcXzLofwieBfiqzt4G&#10;/by8ARTC8tHXQfG+mrJ8t/bqRDcNOEVgCIyfmK5ZSGKZULX3j/wUG8Fy6n4Ui+Knw9nmgl8U+CZd&#10;TtmjDRO+r+A5YvEGmyvhf9bJYPd27KP4UwPlViPlDXPhaf2SP25vH/7IQUr4T8bqvizwZbTg+V5j&#10;75Wt48cYUiW3IHO0DgZJr9LdN0K+8afs5aJoWoL53/CMeJtMvrNioZ5dLWYabdo7hskpYalLGVPH&#10;7kOfk+WtcvpyxWX1IS0ndqXlNaSa/wAS97533Z+f4+H1THKNvd3j/heqXyeh8SeP/HOv+PvDGjeP&#10;tEvNQj0S88MXPi3RrOYnyoYfEU8UsqR3Cnznht9hs2UlSQkSLwSK9Y8N+HpbbxT/AGd4ZnvrXQ2m&#10;8Q3Okvq+8vaxy2qCytXntik0t2sqQs0ZJUEKxUh5FPh/wIPh8/steHfgZ4mnuP7e+Hdhe6rPp0YZ&#10;5JLJtdutGVdqrlViu7OGWTgt5bOCBwy+1+L/ABToHhLw/b+OYLiTU/FWrXlxp81lKzJbQNMFlTUJ&#10;GlRWD+QGxHu3neNzElc/5+8ccO1MtzfEUaEUlU5akI9GnF+6+ijGd4u+6Vmran9RZBmkMTlUpynr&#10;D3Xv9l7/ADVmrb36H1N4a1/RfCltqfw7bVjb6r4f1yK9t7Z1CvcZ0y4gvreKQHm+RHQqh3LOCGOP&#10;Lr718bWWlLqep3nha2e0ufEWi/Y4tN0KB57ma+uIFNxKqMykSJif7QmUIMJjALHDflN8IpofEHib&#10;TtT1yS4udV11r3Sra8gKS3d5qszRPaQpahP3USlAksyEExycBWQk/XGleM9fj8aT6zqFrLpV1oWi&#10;3XiDTNKuPssWNUia0LW9xFCwDySxSyl0Ai2sQQxkjZq/P+NqGJWbYTBVqvs3S5HVbadpwvKpdvSz&#10;k3K9mmtLK9l25bUhLCyrLZ35fR7fhZGPqes+GIvAGm/DzwzaavcXGrx2erSxC2cXvnGPbcuVYtHF&#10;HNHFbuWxvcxElRjNfFN3a2vgTXIxqGyMWUgnIjSHUUBTJWN4xII2VxiOUE5UEkq2Np/SPwdBdf8A&#10;Cb6x4m0mKa2s7XSP7I06z1q6meef7RCYZriSQn/j5mVyZN5ViZflTP3PkvTPAnjK48WWeua9o1lf&#10;aObvUL/7TrGnxppt7HZRyXFzaXJtvL5KRtF5fmqyk/KVIJH6f4WccVKlTG4fH1VGNSCklNpTb5XZ&#10;R57czaTbioWtaSa1T+cznASvQnTi201stN9W7aped/I4i8+Hni/xVZ3+hDVLe30y3S5thZQNDOiz&#10;acu5nuBC6gQqFULtaRAsm5AcHPoXjLZ4N+HV34+m+w/8I3q2ujxsusC6ee6MC2tvp6OqJsmea5v9&#10;MWGeKV1+zPsZ1bawbvbceCPiD8XtL1nw9o+m+HdI8dyWn9m3Fs0l7bBboqo066kuRHvSG7sljbKs&#10;5iaXcWVxnW+OP2L4iMfBejB/7K0/xRpHiRhBEou7iex1jVtR1xbORYXtWSaZoLVUBlYvLLMGYbjX&#10;yPFOJty4GouSnBt/Coq+ja0lKUpafaSbe9tj28NTvJ2XM5benT5Wu/yZ65+1D468Save6Nb6paLp&#10;0un2lvJc7ryK5jkVdPtrSK4leB0U+baQgNuSMgELGqszAfO3ibxK3w00Lw94g0e5urK+srBvEVve&#10;aZBGbldVvJZBHKIjguBHFAHf5ztUnDn5T7Ro3hm/+IXxS8VeKvGF+3gPw7JpjX9rpTz27x6c9/Yi&#10;S3WeBR57Bo4njjRowEABdt3D+B+ObKPw7Dd6140mkuNOtprbQrdIUMojE4l3xW27yFmMeGdXXZGC&#10;doB+WjKK9OhCjQjfm9+V3r0e7a63Xn2sr2+qjXahJKLTV+nlb8rabnm/h3Vdb8bzm18U3tuhttOv&#10;tSl+2SXCxrKkRnxMF3CSctvMUS/KrSAtjkjK8UeHYfh54pvtDv0TXJNJuTJpksQcW9uZY9kT3URK&#10;SKzzk7o3K+XvGQOFqx8ONZWz8V29zot7YjVNSuF0u8jvLf7QbOGWZkEZ2MqiRRL+8kYnaygjkDH1&#10;J4w8AeGfhHe+LtV8FTx3d5Nu0SGW4YG6vrmKSI3lmsQSRyGghfeWCiQrIsbAKAO9+0p+ypxXuuMr&#10;9Nbrv3v6aXMXRn7O3R9f66nw1oPhWPW/ESeLtHmX/hHL7Vbm3sLq6QNcYuWaWCKbyhEjyL5bnAUb&#10;wFKoAOPSbKaxl0WTT9EisrBdY0pYFaezWNIDbA7J5ZSAYUklWVNgfJyM5VHxf1jWdOh026stAY6h&#10;bSJB4gguUgMUttHBiE/Kp2+cVIjLLtARUJLAgDB+I8FzrtzNod5YWlvZW93BqGrKjrFbtLCyySvB&#10;JFGGIuN5kc7igYB8feA7swgqMHOnJJyWvppr97062XqcVWi6FLlp6X/Hy62X9eZ9nfCbxX4f1X4o&#10;ao2jLZwWFjelYkhJS3heRY4/Kgh+ZjIxkcJGnAU5HynNfc9haCO5uV4GI2GfTg1+cfwa8UeG7j4g&#10;6je+AZhrN9c+D9F8R6pLpNv5Cw6zFGunvZSiYbne4WLzJ3gx5s6bnIQyFv0n8PNeT2n2jVIRb3L2&#10;waeHcHEcjR5ddynBwTjPev6M8M6Sp5aqSbbu5baau1r2301W/U/E+MZSWNm3Zf1/wSjYWmzR2A4w&#10;i/oDW3HbW8mmhpmIKSjylVeXdmC45PA2liT7Ad6S1hB02ZF7Rkc+yiiOeWO1jjgALPOw55wQpwfw&#10;yf8AIr7XEU/d0PEoVby1GXuq2uhaXepqlpc3ltBDeB4LRtkrG8tHty0Y2vvkRtjRggjcoPHDD8nv&#10;26fCvjnQPBU914Q0Sz1TwdqOj6nociWl9DFqKGyfRdTtJ7NJys7yQXnlQSqm6QKZncKuDX63Xd5N&#10;LH8k89u9lE0lrLaMYmDscs4kUqwLD7x3A4AAI7fgx+3D488Y/CSPwvH4Ts7TUINB+IxuYpL5IB58&#10;+pwCdRDLIrC18xrYxs4OzaSkitDs3/lnGeAm1OdPRyVnd6Ozuvn1uvyPvMgqx5Ixk9F5X6HG/sl/&#10;COL9m3WvHFh4j1DwbrVp4m+Hscmla1etJbyQ3lsbO8utLitrhWH2xorvJ3BifsrGFuQT6rqHhLxb&#10;qLaXdeCLx/E0XiPWtQh0TStNIW7tblLW0kurzyEMZSOGOIQwSozKDG4Pl8ms/wCInwz+GnxO+MhT&#10;Qr+9RZPEzxXGm3kTx6rH9ptvtCJeeUQLZNPuIhZXG1TJuVZtvlKFX6P0b4Yaf4q8Q+D/AIeeAtJk&#10;s/EN1o6WWoxWs5iu5bm4We5cXCpJLPH5lrdQqo2Daqtn5i4H5bRzevi6r9prN+W7ivwXLrdNXSPq&#10;aWDjTh7NaL/P/g/8A+av+Fg6pqnibUvCOp6qbxpYbnxH4lvb+d5bNr22tnLXrSqqqZboGWO3YsjM&#10;zBHdBk19OfDXU7m+/Z/WXwzrGnHxjpHiLVfEC2lrbIuo/wBlLZQyKHvcBZLRYkkZoGZnEpUIhSQs&#10;nzx4u+A1zYxahqGs6vLpskmo+V4kitDHax2Mt0kl7aGCADeYLhTHsRuT57sECnC2/D3g6TwX4A1H&#10;Vrh72xttNX/hDtfSV5w/mXht7+OSFPL3hI7VLRLjcRvWUrtBbbXdmuP9vhvq8qf7qd7xbVpXt8UX&#10;unFW5Xvr31WXU6tHEwxEHaad01o16Pe6et/8j9MfhX8ctB+IlottKy2WqorGbT5CA524yVB5HXlG&#10;+de+RzXrw1JWyG4PQc18O/s26ncX+h+LviP41sdOurnw9o50/Sr6SOeU3OryO82leTdwj52CWaxO&#10;V+by7gDLRhwNv4G/FTxn4j0aw0/xzDJey3ipFo+p6bbyTT3sv2trMpNFEOG8zCeYqgFyF2ksCf8A&#10;Nnx8+iJDBYurmHCUXUpP3nR1cob/AAX1nH+6/fWy5un9u+Fvj5RxcYYLPfcmrJVNFGX+L+V938L8&#10;uv2hb3QZx6E4r3HwHp/lae19IPmuHJH+4vA/M5NfLPhXU4fENzZR6RNHcRXxX7PPCwdGVz95SM9O&#10;/p0IFfbmn2sVrbpb242qihEx/dAxX+afiLF4P/Z5q0nunurd/n+R+z8XYyMaUIQldT1uuq6feblq&#10;nGSRjt/nityzAJ4xkn8qxYh24GDmtS1crKMn04r+ZeI8xfJPkZ+bSpPdnSxRgNlq2oyoA9D1xWNG&#10;5fCKuSf4epzVuUywLvkjdUHAZ1IHv1r8opVW6l5s5Z076G07gxZGenAxVJZGjyudxqol4ZI9yHn0&#10;qGSV88HGOOK+5lW5YxkjnhQt7pqi4O3c3DHn9arm4ydxPHesprlt3OegOTTPO2g7+Se1eZXzvVxN&#10;oYexqi4/55nFI8zNyenes5LiNl6AVHJL5ZxuP0ryMRmMpaJ6FwpW6Gg06p159fpUL3Ac9uOwrMmm&#10;z1/n3rPkugDyc8+tcDlOZvGg3sa0svvzVNpD6mqLXBzu60nmknIqo0e50wwzWrLYYEgA9acRgkZ6&#10;VQBKng5qyW4x/KnKBfsh7nbyOars5z81B21EXHc8VUIm8Yojlc9jjNU84HNOnwX69ulVmJ612U4n&#10;TGOmg0tzigEDrUZbBx6e9DOAAF9Oa6FDoaKkyT36VGZDnGM/Wgk4wKqs23OR+VdlGKejRXL0LPmA&#10;5OcZP+cVHu55xjrVTPGVJHtTlwORz1yO1d9Fcutyo02WfMIPXA6U/wAwHp19PeqTMxxxgCo9wXp1&#10;r06Lk9ivZMsPIVbco44Jz/nNObVNM0+Dzo7KCSctkSSfOwJ7gNkCqjyehzx9PzrHvcgZHpjIr7bJ&#10;6KlJc2ne3U1p4dS0ZvLr2rizW4Nw4NzJJHOsZ2oRGFKKVHHAZu3c1HBrGowxGG1leJMfchOwfTC4&#10;xWTpURu/Dl6hz5tvKl2ik8hR8rH8RUNrMWAb16193h8NGUJ0nqoNq3TXVafO3yOyGGp+8uVXT/4b&#10;/I3TfXsq7ZJJWB6gk80xQWG7vUCDcwx9Pzq0ny4WtYYOnF2jCxTproSrkHinYJJ5/IUwJu6Z9qsK&#10;gHv/APWrrhQe6Rm5JaDlL56857VeS5uASQz5PGc+lVNpYf5NXIYcuFAJJ6e9buhzL3jGtFbmrY69&#10;qlhL51vLIjD+JCVPHQ5r23w18YtatJPs+rj7arKsLGU4cRnOQr89c/xA/SvFrLRby/cw26OxIO0K&#10;CSTzjA71KJ9IfVJYIbyJpo2MhWAmRR5Y+bEigoxBH8LHpX0PCkc4w1d18idVTju6Sk1fopKKcXfX&#10;SSa30Pl84y7AV04YiKb/AB+9an0FqXxbtPDGnzah4d0iLbC6/btjbnjto+r4VQ0m3O32JyeMkc5a&#10;ftH3915GqtYRrZu6SJFJxc7HbbtOCVDbSD+nrXlUXiDSympaYWWV1sJrWS2jLiXzJB8uSAoADYZz&#10;n7oIGc4rnZtPWObS9NZmkG0yXbImCDDwGBycK2CcdSAOckV/Z/hrxTnuIy3mzmDVWMt3BQcotLVq&#10;yW7tdJJ262bPlJcL5fGTi6d/O7fTvc+nvHHxf8Da3pVsljeTZjuI57i3RPKlREbJ/eNgKTjAdScZ&#10;wSA1em+FPiV4K8X+HD4nsVa1jhlVrhbuMRuF2lkDnkYKkHOfXrX5WfEXxzb3kd3plvDK8scJt0ML&#10;EGeE4ZkKqcEFCOQQDgfLmum8LeLr46LbaRYXz2zvHG08GP3TMVxHvXAx5YJAOM5ziv2XAcb1MPyy&#10;cU422+WnUwxXh7RnhoxhJpp9+j32X3H1v8ZPF/h+CyFpY2i8QRzFYMtJGkbhmjkJGdq55Cng9emK&#10;+N9S8S6ROZvDoSVXef7S/muHj2FSY2J24Aj3EhRlTnBPSvozUvHvw/v9OvtY8SQzz6rLAYlWBQLe&#10;JOBmIkkjuCWBwT0yc183WmkaPb3ZXTrfdEgMBt5cyx+WegzzkBTjrwR7ceXnuZuvW9s6iae1uivb&#10;Xz62PZ4fwUaNF05Qaa79X5a/8OQW1raa34NlTUrdnsbR5JvJl3bgEUeWmGAXcNoIYBe2a+I/E+kX&#10;Os+JLnWUEMAklJCuQcAjkkjOSSefyHFfofof9p3nhm7S8t4AWnaC3iijwjFWbKsPu5BHGeox0ANc&#10;rpnhnw34as7jxM9pi7iQ27MfmDzov8XVB1zkeleZSkldy7H0ODxSpynpd3PkrwzqvifQnkktr25d&#10;3iEMvz7Y3iGAEKt1Udh6812XgrwL4h8c6uuiaY0UcsqHzJGLEKCc/O3JAJ74xnk1etbG51G8DKje&#10;bO5IAVUBaQ9Bn7vXGa+qPgf4Jt9G1NPEt603260kwbVlAWOJgUlEi4JDruVlI/GuqOIu4xbdjuzH&#10;FKhSnUW9tPXoeL6Z8KpbHQta1G+ndjpFwtvsjVnieVgM4kfAGOM/L06Vy2n6fNczL52NpxjC9j1P&#10;/wCuvsXxLDDY+GdXt1IjbUtQYGEZKgnCqdp4L4Jb8q8jvvAy+HNZGn+cLgbdwlUFevTKkk5x1rll&#10;i2pctjlwGOdRSct3t8kr/ic5pelxLt8r5ienr6dPeug17Tg7WCqJCUswvzOMA72+4MdPTPvXV6fo&#10;3kMoI6dARyM1c1zTg08AY7glsF57DcePp7U8ZWaoSuUql6isYGjanqOj2/2WxEKITkkkFifc/wBa&#10;2pb/AFTUoDa3MsbJkEooIBx24HQetJBZQR/NISPXgD/P0rSintEyWJOK8uWb4lw9kpvl7dLGc6EL&#10;81tSta2Cc5CZI5IU5x6ew/nW7bafwSB1H9wDj8e1VF1a3UEAHHb5gOf8aadcQcggf8C/zzXK5vT/&#10;AIJzVFJ7HV21gw+/npzx/nj2rTght04cnA65OPz/AMK4BfESk8sB9STz/LNQ/wBvLvGHUkegJ/I+&#10;tdFKromcVTDSd7nrUc1pFjPpzubNPXVbZOfl9+e/+NeSJrBZuW9gQP0BPelGsqPvP/Lj6V1Ko1bT&#10;8jleC7nrZ1yMYXKjnnvg/wCNINaBO0N37DOK8nGqSh98XK9ucYq9BdSPtZ3GPY9K1o1pSdv6/r+v&#10;SJYNHpo1px8wbaM+1TJrBckxl2Psf1rgYbmEkZwxzkcE59/TFbEGoBVHlngnaSFxn2FelChUa1f6&#10;nFPDRWyOzivp5OQdoJ56k5q8k6j5pSWI68cflXFx6gR8u6Q44JAxj2q/HebzkCT1AJ4H1rspYdNL&#10;TU5alF9NDvre7GNq7uOQP6mr6Xu7Ay/49Wrz5L0tgHdg9AW5Pv8ASr8V3kc4HPXPP0rtiklax508&#10;J3O+S/JHIJ5x16/StFLpumAPTnpXBwTAEsdo/Hp/jXQWsvA3bRg8A/zNZ06rb1OCvQSOytbsDaZQ&#10;pGehPX6munh1BFyESMA9D3ribWQkbA3yk5Ix1IrpbVcjGfmHPT7texgq8ofA/wAjwMZSj1R0UMrS&#10;csRkeg4H4Vrwgn8enFZNmjEAAnHuOSa6K3jyOc+5xXv4Onze9J/19583i5pXsX7YEHP4VtQbx1J+&#10;lUYIugwfpWvDEBzz/jX2eXU5uyWx85iJrqXIlJwRWrEMLz1rMR0ToBk9cnpUv2o9BgV9lhasYWTZ&#10;49WEpGxHKF4wKsLOO+BWF9pORkj1J9KsLPuHBHpXu4bNbaRZxTwvc2hL24qYN1IyfeslJCe/Wrqy&#10;YGAc817uFzBvdnDOikXkkweKuiRSM/pWUJB0zz16U7zwp9q9unmFle5zOjfY0TLj2/z9Kj8z3NUD&#10;MTzzTfNPTBrnecXdkarDGokn1qyj/lWUjsex+tW0LV6eExrdjnq0TSD8etNMhHU1CokPCg/lTvJn&#10;PRT688V7sa1WS0i/uZy8q6g0npQJT3qBwyZ3sq/rUO4k/Id1ck8dUhK239djWNNWNISpjmlEg7A1&#10;QxJ0NA8wHA/nWsc0qaXixOkjSDg9v8/pRuH+f/11WhBc4kO33Jq15MH/AD0H517GHqynG6X3uxi0&#10;luf/18K+n+Jf7N+orNpmsXd94YvQ6x6Zqfky2ci3MRDQO4jVo2AY427C45GRmvMPHnxe/wCEo0TT&#10;NB8KWdh4fgs4J0v4LdYbuK8mmbIkK3KyFNi8KAcj16V+ln7avif4GeIPhpP8K/tunt4l8N6bZQQS&#10;tZn7Pq1rIA32WeJ1P7yFvnjfqmeoBNfjB/wh2gHI/sXQefS2H/xNfjPg9kH13BU82zDBRp4l/G+V&#10;wc3ZNSkkuWTs/jV79OXWK/TeIcT7Oq6ENIrovx3ba21WnoTJaaqgGzVG9sxQ9/XAqz9k1Ynm+Dbh&#10;gDyI+Md+Kor4K8Nkkf2HoZ/7YAf+y0f8IP4aC4bQ9FHofL9/UIK/eFg6j7fe/wDI+ZlXt0/r7y8t&#10;lrBI/wBKU4zx9mQn+dP/ALO1JyN00JUnnNop/TcO9UP+EJ8MbcnRNGwM/wALD+SirKeBfCufn0HS&#10;gc5wGcdv92uuGEqdl97/AMjnddf1/wAOWxpmoOfmNqQPWxXn/wAfp7aJO5+eLT3x0JsBx/4/VX/h&#10;BvCXBXRNOPbiSQf+y07/AIQfwiASdEscdMC5nB/lWiwUtnFffL/5Ej6yvP8Ar5kx8NvL1tdKI4+9&#10;p4/T5qQ+FIj9+w0Zvrp45/8AHjUf/CE+FCwC6NbgdAVvLhf1AqwfBXhc4CaSoGBnGoXI/rT+oP8A&#10;lj97/wDkSJYlef4f5jB4SsWbP9l6J7A2APT/ADxxQvgzTMZOkaER3BsucfhUy+DPDozjTJF4/h1O&#10;6A/nU0fg/QOh064AxnC6rdf/ABYqoZe3f93H73/8iS8Ts7/195XXwNo5YGTRvD+O3+i4649vzqf/&#10;AIQbR9o3aLoAz/0xdf5L7Vdj8I6INpFle9ONur3XUf8AA6tr4T0UkMLTUgBzldYuR/7UFX/ZTe1O&#10;P4//ACIli15/18zIPgXRjnboui49AJF/klSx+B9FwNuj6VnrhJZlGPrsra/4RLRwcCDWBx21e47/&#10;AFkqyvhbRz91NcOOONXmyPzkq45U9vZR/r/t0zeNW+v9fMwT4J0fIZdHsc45K3VwP5LVlfBulBTt&#10;0uDPTaL65AH6DHtW+vhjTM8HXwB1A1Vz/N6lXwtYqw/eeJM9wNTJ/m9aLLLf8uo/h/8AIkyxqWrb&#10;/r5mEnhDS0G4abg46LqV2Of0q5H4TsVYH7BIMHPy6rd54rZXwta44l8SjJOD/aKnr35NWE8Mw8AX&#10;HiZc4PF/Ef1Jp/2fv+5X4f5E/XIvaT/r5mNH4YsQMraXOCOiardf1ar6+GbEp+7t9Qyf7urXH17v&#10;WoPCsQGFu/FH1N5B/UVZj8MID8t74mAHGTPan/2Wr/s7tRX4f8APra/n/MyIvDtvwoj1Qeu3VJu3&#10;/A6tDQoiuVGr5xyBqL+vu9ai+GCOmo+JgM/89LI9fqhqSLw055XU/Ew55B+wnPX/AKZ0nl//AE6/&#10;9JD63/e/Mzhoag4/4nZxxgX4PX6tU0ehBSCja8OvS+i4/M81o/8ACPXaYb+1fEY64Hl2J5/79VZX&#10;Qb1U+XVvEAzyf3Fif/aVN4B/8+vxX+Yni9fi/MzBokgHD+IR6YurY/zp40e4AwLjxDkDgCazPHpy&#10;CK2l0TUAdx1bXc9v9Esu3/bKpBouoEbm1XXASe9jZnH4CMULL2v+XT+9f/JCeMT+1+D/AMjJOkXg&#10;5S78R5OcgGxOMD/cqSPSb/d/x9+Ih14aOxP0/grcXR9RRsDV9XAPUnTbU/rsqyNM1Fc41nUunfS4&#10;SM/gtJ5e9vZv/wACX/yRSxi/m/B/5HN/YNTLc3viBeB962sW/DhDSDT9WDAfb9cB7f6FZnH1ASun&#10;/s3VP+gzfLjn5tJj6VIum6ox+bWbnjudIX/EU1lzX/Lt/wDgS/8AkhPHL+f8H/kYP2DWd2P7S1jj&#10;1062P8lFSi01gKG/tPUgD2bSov0wK6Y6Xqw5GsT9f+gQf6NT/wCzNY4Yay556HR3H/s9NZb3py/8&#10;C/8AtiPrv9/8H/kcuLfWgc/2nennndpAPXt8pFSBNaBz/ac5zzhtGfP/AI64rpf7N1gEBdYU8EA/&#10;2RL/AEkqwun6srbW1eA9jnSJuv8A3+rR5d/07l/4F/8AbE/Xl/Ovu/4ByhGsoSG1Hk9zo0/5cSU7&#10;OtBedSgyQQN2kXP9Ja60WWrBhjVLTj10q47f9tqDb6vkD+1rI8/xaZcjj/v9UvLu1OX/AIF/9sNZ&#10;h/fX3f8AAOS364CG/tG0PIBzpd2O/wD11p/2jXE5OoWAyTy2nXg/P95x3rrja6uAB/adhg8jOnXI&#10;/wDaxpxttbxxqencnvY3QP8A6MNX/Zz/AJJff/8AbEvG/wB5fd/wDkBda0CAt/pZxzj7JeJ0x/tc&#10;Ux9R1qIk/btI/GG8H+NdoIdaU4bUtLb1H2S6H/tQ00prS9NQ0r2/0e6X/wBmpvAv+WX3/wDBGsev&#10;5l/XyOLOqa3nd9r0Y56H/Sl/9lPvTDq2tJjNzofX/nvcD3HWM12jNrQ5+36P0wB5dz/jUHma1ghb&#10;3Rcn1W561X1F9pC+u+aOO/tvVmX/AF2glew+1yrnP/bGqza5qBwS/h9s9jfSD/2hzmu0aTXgxX7Z&#10;oRx1+a5A/PbUDP4gyAbjQGB6/vbgf+yGh4N/3v6+Q1jvNHnd1rF06MXOgjHb7f0z35gry7xFrcZV&#10;/Ni0RscfLeo3HrzCK941K91pIiwn0HbyOZ5un18o15B4j1O+QNufRG4PAuJOPpmKvCzbDNQbvL7v&#10;+AezhK13a6PmLxLqukyMxlg0jAPzYuYjn84xXx3qeo6PP4uvDbtaQr5oVlt2RkyB3KAZyPWvtbxT&#10;rUcYYyrpR9SLhsDn3ir4W8YyaZqniW81N5LRG84RqkTB8bR1zhTz9OK/IuIopwWvU+04albEWVtm&#10;fRXwsvHvob1NBllMiSxuwiV228NhiVDcbuh45ru7/U/GenT3PnW11c+dA0UZmglZEcjt8vDe9YHw&#10;B1mw0mO81GXZMVRXkhXcGIZCnG0Zzkc4r2ayGrGz1C6jmubkNbSSm2w7FmU5woOM46DAye3WscAk&#10;qKSkup+hutJJ3tofn/8AFrwr4wub7T9S8PB55reM+ZLfQAiMzKySxoJEI+4Rzjg9DwKu+Hl+LFxo&#10;0miWUFvbebCIN89rG4CsQSBiF+6jJ9sV9f3lze3UEiT/AGt3UYUtbXGxRgZPMYwSR1rV0PUEsYH2&#10;JeRsVOWa2uCG3e4j6jnsMe9ejluPxOEnN4ecfe3vGL333ueLmvB+Ax81UxMm2u0pR2/wtHmHhvSv&#10;GtvpQtoEnP7xJHkkQrIzIP4d2GxzkgV7x4LS901XOt3jyGRI5BE8UiEZwXCsyjOOh/McUqTX8kFj&#10;dWzYbyfJlk8qVCXQ5+bcoOSNufWoLu/1FLofaGnlI3vvSFzjOcbSUwBngmuad7a2PolTVSFudL/g&#10;P1J9ZFjpUE2qSXiQWkavJNJLnaqbTlmbbjbjuSa3/wBnGBbr4UeBJzhS3hjfkdP+PmX8Oahtdd+w&#10;aHcPrlwIY0iZ3M8brGEAO8vIyDGB0rof2czHN8LvBEkZ3J/wjkqo45DBbqUDB/Cv0rwspJ4yot/d&#10;/wDbon4t44TawuGd72l+jPpvwlZqq6gpBwtxHx+C9K6m1tNkeQuf9Oxg8ZyG/Gs7wvGRJqmM4FxD&#10;wRx91TXYfZwlqT2Oorz0z14r9kq4a2h+CYfEt6HXiFcTyIuCVUHb0bhSTVfyJYknkfBXy3+VsN95&#10;wRjPTPQj/GtCIqlu4UscxDK59AOP/rVHcl47eU9SSRgg8DK/415Ly/8AdtWPXjjbVE7nnutO9pL9&#10;oXtDhScDkn6dM1/M58RozB8TPE8RIyviXVAT2z9qkzX9M3i5Nltv7LCV4PXGK/ml+LIC/FzxYmCv&#10;/FT6kcfW4c18TxJg1TdKXe56kcdKpBwfQ8q1oHyo85+//hX7t/sHpb3X7NXhkOcFJNVHfJYX85GO&#10;1fhFrbEQx4yDvIFfuz+wEhk/Zl0B9xBS91Zcjr/x+ye3vXb4fRUszqL+4/zifP8AEM+WhFrv/mfb&#10;2sRAy6cGJBCx5B74PX/IqL7NCdd1ISgFW063UKcgn5yOO3+cVr6imbuwTJAEUZ4xydzA/wAqz9Th&#10;ZNfvNpOfsMJ/AP1r9edBPQ+Z+sO/MmdxqpgTwwsRLiM30O4Q/K3+sHHUAn2OfUjNdp8M7zwuvi64&#10;8YPAtoDqOtXthpypsiRVlItozIh3NuUMrFQpDKACSTjlNWth/wAIOz7TgXiFZCSVyJFyPr/KtT4c&#10;3PhweGTcrJcLrEGsz26wkboZbKZZmmfd1BBMaEcDDE8nJHzWaYRcul9dHbs1/wANqfS5ZjrSak1p&#10;qvky34JtLHxZAzyTIk7C/nmijLPIZY55XeRwVzlwgKohJLEF2A3Y8L0DVrrRPDd7rVm0yzQS3B3x&#10;OVYKXkRwGXafukg+3HSvcvhr/YdhrtnqlxJNbs634X7DES0d+ZJUgBIcllcKspIXjeVxjmuA166s&#10;NV+EEplEEepWi3sF5LHGkLTxecy25yiKGMCR7Xdskse+WavOwi5XKlytxl+G/wB60S+aPQxGIc+W&#10;blaSXffb7nr+B8+/t5+N5td/Zr+KGlQhUkfT9OtdRnxtkvUs9Xt5YWdASowdpyOpHX1/CH9jWdLT&#10;9pYPIIyP7LP+uLKgykuMlMkdOvQfrX9AH7Qscl7/AME+/jXPDp2mPaiy0eVL6WVWvrNk1CAqkPy7&#10;2VwGWQ7gPmBxmv52/wBljUruy/aVsJrQlXaGNG68xlLgMCARwRwfavzrNsNTWOhQpxtay+f6b7dP&#10;Q9v63K0a9R36/LU/pa8V6T4RXxnYeBtWtZ7WxvLSWKytbmdZLS0vp5BHLIXYfPAsEgdcHLOFckZI&#10;Hzl4GttUt/HPiCHXI/KkuNSuns4yMnyLcWyMfMAG7llkb+6ZcDGcV6jeajYXV5okesxqY1sry3sx&#10;GvzNNuQweYc/wlidw5CgL0xjMH/CQeNfix4p8V6cEk1qYqiWzssds6uluQm35Qoj2jATBZRt5O2v&#10;e/sqVCpCq1tu9fP8/n95lVzNV4yhF69F92/prY5L4aeFrTUPD3hL4hW2lvNP4emuNPaWUmSK+umk&#10;u7+CBm+ZoYzDG++FIyHVXcEsSp9B+DvhF/C+kWPjTTV86IpPe6jo0FmZorm3ty4M8pUsBbhlYlFa&#10;NjIMc7aqeA7n4m/CbwTJfeBQltrlpMfKaRAxjxLvVgNrMSjKr7VwWAIzglW6b4Z+NfFmn+GdD8Y3&#10;Oo2Wk+HtUGsXPiJ7q2aWygEzMLgGOXbE2b2zhR4jhRLKixBmdkr8w4sw8qDtSdlNqSfTV/do7ba2&#10;6n0eWYjmp66OO/yNr4332lyaZ4b+LOnaTKfC02r3Z0Xw/dShNQghvIlna1vrmINGQst1KAiKkwiI&#10;DAMSy/NPxI8T61cadpej28i2NlBfLNFZ6Ygt4vPht/LWYqn3pdo+8xOMkjGTX22Zv+E7/ZW1rSrX&#10;W9B8RJ4O1a01kaxaLOzTwXMEdvIJRKIrlWjjjt08uSKP73MjqNrfDnxFgMFpp93dbEX7Wz7jhUAM&#10;bclsYA9eMCuvg7A06qrKdpclrPpZ66drX9bW7HTjcX7JRkn8R7DoPjKTwLZW2k2F3aI739glheRB&#10;ZLS4urwZaUswXyo7eNR5kW1MM78Dmvmj4+2loZ5tb1Hw/Yao9wNMsZ9NfT91pex38kzSM1vbvbzS&#10;rB5cMjEShiYikYLyBhF4j8XhriKy0q0vJf7KuNOvdVs3j3Fba4ZkSRGUffVuFkGASQOjEHm/in4q&#10;hursa3qt9p8OhQ6cfEqtPi5eMW12waS4tiA/2aRSDGc+Yrq+UQbQfiOI8ulRqValGfNrt1drLZf8&#10;PqYVabbU1qfoJ+zbrVx/wv2Hxp4pazjsbHQo7i/sruRUEVzLKrDUBBCf9Ncq8aWCwDzI4tsZCtlp&#10;Oh8TeN/AfjXwhq2r65eWljf6ZfuklhPEYJRDaxwLbtDaxqqxQBVBYDYWGWwpVVr4q8Y+IvG3hnwN&#10;/wALO1Bb62sNdhgnsNUs2dX1JUuHEdtbSzqD5hZEIhZS4iTO4gBjZ+B37OHjy4tdN8f+Jjbi08S6&#10;1f6jpD29wWOoQW6KLu3lVpQ9vHF5jK7PG7LJGrKzI6uPyHCwpOnWxGNlZJe56rV/LR39FsdWGi+Z&#10;0XHe7PprTvhN4Q1rwHaeJPD+pX8eleU0kWkz7TexTyGZZY2d3Xaruscks+yPyydvl+WCy4vjHwjo&#10;dhBtstH8q2s9PhsINWkkl3y280ttP5FpvDBlt/sj+VDJIZFuJ1Lbihx6H8OvhB42+FfiPVvHWhyx&#10;zRR6LBZS2zQyQTadd20Ukd7a3iTsqLFIsbOrglmn3LIqsQTQ8a6J4a17S5NPt9VZ7CGOzg0qHTnF&#10;zKLu7Mk4e7UozCNrhJUdoQrRW6xDaGMq18bUrTr4qtPDy92L1av2X/21+mj8jpw+Gcab0t+Xb8vu&#10;PgP9rT4un9nz4Ia/deEdWu7bVNXWHTtFcIBNI91vZrnzPkkjkijeUbsZDIPXA/mW8TXUktghlbcW&#10;Q5J5JIY5NftL/wAFYtQkt/E/hHwzBK6W5TUbr7AN0SRMkwgSVYWO5BKFYjcA2BtOSpJ/EzW1f7OV&#10;YEFJXUj1ziv6E4EwKo5ZGond1Ltv52X4HzmOknXsun9M8ouSN5Kg544r6z+CXwt8P+OdQ8GW0bC3&#10;uta8QzaXcy3c4S08u2XznmkUrn5EIwg3BycdWwPliSKGO4D3nmeSGBlERAfZnkKSCAx7ZB5617Tp&#10;Fnrn7SPxA0zwdafYNC0nT7FobSD7tppWlWqma5nbPzTzkBpJHOZJpDgcBQv6PkMYOorw522ko93d&#10;ddlorfPtc8bMXLk+LlSvd9tH09dfkfpr/wAFE/2jPAHj39n3QvAPwxukGh/8JIlhpunJITJFbeH4&#10;ZI5JZ4WVSkzS3EYflwW3BWIXn8V2QkfN8pHBP6g19yf8FA/hf4d+FXxr0Xwv4JS6t9C/4QbQrnSN&#10;Nut2+zjmhLTxEtn52uPMmk+YjzJWwcYA+IpGAVwR90gfhmvd48x1atmdRVopShaOm2nbyvdryPH4&#10;boUoYWPsm2pXeu+v62sRQ5EjDPLJz9afFIxj2NjnH6VBHvEg3jkr0qSLhuuOeK+Ll1PoV0N0lluE&#10;mP8As/yFXp4nSYODnuPas+VSYww7Afhj1rSkffBHcp3Xke4rKDszSorpH9+n/BDD4n2/jH9jXwrp&#10;252k0m3l0mRXwCDbyHbgDA27WwpGehySwY1+8kMqmMAcdq/jk/4Nx/ifKvh/xb4CupRiy1SzvoYy&#10;TkR3KOjYBBXhlAPzE428KMFv6/bO/DRAhlB9WI61/XWGx6xOX4PE/wA0En6x91/kfnWAwrhUr0V9&#10;mT+56r8zWupPfrmuZ1K4xCyk9iM1elu42JKtv9T2rnNRkka3ZVB+6c4rSlUTZ6LwrP5bf+C7nhlv&#10;Clz4A/aj0KPGoeC/FUFveTpw7affEbkPPIEsa4B4+c54JB+jtK8QaPpfgDwv8QJBDJoviLxppdkg&#10;BZEgsvEthcW0jJGWVmMUzRn1yB91vmGv/wAFd/BTePf2afGHh1kLyPpj3EKcE+dbETxke+5AK/FH&#10;x1+0k2o/8EqfhZ4u015Fu9E8caDo2oO5DeVdeHZpJ1GxSmUaHyyMgEElcgYc8v8AaSwWMxim7KUI&#10;1PnHSX4cp4HEGWKtDCzitb8j+ex1fxZvLD4Of8FSbn4Oapcy6Xo/jDwadF1Ke2KhoP8AhIpr+9Em&#10;/qiQ3Fz5jEAEbBgYr0L9qi78Haf5Hwgs3nvNb8P2j6VqeqvFN9lS6hkR5rxHYKMbEigkLk7hluSV&#10;I/Mz/gp74tbXv2oLH466DPcRjxh8PNB12zuEkZJEdhPZy7WXbtO+3bIUkAkjJOTX3DY63beKvhVo&#10;3xWu7x7rUvGXhrT9auFZg4ku7MfZLtF/eswdntmd1CglnJYAnA/nzxDymljscoykoOnVtzf9O5vR&#10;fKSuv8R+gcG1akcJUjGzjKmpNP8Amh282n/5Kejn4t+INLtY9Q0CSaWTTILDS7eSCzigM0qnNpdS&#10;xAAecqKSJWCyoJNwO7r6V8V/iV4y1/4hw+Gr68nkSfUJbi6u7dGDvDdmMtYQyQq8zr5PloDK2SoO&#10;4Asy14vaeHfGmk6zpviK3tnguNd0G4SJIAt7A17ZxNHKHiJIZ1Max7VVskZOSAp+mYrbxfq9/wCE&#10;dN0271K81ZLWz1PULlo1NnANSl2yyByqlHljMBaRlExAUKoJZq/HuJsswc1TrUvfacvef2/etdu9&#10;9bX1drn2mAnUlQcJuy00Wy6/k0fdFz4z0XRPFEej2ZvLew/tWVtFi1K5AtLFpJJLe2keRjISltbl&#10;cNMpKEsM/uw1eHLcap4Em8QRarqY0yxtZbjTvJg2wmV55fIuQ1suV80RySygANhsugbK54Tw1p0X&#10;ivUbfQ7Wa4htl1ZNHgnuisn2a3lnMKrOQ3IiDAEqDkDGBkV9V+I9T8MeJ/GXgnw1cTJcTLbw6Zqt&#10;wblftOowkvbNF9puAIDPFp7rEm4YlCJsYStEzfUPgmhk2Cp1klVxFeLWq+FL3ly3Wlkkm3117JeV&#10;Sx/1qtJL3Yw2fe+mvfXZDfEPhy70PwD4W8J+F7XRr50uZtA0pLyxtLmOVdRsWmUXQtswSTQ2ro80&#10;8jN5j7MrEyuE8u1J/G3jTx3B8OtYWXQptFTR9Q0q5SaJLa+m1dpLyW2srESyT3dzHBLM8ryGNVQh&#10;XSNxhtbSfFutW9np1pZRadf6ZDr8lrp2mFTHq7W9gV/taGzRgoiWRYFeTzRlzhYiXZ0HAfA34Yv4&#10;q/auvPFFx9j1keB2HiCDWrnU5PJC6pYmKeC1hgE8cEUtqzfa7VEa4WWH75Dk1+J1MFKdH2taUr66&#10;u79692ul76KyTT3s9z7alKNJpxW+m9tEv61PqT9lTStW8Z6FqWg2jRDV/iBo/hzXGnvrqOOR41vZ&#10;LObTi+2QonmyDy0iWQqJI1C4JcfMH7VGveM/CEo8IXVrafajp13NfvcI9rcRX1vL50cSB28yA3EK&#10;LMVkDPE0e1NhZ1P2f4b0+D4b+PtIsPEnie4KL4RbS7W3nkKrBZ6ZO1zHFczpuVZ43jD2pQbJEZTv&#10;wGRvjfxto138YfFdzpWqLPLcajc3AFncTXCy3Umx2gUYR2iklP7vDYG8/OwRnI6eH8RKviFGUbcs&#10;G35bLfXpe69NUrn0FGhNxlBy2je/5628reZ5v+x7b3eleItH8QeKdBudf0iLTb7xDaxXMKQR6npt&#10;nBMfNHkndBDFKoKrIfMcJnB3V7d428d6nqWiabqmp3Dx3t9EjzXEAjtsf2cq2DpJIr7s3It0kdhz&#10;vYkld5I534PeBPhh4V+FHjMWuoPLHJo0Xh/T7ee9dbwx3l5BLtt55V+SF4kurdxEpAHOQTx4nNr2&#10;l3lvb+EtLtFvpFklghkilA+xzxzsAfnC+ZGyMy/KchyjMGCtX3cIwqTc6vvOMVy26q9+2+39XN6V&#10;ZxgnU95xSSXdf01d+Wvc8yg+I72Os3Wh6jbrDDp0txYKGkVbdLNYWDiSSR/mXZgPknBKAlmYV6Br&#10;/iHxPq3w6uPttzFfWEtvbXUMyxsjRPMyxOkqbEwNh3ojEoo2hSwwa87tvDNvr2vR6BdRWt3FpmoS&#10;2E1y05EF9MXMiKvnRoZIY2batxKUUlCQMAVteKbODVNZs9QGo3MNpcwQxPBYQOJftiKUktOwYZlT&#10;YXwzowdCAMV0Yaiprnkm1stNet/k9teh4WJjNUouq7pWST/X8j6G/Zx8a6toniXWJPAUD3l7MbHT&#10;dSvogLsCCK3hWGSSMhZJJELtGkMT7nk2Bjgk1+tnwibxm/gSzl+IJjOrmBkvDHLFId4yMOYMxh1+&#10;6VVmxgZYknH4rfsg+HbDxj471Hw/o93PY29rDDNeMkbwrqcEM247VGY28wxFZdrNxkZznH7PeJ/H&#10;/h/wFpX9m2xtv7Tu4LuTSNKjUjzzZrvlOyJTsijyN7YAyQoyxC1+6eHkakcFPGYmq1G8kk37q1to&#10;u+it1u3bc/CeNailj3CMU2+x6VFhdOmAPVD/AOgf/WrOglsxp6vMnmZmcBS2ApaLIPFcP8LvGure&#10;NvBkni3XLBdKtTGzx75GMjKisrM0ZUFQSpIBOQCARkGqvhTxdZa/ocuq36/2Vp8OqNBHf6lmGFrd&#10;Ywn2olgNsJ5IY8FRu+7gn7aeKpzhGSe6vs1p+nzPAoUpJtJf8Oej6v8A8TCHyIAwLwKIl5wZM/w+&#10;oIwSOo546V+PP7bVn4D8XeLvBOveL9KTXtG07xxa2us2EUsrSjTxaXrXEOLZwytG0bModgXkQIRs&#10;yrdDqnxtvbbxl41+I83iRI7L7HbLpYY7k0eC5Ets7BgWaOSNt29kQbY/mJBJr4y8X/GZr/Sx4zH2&#10;zUtHj1y08+/t5Wt7R9QvmNw1wkjbZVliwPlKcxKclmmZq/HOKOJKdWjKnCF020no+6TX5u2y662f&#10;3mWYecOXW0n0/wCB/XU9Cn0Lw14K+NXh3RviQtpbP4+8M2es3tx4n89bC01KS+ibT/7Vv1eO4WKW&#10;aKOGYwFS5kzKrR+ajfplpevNN8UtT1P4VWt9oo0CPVYZ764iK38+pJpV7FeXAkyRkXwePzY2kRlT&#10;5ZPlJH4kx2WmeN/hXpWj34i1qPw/4r0vxCujX1wbq5hkv7iSK9hMbShf9LtraNnSQjdtCRCJsB/2&#10;b+Ofxj+Gek+IJ/B3g+C+g0CG50m1/t2WS4mureXT5pVijdHJfy2Ei2j2pZUXyQ4J37q/M8txCw8V&#10;Ud1eLi7b+vpoj7aph/cvLyPEv2b/AO0G8PeN9E8Q6JFqF0ttbSWt/dOzW0X2i7EsEcluyfvImjc5&#10;LNvSLO18OuW6z4C1waNYwWmn6tfrqF9cLe3YnOpBLYSLAEkEe21i2NbxwtlVExEQZtvl5u2PxA8H&#10;eO/BGsaF4e+0WGreJoNOubrU7lRabNQEzLstFQ+bKkVu4HCqmflkG1VFdR4kkj8NfDvTvhn4b1Ob&#10;VLiDS4L8R6FJLcfa72YK8dtIETb58MzOD8mS6sNuVGPbyzF0YpVnFcsU3d7LSy0klZxi2227Lztc&#10;1o0nypJ3bM3WviN4P+F/wWufDVxqusSax/wmmk+JLR7ALb29zCkcDLcDILIzRKRaqgLARy7ty4Vv&#10;PvBXxVt/hBaXk2h6fp05lg8TWWybMEFxNq9qyLckIdw2y8BsLGWj5UYCL9QeA/2ENf8AEelW2p+N&#10;tRl8K209899qenI7y39xJGM2svmGXZCUkklmRCu6NjyDkivta1+Af7OunSW8snhbSNWuLe3ithca&#10;lbJMpWJNm5o3UxEvlmfCAFnY4+Yiv4T8Wfpw8CZFja+Gw+Ilj6qbUlh0pQ2aadWTjTa6e45Ne9fV&#10;n67w/wCEuc42lGbgqSf810/utu99bdD4Q/4JJ+Irvxf8NPGSava6j51j4wgNvc6hbxQIWk06GOTy&#10;VRVAPyckDkHLHcWr9hEjCqFHbjmuf0VdOi0+C00a0trKzhBS0tLKJIIUQcfJHGqoo4GMAcAV08a5&#10;Wv8AIX6R/jPLjPP6udxw31eMoxjGndScYxWzklG7bvJu2l+XofvHDPDzyvBwwUp87je782+iu7f0&#10;xx/dgsfXiq8mofZozNz8vQepPQAe9LNIR1P4+tfjX/wW9/ak1L9mL9grxRqnhm8ey17xVJD4L0Oa&#10;KQxyxyakHN1NGVIYPHZxzbWH3WZT6V+FeHvAuL4t4jy/hzBu08TUjBPdLmdnJ+UVdvyTPocViqWE&#10;w1XF1/hpxcn6JXsvN7LzPwa/4LG/8F1fjR8QfinrH7Nn7HHiW88LeDNBnl0jWvE/h+cwahr97Edk&#10;/k3kZ8yGyjYGOPyWUzYLsxRlUflF+xb8W/8AgrD4i+I0/iP9iTUvjH4r1rQ4TqGp2vhldS8QwJb8&#10;sTfWmLiB43wflmQhucAmv0T/AOCMX/Bvd4j/AOCt/wCzr8QPjunxCh8Ff8I9q7eFvClk2m/2guo6&#10;wlol2/2x/OiMFsolhTciyOS7NtwmG/uQ/wCDc39mfwX+zN/wSc+HEPhqCBNZ8Yrf+L/F9/EFMl1q&#10;k15NbbHdeWW1hgjgQE8bCeCxz/1NeHXgBwfwpw7T4ay/LKUqSioz56cZOq7WlKq2nzuWt73SXupK&#10;KSP4YzfijH43GSxlSq4tu6SbXKuiXy+/rqfnV/wSG/4Kf6d/wUJ+FeoaN48sk0D4o+CjHZeONBSN&#10;oIpGZmjS/tYnO9I5HQpNC3ME3y/dZCf2JlcMobIPHT14r+Rv9sP4y+A/2O/+DsG/1PwK1vZaT44l&#10;8P8AhrxxbWyiOEX3irSbRZnYIdpf7Y1vdSEjmTcSM5J/ralY+Vhxgrw2OxFf8+/0/PAPBeH/ABjK&#10;lk9PkweMh7alHpB3calNPtFpSiukZxXQ/p3w44lnmmXqdZ3qQfLJ99mn809fNMhLDoO360M2QMcf&#10;Sq4bn0qIykkg9u9fwB7O7P0qNHuWvMAXmq0s4wcVVebP51Rlm9T9a6KdC5vTw12TTXTYxWU9yc9e&#10;B39KqXl8sa9TknFfiF/wVi/4LDeDf+CfWl23w58BWdn4m+JWrWovLXSLqRvsOlWr8R3eoeWRI3mE&#10;EwwKys4BZmVMbv1jwp8JM74xzijkXD+GdWtU6bKKW8pN6Riurfklq0nGa5hhsvw08VjJqEI9f0XV&#10;t9Ej9yrac3MnlwBmYdQoJNbsVvIPvgg+hzn8a/y5PjJ/wVU/4KEfHPWJ9V8ZfFfxhaRSuzJpnhy/&#10;l0WwiBOdqW9gYUwPVtzHuTXpv7NP/BaL/go5+zJrkV74d+I+s+J9NVw9z4d8dzSa9p86L1X/AEpm&#10;nh4H3oJY2HrX+jeY/siuMFl7r4fOcPKulf2dqii/JVOXf1gl59T8WqePOXSrckaE1Hvpf7r/AKs/&#10;0zpFEfGfT8KaGweOfevyf/4Jhf8ABXL4F/8ABSrwu2gWscXhP4laXbNc614IuJ/NE0CY3XulzMFN&#10;zbjP7xCPNgP3wybZG/V5wyNg+ma/zD8QfDrO+FM2r5FxDhJYfEUvijLt0lFq6lF7xlFuLWzP1nJ8&#10;4w+PoRxGFmpRf9a9n5EmVPB/L3qvK3Hyn8BSmQjnPao3ZnwOnNfGxWp6ygVTu68/1qKT/ZxU7uc/&#10;jVaQ55rpgjroog3E8jqKcSCpU/596ar/AI//AF6Y0hTJHPNdKhqdCXQTzCo4zj86hYk0M5OCBgDm&#10;gnjJ+gHeuqnFrUlxsMOeuen5U12J69e9A3Zx17+lJtOCT1wK7qCadzWKYpLYH8xSNkAYHHSlQk5X&#10;r6DpSnKV7tGDegEcm7G09MCs65UMpJ9c/StBjkcenSqzoWBOPbpX2+W03HY2ouwzwnLHBr32Z8bL&#10;qN4GzjpgnH86rTWr6bfy2MvWNyoPqOx/KqEzPY3cd9DndCyyA+pU5rvPFNus88GqxDieJSxHqB/h&#10;ivt6S5MRCXSorP1jt+DN+fkrLtJfiv8AgMx4e3HJ4rRSH8TVa3UsuAK0o1z838q9CVFvTYJuxGIz&#10;jPQVOkaHpkn1NW0ti5yAcVo29l5jiJBkk4ArZwsmziqT3ZQtbZ7lxCnfp6D611iafZaFHaalrjMo&#10;uJWjt4YyPNmePO4JngKOhkI2jkckEUa3faV4E0Ftf1RJJN58u2t0B33FxjIiQgHHBBkb+BeeTtB8&#10;Y0DxRqXi3xa2v6ldCSS5mRBBbrtS08lAIYIFkOFjIJVCD03EnJJr9n8JvCepncZZnmEZRw0WlG2n&#10;tJX1WuvItm1u9E7p2+WzHNak040Xot3/AJf1+Zm+KPixcT6ULee1jscbEuFkZmVpoi5YptIYowIO&#10;OCGVTjrUTz2vhz4iQaRp8TJC4Jt3Z96ukxJ8xGONqOPuZ5xkkZqz478M6fPp0UU/yQtciWdCw3Zm&#10;AVU2rkZGDgk4OOuK5hoNVvdW07S7ptkME0kNrOE+dlZkUgyDoEKggE+vrX9owy7LcJl1Wjgoxpwj&#10;a0Ukt97af8F2v1OGlSUrS73vv/X/AA56Mk90fEqIFEbxXX2gHaqSOisUZN2HJYHIKkgYOTnii4Hi&#10;WOyuW8QyiJZi8MUdvySd7SGMlgwBJYgEDA289TnXnn0y6t4lkWSGe0ZVkmjyWmWQk4Z8HqCAB2Ir&#10;ptR0k30cNxYFo2QDyGiYxuEXJ3EkEnOMZJy3THNfNYfF88Iwl/Vv60Xmieblcbo8O8J6VDDZaja6&#10;qFgi3RIbiUbJdknylMfMNnB5HGSAfuis/UhFp93b2FnBKX2gTEFfNKjJVdrDIHViQfTp0r6E07wd&#10;YXGjzPsZ543kkS7+8ssbFSARjaPmBwR3rI1HQfD+jamJYrHykvbgTrOZEuEwBl0XdscHaVONzd+4&#10;rrwuW+3jUakk4vZ9dD0aeaRc2rX/AK9f68jnbOPT7TwdbXA2ssjEfYxlynOx2l6EuW52nOeOtR2/&#10;hm+sdew2+OKMvcuXCpJz8xU7Rxg9R68CupWzsLfw8sVjdpcRwXBVUjRkkMecLkOMnBJXcOnHpUWs&#10;3GrWTxkpHHGsplnlJwP3q9Gk6YAG0f4A1dTBOFTla037/ic6rNt2e7e51OnWyQwNDZxKRLKgLSHb&#10;ICMhsgHPJY/N6eoFcx4/0adfAwiuMwqrMpV8YJXjaT2bkcnqD64qzoniKPczG4ysJZ4/l3bXl5Bz&#10;ggtkYIHTNTaz4lt9QUWzW4lW6dfMtyxOGLcnc3VSQPfnHFcvI4wi0n0/PX1OamqkKydtnd/16Hzv&#10;a+HtT0YW2vYKIwWWGdDu7kZ+vB619W+FidPv2sbSeBvt9s4uAowR825WYkFsg4cnrjjnFeX/ABKm&#10;li0+30zw/bySCJXkl2qFVQpHABwC2WHA7c10Xw28Rav4o0uwMkQW5swZJ7yclZZogQqbWI+YKnuc&#10;7ccV6+BpOXM18v1+9bnZmeJ9tQVRpW17fK/3G/q1tc6n4s07RnDyCFzdzlFDmQqNzNnjOAMY79fa&#10;sr4garp0Wqx2DQqJRLJLLOVwxTdhV/qew4rttYS41S6D+HnS1uIG817yJcyY3ZRCfQ8rxgAHvXzJ&#10;8QtXuZfEH2nZIoVWj89t2wuSHKqSMZBY55/+sRpRrQlyO9n+GxyZZVVSpDpyrbz/AOCdumtLG5wS&#10;ADxxnH4Vk+KteCXVvJkrm2Rl5xnJbt/WvKY9bIGWYlh1J6Ee1Ta1p3iHV3t7vSLOeeJrRAZQvDMG&#10;bODxwK65ZXUnRcYRu/69T3Y8sZpt2OibxJnliPbDVG3iDfwXQccYOT/n3ryxk1nz2tTHmWNtrxoA&#10;xU/7QGfyratfD/iy6XatvcZPODGR+pxxXm0+Ha8vhg38jrnVppXlJHZN4hj/AInXI6Bc/wCce9Og&#10;1hpxvUnA6HHP5ntVCy8D+LXTy/Iii3Y3PKQTj0xmu4074UCdd+rXcrtjgQDavH869fB8B46q/dpP&#10;56HBiM0w1NfH92pyy62FOPMGegVe5/Cr9tq91IAVULn5SzcZPsK7+3+E+jxj71yec/eA6fQVpR/D&#10;fQoyWYTN25c19JS8Osct7L5/8BnmVM+w3S/3Hn/2o4HnOrKPvDPA9qtR6hFHggoPX0Gf617HpXwg&#10;GpW0V1YWJkifAiczKAcnb/EwIyfWt6L4KXRIAsbUA4ID3EXVjgcGT1r0F4b4q17L8X+h50+JsIm0&#10;5/l/meGJqwAHzR/7uP1NW4tVkBwJMgngY6/jjoK+hLX4K3ZGfK0xQcffuYv6MferEXw1uUGVj08A&#10;DbxNFyO3fNaf8Q9xS3dvkzilxNhHs/xR4LFqasufNcjoxRep/uitBdSkJA3TErwcDhR6CvfIPh/M&#10;hBMlgvHGJY+9XofBMuRtms+xz5g7/wCea6f9QK3L/E/B/wCZzS4kodP6/A8GivJyfljmP90YJ69z&#10;71uWsd/KoIt5iOo3AjJ9/avb08J3EZXNxbHP91icfXitm28J5Vi93Au3op3kt7DApLgKS+Kp+CX5&#10;s5anEdNLb8zxO30zVXIUQOOck4POe1dNa6Nq+APJAb37V63a+GImxuuFXJwTtY4/SultfDOlLJta&#10;84/vLGc5/E12UeBY9Zv74o8nE8SR7fgzyKz0HVgdvlqAOxI612Fl4f1DIB2E9WP+FeqWuh+GY1zL&#10;dyuf7qoq/qWres7TwjG27fK593QfyNelh+AcOtJVkv8At5fpc+bxfEze0H9z/U84tdA1Dgl4wQOO&#10;+P0rrLLQZzgbtx74HU/lXoNtN4XhIaKOM/7zg/1reg1rS40AiEaj2Kj/ABr6bBcE5ZF/vcWvk2/8&#10;j5TG59Xl8NJ/gcjYeEtQmwSQAeSzccV1dv4OKgb5ug7DirR8Taan8Q/Bx/8AE1XfxZpZyCS31dv6&#10;Cvq8Lk/DdBWlUUn5ya/I+frYnH1HpG3yLf8AYVnB/rJ+foKa9ppkfBlkYgdExWcfFekr8wijOOck&#10;M1L/AMJpCObdFUHptj/xr0lXyWOkORenNL82jm+r4vqn+C/zLJsI5Ti3SY/XnP6VZj0S4YgCN/bN&#10;UV8Y3LfdMnHoq1YTxRdy/PmUjPYgVpRlkjd22/SKX+ZM6eLS0S+82IPDsjDDjHrnNasHh+JD84J/&#10;QVzS67ORhxJ2HLdavJqDsNxUn6sTX0WDxOUxfuULtd/+GPNrUsU95WOpTTbZONi/ian+ywIflWMY&#10;9xXLLeZXO0cfjUgvDnG0D3r6ShnWGilyUUv69DzpYWo95HRt5EY4eFRjPrxVOZrTOJLhOvQCufkv&#10;3B2gLj1I/wDr1Ulv5sEZwPpXFi+JYtNKC09f0aNqeXy01Npr3TIOHZ2J/ujA/Woxqln/AMs4mb/e&#10;b/CueefzRuc554p0cqjlcV89LO68pe64pf4U/wA7ncsCra3+86WLUlc4SNF9M81dW8mPTA+gFc5F&#10;KgYdfzrXjkBWvXwWYVn8VX7tPyscVWgl0L/2qbnLMPxqF2dupNQGQYJPPriojcdq6amJ5vjm2ZRp&#10;a6IexcVHH5nTdj6VUa5JbApouDk89PevL5qTfNd39TpVJmsGfuxpDk9SazFusHIOacbgnnPetoYu&#10;m42IdJ3NNTjoTUmT6H/P41kvMVOcn2FO+0tWksbSjJpiVJ9T/9DpvGP7POt/tNva/F3T11ePV9c3&#10;wtpWkakYYENuv7pykk6lBMFbZzuIXcetfB+p+AYtE1CbStXHim2ureVoZ4JtTlSSN1OCGBkyD/8A&#10;rr9fv2QPBep+NPgR4j8S6jqn2jV5b2609JLxfsUhmSOKS0eIoUA2/NFtXlg2Ca+Kv2ktF1/xr42t&#10;tSh1qW11n7GLfW7OPT4iY7mEkbGklzvdFwCRx2ycZr4bg3NqkcZXy2tTuqTcVok1b52t0T00S6vT&#10;9yz3IKOKo/XMHzc0tUnvJN2utrvq0r31tsfJZ8LaUOFuPE6k9T/ab5/9DNSDwvpZAxeeJ+v/AEE2&#10;4/8AH/x6VePhXxQGI/4SK8O3jnSof/iKT/hF/FAO7/hIbz3P9kxY/wDQfWv1yGD6+wf/AJL/APJH&#10;5POsk7c35laPwxpwVs3viftg/wBodv8AvqrcfhrTejah4m6n/l9B/DrUn/CM+KNpA167GOCTpMfP&#10;vwtPXwv4oPJ166986TH29ttdKwj/AOgd/wDkv/yRzzqrpP8AP/IaPC+nr93UfE+ewN6hP4ipv+EY&#10;s1X/AJCPiYdsG6jyfzFL/wAIz4pB/wCQ/dZx30iPHX1xUy+GvFgGJNfuMY5/4lCflxWiwkt/q7++&#10;P/yRk68dvaf19w1fDdjt+TU/ExPP/LxCf/Zal/sCIDC6p4l9TmaD+Zjp3/COeKQwK6/MvP8A0CEq&#10;VfDni3HOvyY9f7IT8K1+qyb0oP71/wDJGX1iPWp+f+RD/YMYPOp+JAB6S2/H4+X1qYeHo1UqNV8R&#10;5PYvan/2lU6+HvFjDH9vycnjOjr0/PrUq+HfFQwDrzg46f2OO/41t9Vl/wA+X96/+SIeJh/z8/D/&#10;AIAsehRL866t4iLHggm1/E8xVbXQQTvGreIh9BZ//GjUC+HfFOSP7efGe+jjt/wLirkXhzxWf+Y6&#10;4/7g3Qf99VqsJL/n1L/wJf8AyZn9agv+Xn4f8AdHoh5zrGvk9sx2h/lDirMeh4O8axrqn/rjZ8/+&#10;QacvhnxWOmun6HR+Ov8Av1InhrxcRn+3ufX+xz/8XR9Xkv8AlzL/AMCX/wAmHt4bqovu/wCAOTSn&#10;RNn9t62eec29n/8AGamTSp/+g5rYA+6BbWZ/9o0J4c8XRpzrqc9v7GP16+YPSpY/D/i4fe1uL7wx&#10;/wASY9fwkqlhpf8APqX/AIF/9uQ60XtNfd/wCwul3G3jXNY9f+POzOf/ACFUv9l3IORrmrjP/Tla&#10;c/8AkKoxofi4jautx/T+xW/P/WVbTQvFvOdaT0P/ABJX/l5tX9Xn/wA+pf8AgX/24vax/nX3f/ak&#10;h0q+K7f7d1U465sLQn/0XUn9laog3Jrmpk4zh9PtcH/yGKcND8X5GNaiPPzZ0Z8/n5tWRofjDoNb&#10;i45H/Emk/wDjtP6tN70Zf+Bf/bi9vBLSovu/+1GjSNRxg65qS56/8S62Of8AxyrC6bqi4267f8Dv&#10;pluev/AKfHoni8DP9sQ8nodGl/T99VtNF8Wj/mMW5x2/saTp7fvqf1WX/PqX/gX/ANuJYiO3tF93&#10;/wBqQDTdTOFOuX30/suDH8qsRWGqqnOuXg/7hUJxU0eieLif+Qxben/IGlzx/wBtqsroXi3G46zb&#10;D3/sab/49Tjh5bulL/wL/wC3FKtH/n4vu/4BENO1U8DXbnr/ANAmP+hqcadrH3V12bH/AGCFP4fe&#10;FTpoXi1iAdXtx240ab/49Uw0Dxf1/ta378f2NN/8eq3Rl/z6l/4F/wDbgq0etRfd/wDalZdN1dhg&#10;a7ITnvo4/o9S/YtY3f8AId4HT/iTMenr+8qwNC8ZN11a2GOh/sWf/wCP05NC8YDrqtrz3/sa4/8A&#10;j9L6vJ/8upf+BP8A+TD6xDf2q+7/AO1K40/WPvHXV9idGf8ApL61LHaa0uANbiPqTo8nf2E1T/2J&#10;4uVs/wBrW3oMaLcf1nqUaJ4xGCNUtMk4/wCQNc9v+29UsPP/AJ9S/wDAv/tiJV4f8/F93/AG/ZNf&#10;XK/25CcnOf7Gl/n53rUyWmvZwdatieuTo8/9J6sf2N4zHLanan/uDXP9J6VND8ZkYXVLRhnkf2Nc&#10;D/2vS9jP/n1L/wAC/wDtiVXjuqi+7/gEAtvEQHOtWeCcf8ge49P+u9OMHiJD/wAhixJ9f7Juf/j9&#10;WxonjNuBqVoeeM6Rc4PH/XelGjeMgdv9o2ZxwP8AiUXP5f6+qWHn/wA+pf8AgX/2wPER/wCfi+7/&#10;AIBU8rxCoP8AxONPOen/ABKbsf8AtenCLxAPvavpvI/6BV3j/wBH1e/sPxrgD+0bPkf9Ae6z/wCj&#10;6cdF8aZ41Gy6/wDQHuv/AJIpxw8/+fcv/Av/ALYftof8/F93/AKQj8RhRt1bTMdedMvD/wC1/wCd&#10;IqeJD8x1bSsds6deD/2tV8aH4yI/5CNmMk4H9kXY/H/X03+w/GjMV/tGzHp/xKLrP/o+rVKdv4cv&#10;v/8Atifbw/5+L7v+AUjH4i37jquj57ZsLwfT/lrSFfERJK6ro5z3Njejv/10q8dB8aZx/aFlx3/s&#10;m76f9/6auh+MsEm/sevH/Equxkf9/wChYae3s5ff/wAEl4iH/Pxfd/wDPZfEQHOpaLn/AK9bz/4u&#10;oDJ4kxkajoxHOP8ARbwY/wDHq120Pxgc41Cwx/2C7v8A+P1GdE8ZbdqX9ifUjSrv/wCPU/q9RL+H&#10;L7/+CN16f/Pxfd/wDMVvExcMNR0Q8f8APG94/XFOluPEaoAt/ouDySYrzFaX9j+MYxtF9ZE+v9lX&#10;g/8Aa1Up9J8adftloef+gXeD/wBrVnKjUb/hy+9f5mkK8Er+0X3f8A5LULrXwpBvdDJyRgLeD27q&#10;a8r8QalrkSMzXGkscc7ftXQemUr1y+0/xjEhL3Nqf+4XeAEf9/Sa8o8QP4qt8mSa3PYZ028Ufj89&#10;eTmlCp7N/upL5r/M9fLq8FJfvF9x83+Kdd1NUfzTZE88r9o6filfB/iLVlvviQ1xf+TG28JwH4A9&#10;d6g4J5HH4199eK9T8Qxq5LwHqfls7ofoWr4E8bXeqX/jK7lu3VJMrHsMTwkqBw2JMtznr09K/D+K&#10;ItU7O+5+jcMRTxiV7aM+k/g4NNmtdQtIrxLYFoTGxbzGG3eGcoMsOBzweor6qg1nQZ7r7RBd21sQ&#10;ykRwqSv+6oOTgAdf618L/CSZtOjuYJmLSsiOME8Kuep59cY619aeFLq0uJEWUFPKRpZCqtwibSSR&#10;jJPXjk15uU+7BO6P0XF4lptOx2GpXMJWKRLySRSQR9miZhgnkfKpwe2Oo9q4+Cyminm+1yvDiab5&#10;WilbqW4G1ccnHcZzXtP/AAk9m+ljQ7vV7R7e3ZpIIzIwCGblscZ5zznPNV5NU0DTbaO3/tWzcTQo&#10;0gjLybHbOFYbQAw446fnXutXes1/XzHTr+zlfmV9jxuG1u5rCSG0kiedZgxSQuu3Bzk/LnAzx613&#10;Ftb313p8s+oSmW4CLG+2AoghR12gYQbs85yMjrzWbc61ZpqEV/BeskLIEZlDHJVyTgFQSRx1GPyr&#10;vZ/E2k3+lyWo1mDLFc5LZOPvfKPmye47cVzqm23eSN6uYc8UnKO/5P1MaPU/AulQXl3qlvi1awmS&#10;Yukx8t15VnyhUqccgEfpUP7Mbi5+E/g2RW3j+xb35hyCFvpR1+hqPUPFWl6TbG6l1W1Cpbus0g3S&#10;BUYYb+E7SQOD1/E1N+y5cRzfCPwdcxsWV9M1JQTyflvnPev0nwlp2zGpG6fuP/0qJ+IePGJ5sBh5&#10;uV/f/Rn114Yj2y6upJ/10J44GRGtdpJHtttw526kgJJ+vFcr4YiJk1frjz4z3PSNa7WSM/YXJ7aj&#10;HyPQV+7VqS965/OOGqtWO5/s1WiM0A27rUZA7nH1rL1C1aC1ma4wMMdqf8BUjHqa6qyl/wBGAfk/&#10;Zh0+p5rnvEwH2eZyeUIwCPVR3/CuKNJtcp31KqUrnnPi6wll09WkGAUYYHBr+av4825s/jt41thz&#10;s8U6gvI/6ak1/T142ZRYxyL/AHX457j/ADmv5k/2jV2ftB+NgCefE1435kH+tfn/ABvStSov+9+j&#10;PfyyalKaXb/I8E1wD7OhHZxzX7pf8E9Hdv2bdHUHIGrauhwOgFySP1P/AOqvwr19/wDRYx239/8A&#10;9Vfuf/wTllDfs3WQY8prur7fbEsZ/rXP4dO2aS/wv84nn8VRtQXqv1P0HuUJ1SxQAgC3h+v+seqe&#10;rQFPE1xno+nRdfTzD3rTlKf21Ylv4reE8c4/evk1JrlsJfFEsZbltMUKOnIkbgV+1Qhvc+LqVXZH&#10;X39xe2fhCSSzI3C6V1D/ADKSrqBx0PU1yPw7tlZ5YVUg/b5U2ryWJSMgHnofp+FegXNtO/hG6EBC&#10;SeeURmyFUtIoBJ5xj+VcZ4E0u9jum8uTc41B2JjfHJgjbgcHOCM8da8+rTjZvqdlOpPnS6GB4Pu/&#10;J1AWluQ6i8nk+bKtvEjKSA2c45X9RxUPhq4tL/4ZeIYNaImjtrW4+zhht2H7Y+eeH+USOyoMlmKj&#10;ouKb4duFl1rzlh8p/tksUqY4LiVgWUADaG67R0JPJrk7K5lbwRrduN27bfp1PGJnIyM447evtXnY&#10;jCc1nsz0sHi3GTvrujwH9obzj+zZ8QjDuCT+DLhHiB4YRTQOpPuCgb1zX4Tfsu3Bh/ab0Z4h8zJG&#10;pyeoZbhSOnoTX7//ABy0g3P7IXjrWVa2/wBE8J6jbXB3OZ5GliRo8DHl7Bsdgchshs5AXH8+v7Me&#10;w/tNeH0flXVFZfUETg8jkda/NuIFB5phrd43/wDAj6SjUn9Xlfzt93+Z/RHcos2oaG8nCi4mIAAH&#10;zYj7YPAHBHStLwFK7fEvxFb5dYXuFdowdysRHHjI6Hg4qlcwRLcaAqE486UYU+yDOf8AGtXwBaTy&#10;/EvX2RSU+0ooPbPlxf4dK/QsRhY3TZ8/hsU23Y734f8Aiafxd4Sl1Xx6095eXEE1kbtW2ymNyYiJ&#10;JAUkJjjCiNw2+Ly02hsAV4rFp/hn4t+Grnw1qcU9jp9vDY6dBe6fI9zBZj5omlaJtsji6Ls00jgf&#10;6WySPgcV6z8LolHg0QsD/rZshh0JY+mfavF/hhb6jNb3sOgtHBNNFcQeYZHj2hxgsNgc5XggYAJ5&#10;yCM18Hn/AAfTxFD90rSe3ZbdPkj6vL89cJuNZcye/d/P+vyPO7a31iHR9XuPDcGp6hda7C9n4btY&#10;7q6hZ7ZbT+0IbGKyRZoLpbgQJcuqt82zaZkjzIvTX+j6ZrngPTf7T1SGy8RWUyLrGhXH71z9pQtb&#10;XEJIMdw9yTJHMFJSNoyIztbjZ8QfEzwn8TfGOjWXgq1fSYtIvmuLq21LS1S006W/V2jgQfuo/seQ&#10;9tEwO3Y6sAdzhY/iX4ntY/COk6xYaT9u+0XqGyurFEubq2jA81HiuGeIDmNSeWQ85B61+Z8I0qk/&#10;rHsYuE6aj7ujT3vs3q7Lpppp0X1WZTpQVPmScZX1/L5a/ceFfFZ7v4c+DhH4Gvf7Gvrl30q4ktWE&#10;I8iWIk2zq2VFvmQMY+VBLN94ZXW+Iq+JLD4v2GnX8FnpWnWmk39jqaWJ2TSQOxt1lhuI13FfNEm4&#10;xHZtXzFJ4Y3vit4Lt7TwVbXdsp1qw1uwsbm3W5eWC50x7cuZVktljLfap1uJw7qWTITb0ArxHXPH&#10;3ijWPjXoy/FASx28OhWfgvTEihFyLR7OweawkmVQA6zPiNphvYrKyxqfLUjwONlOpDEVFT5eXbR6&#10;6b/mtep0UqUlCK9P17f1Y+vNT0/w1bfAbVtGuBaJqrwWuswTyy3rtfwaPfQavHa29wpSG2vbYS3M&#10;9q7RFHdhHIEXAX7R0T4geHbPw9pkPxE0m7afQruXxHNewRQ2l5Bv06Z2MEcSSZE2VL4wh4OyRSob&#10;4++H9p4N0Dw1b6ta6lM/h7Uddu7IfZrrcbO9tAlxNatbXQ3201yyiFkm3uhEipwVeu2+F7L4zk1W&#10;y1G7lnFlbtLBYiWfzLxRduz290jhQSWCuNwUl4QqAiREH8v5rVcoyUrvlel3updFt0VtO+vxHtUq&#10;c4RV99fxR+lOveDV1X4Utb6jY2tudW025TxNplnPFcC/TVooYY4bS6kYxx3FzJM0RRisoR5EUNMD&#10;GfyZ+Jnhzxb8Ifivq2ieHdajuNK0L4gTTT6Fpsdq0scU5kSwh1GCOGQPBZpHPDJBEp8pnWUAMIif&#10;1b+NWs+ONT0LV7bw5q8OlyGDRNX8OnS1htpLm7trlLu8uCxwQ13hWiMih1t4zKh+0JIq/kJ8ONPt&#10;/GPxC0zWUe2HjDWrm/8AF+pstvHHB9rsitxHY3oMUMYmmtDdRyDdhSIwRy4PpcIYKjHDTTb5ajkp&#10;Rt5tJPztZO1m7K9z1cRJQcYvX7t/zPxd/wCCmPxDsPiZ+0PL4l0O4lnsY9E0izsw5/1SxW53BcM4&#10;Hz7i3zNucs2ecV+dPiJUntllhGVlPmMAM/N0Ir9Q/wDgpd8M7Xwj8Vo9Z0iz+zW+o6XC8gRI0hNz&#10;b8MIkjOEBheJiu1QpYqvA4/LG8LLD5eTjJIxzjNf0RkjprAUI0vhUUvu0f3NHwGIT9tO66/mefah&#10;ZeaoA9ST7mvvX9gHwXaeJ7L4syPp/wBvvLT4bu9jEpUSBv7RtDME5LAtGp+6pJ4G5c4f4rlhBUtg&#10;HPY9PrX3F+xp8aLb9lbw/wCPvjBr1us/9q+GH8P+FrWT7t/rQuIZFQ4yfKtkYTytwOFQHc4r7Hg6&#10;dOGYU51naEeZt9lyvX7/AMbI8bPqUp4WcIL3nZL70eVf8FCfiNJ41/aS1jSYQog8J/8AFM29wHZ3&#10;uBYuY5ZJCSefMDAKOgHY5r4uaY3Vvv43MwRsfnmpddvr7VLqfUtYnlury7eSe6uZiXklmlbzJJGJ&#10;6szEk+pNVtPUyuiAYUHp7+tcucZlLFYipip7ybf+RWAwUaNGFGP2VYtzoIn2jngVXiCk7j6npVq+&#10;P7wj6D6+9QQqAnPXOc143Noeg4anQxLmJcY56ZqWzw1s8DclDnA9DSQoREv0yCPSmhvKmBBwWPPo&#10;TWUZamso6H7hf8ELPH8nhX9oHXtFikSJr3QGmLvxxbyq+M59eOeCTjBYrj+5PwX4g1LWLZI1haVw&#10;AGdcCNTjkEnr9K/z0v8AglB4in8Jfts+FY3+RdSaay+ZAQVlicZ+Zl4K7huXJ6gEAsa/0Efgdra3&#10;Xhq1UnlUKkjqSGbJ/Gv6g4AwrxWQQnzW9lJx+/U+Iq5pHD5hUouF3NJr7kj32x066I3XZAJ52g8V&#10;Q1hDEhVckdcds101tLvjAU9R2qOW2W4BL447V9Dh6ai/QvEV5PXufjj+3lo0t/4H1KNVJWSzlLHj&#10;jjNfxjXd7c33/BPfx5oUrXP2XQ/jVpF1Ywhm8i3bULXUIpAo3MuZFhDEBVwUUnOa/um/bY0PzfBN&#10;2uwESRSQ4A671x17fWv4Wbqa+tv2Tfjl8PIFaRdI+KPh3Wpxh/3UAmv7MP8A3eZJo1PUnPOOK8Dx&#10;Dorko1V9qnVXraN7fhc4sHVbXI/szg/vaRwH7ScLeI/2Yvgj8UoJJJf+JdrvgTUHaMosc+iXaXkC&#10;AjKn9xqA5HJC5Pzbq+yPgprdrb/sifDnxVdDE+m634l0C3yxDly1vcwrHvY8MZ5D8ifeGAC2XPzp&#10;oOh2Xjr/AIJY+KQh/wBO8C/FjTPEkaKmSbPV7P8Asy6JbGRtfyCecEAY5BNfTf7Jt7p2v/8ABPLX&#10;vBtzHZoE8aOEuLx/KKXlxbB4ZLeVnCJPtt/LClW3xs6jB5T8F40oc+CxFaf26EJaf3ZU0/xiz6LJ&#10;pRVSFP8AlqSX3qTX5o+yPB2o+ItRVNTbT4pzotvJq2jXBuglzbMWgt5DOAOXRZ0+zQKqtG26Tbgn&#10;PrGheHlj8VraeKJ9V0TTiYrvUvFH7t5Pt1hGGnttNt4LhYrsLmJo5jLGFZx9zIB+UfDUWva/fWWr&#10;RwR+daXEUNpArJZxrMUWISL8wTaxVVdj0BYZx8o9Z8D39vrcMcevBV1QTn7Qt8qlpfssrYhSNm2x&#10;xhV2eZtVcEsXLDNfiVXDVZwowa9ndK3NomtttG7vRdOh97GlTjGUW72d3/wT6L0nRY/C+o2s3hrU&#10;rW/V72ydLWxjdjZpeMrWjzS7WiikdiQULMdy5XeAWEXj/wAR+GtP8Z32o6Ws0VlBerMLaZ1FwkQc&#10;IM5PWTacAjHQdga4DwDJaaVqeqraJdQ3OtTyxWkpuJjp9oqSOYWu5nDsIrZSqiVEZuflyWY17PqH&#10;wuittUvvDniq08C6lPLpc9q1loltd3lyt9LbStFNayRMSotgsWQofzSu8QgBxX2eF8VsPhcXX+v1&#10;VzODilrDlWibV90nGPazb76+XHJZSjT9jooyT731e/8AT/y+iv2zE+GXjXxVL428Nme9xpWixSNp&#10;8dwTBczRwXM0tw8IZZSXM0zyMEMhzGzGWJWOj8CPF2uan4gtvhXoM/hOVbrSdU8S3T399Hp73kdt&#10;bfZomubuOOSO0nRCZ0ED7tzrI7t5OB5d4Y+J9jZa5oHxA8Oxabo954e8IW/n2mkw2JHiItavbmSS&#10;cQNNG0szyPcR3C+eIYyhVDsA3NQ+J8198OI7V2n1HU7sXMtnpcN3FdldKuY7aFLWaxijaUPDH522&#10;5ZoywkTlsbB+R51mXPCl7STsm32te2l7eXy+Z9ti8O+Z29P69TsvAPh/x14b+KOqaV4/0W9i0+91&#10;zT9NGmyzq82oTXE0l08YtzJIr3OmfZyTvkbDlRIpikMVd/pXgjQvEPxRtNRlMOg6rp/ivSdPury/&#10;Wa2tYkv4pVlnaFmUzJLI0c8UxYqkMpyCArH5a+G/xk8E/FH4leHbD+19Sv7Xwtc3cFhqEEt1BqEG&#10;q3Fw7XqiO9BjiaTkINzFZI1Ku3zRn7f8V+MbTwxFL4S0K6lutQ8D+KNK1LQdTup4o7q9tYb1zPo2&#10;oPJ8s0Vo0jFGwSXDqoZSiLnkuKp04qhKPs+ZdbrlTe8nLe+traJu2h7mHqcsVBrVpa309eq/y38j&#10;5m8b6db+DrbUz490IXGqumlT6CC6QW15o2pyS3KKs7O5jieaRWVuCI1YMEwFHyzJ4C03wFoh8f6f&#10;a+JJftmtLbaIlxNCkJgggLEOXRWaSNp9jtvG/wAxSI8jdX078fPB/hbXviFa3/hX7avgjUNHuXfU&#10;dTtLmSSBlM8o0q2trZyLWMvcZt/tIyECF1cAK3ZeM9F17V/hzpmmSz29xo+qa8ni211+dmuJ4rqX&#10;T7ewvIpI0wY3F7EiSKXXy/kbG1lI+ry+tCUI0oTalHkv2t5bfEl3103S1zi3W5WlZr8dOl/69T5H&#10;0FfAGjXco0m3msCkk2oxWsBB8mRZFJAmlDbvIjLbC/HqcmvL9QfQL+4Gpag1vLc3yyXVzaWlvPNL&#10;FpwTZFNLhNrO0YAiaNxtVgjFRGBXf3On3Gn+CDqt35XmSXKSG8ebyntxFu272k/1scrN8yxZDEAZ&#10;BBx5v8StV1DXPivrvi34Zyppug3GsvdaVZ28ZhtLdbnEq2sUGBhF37tm/CRsqA5OT9Zh6qqV5Rgr&#10;W08tn5+mnbyHmeHcpxpU03Z+Wu+q/E9B+AXxN8QfDX4jy6ZBZ7rDSdEtL2LTmeeRQb68H9oyE8tO&#10;IYPNkUyEbQMDChAPtD4WX2lfG3xBrnjrV7u602Gz1s2+jaraaLJcXH2dZLi6llle9iazjgV5QVVo&#10;2ZztVcODUH7BXhbw94o8d6jr3xD0OW6sNN04tLqjGSZ7maCa1C2zRyRPBKpLmUKHYxkEmMBlLfbX&#10;xM+EGka+lr8K4YfDw0uxu5JL+50lprNZtUdg0lvakea1xKluCsl2XRhIrbdmQY/rOFsxq1MV9RpR&#10;coUU5ONn70m00736cya0urWPzvjvhOGEX1hySdTa+6Wqa9XZ9dbpnzFZePvGv7UVxY+APBmkahae&#10;GZLOaPV7z5o5XmDTW8cDeQAIXd1R2iUllQSBwqkV5v8AGbVrnxL8PvC2kajc21jY6lpUGhxaRa+b&#10;FHI0ysZHlO35ohBpxVYwEYMx3bVODZ8efFiz+Bf9qW3hrQdBjn07UfJ0u6a6i0po9LtVTeLKyfzJ&#10;Z7m4lP2dkid92GZ3VMseo+FGu/FvXNO0rUfFHg3+zjFLNHaraWdnDFY6Qu5raGBTcIqSzNu3syqy&#10;JuQhhtx9Y6VbFc9OpUk5TjZtLRa20tbTTRaq7d9mj89Tp0JRiopcr67vbX/g+luhxngX9nH4YfEy&#10;5vdT8C6/4ggS7W2tdWayt2jhv5kniuEFu95D9lkt0ljU/wCixOrZG+eTO2rvxi/ZR8P+Kvg3HYeB&#10;tQOlz+D1udSXRbGSG3udUilSFZZprmaVDI1ugZiY0JVAOGVW2/U2h+AtGOvWnj/WbISeIZ45bOO7&#10;u0RprS33s3lRrFJIgLElmdWZmztyFAFfHn7S3xQ+JvgPwZ4+v7nXBomm2vgm4hRJbOS6tpryW58m&#10;VAiI/wA1xbs9mnmNtga43SERYY+RxHkUKWVTvRUZaWt01872v1S0b3u2fQZNiHUxSu7rX+v61OA0&#10;f/glN8VPiB+zpb/EbwBqEdt45vLeLUG8MR2y6f8AaYftMs0Tf2i9wojvDHKHELAKozGGDcH6r+Of&#10;w/8AGOm/HGXwze+Ftbth4i1SLWxJqgae6vzahbePy41aVPPt5UjNxNgM6BXYK5kY+jf8E3v2y/D/&#10;AMeP2fNL1HQ3ktLnw8kXhzWNLmZS1pLbxKyEBMK0csZBjcKN2CNqkFR+kcnxf1eZRa2c115S/Kqt&#10;MyjHcBQcAV/ixjfpycb8JZ7m+S8S5OsX7OrP2bjONFwg2+WDag1KPLZxlbms7uUk0z+zaPgvhsww&#10;uFxWXVbQnCLb3u7avfR3umumqPyR+FX7IHxT8W3Ec2oeH5fAdroeoHT9Pm15S8j2ARZZZIoBIJZv&#10;tMoG9mWMNxlht2j9LvBHgfwZ8K9Gt9I8NW6vLbJMn9ozxr9qc3EzTy/OAAimRyQi4AXaOcA1t3Pi&#10;fUbgE7lQtnlBzz7nNcVqGqzjI3thidxz1r+WPGP6TXG/iFF4DG1I4TB/8+KTaUv+vst59re7DRPk&#10;TSZ+ncD+EmCypqp/EqfzO2notl+fma+patJey/vSdqnp7+tYb3ksgITJJIX8+BWH9oeV/nY88D8K&#10;1dET7Rq9rG3I8wOfomW/pX5BSyOnQpcqWiP16WHVODl2R7fplutrBHF/cRY/l7EDBroY0wuayNPy&#10;cZ9SfrXQxICAOor8T4pxlqkm+h+ZzbbbZnzQsRkCv5BP+Dp7X9Qt/C3wd8JxuRa3Gq+I9SmQdGmh&#10;hsY4yfdVlcD6+9f2KPbjYfTH/wCqv5M/+Dpf4W6nqPwS+GnxZtYpHt9C8Vajo146glYxq9rHLEze&#10;gLWTL9Tiv6G/Z45nh4eL2RPEPRuqlf8AmdGoo/O7SXnY+Q8SpSnw5jo09+VfcpRb/C5/Pz+wd/wW&#10;T/bf/wCCcfwW8f8AwI/Zl1fS7HRviApluptRs/tN3pF+0P2ZtQ0uTeohuWgwhaRZE+VGChkBr6L/&#10;AGAv+Din/gof/wAE7PgJL+zf8Jp/CXiLwzDdXV7ocXjbTpr+fRpb12lnFpLDc25MTzM0xim8xBIz&#10;EAbmB/CKiv8AqVdGLvdH8LqrLufSd38cvjB8d/2tIP2g/iJqt1rnjfxH45tPEN/qk2BLcalNeJIC&#10;oXCoobCxooCooCqAoAr/AFpb0uZHRhyXO4e+ef1r/Lo/4JFfs/XP7Sv/AAUY+Ffw8MBmsLTxNB4n&#10;1rjKpp2hf8TCff7OIRGPVnA71/qJzSNI5lflnJYn3PP86/wa/bC8R4apnnDuU07e0o0qs5eUas4R&#10;j/6amf034C4aawuJrS2lJJeqWv5ooPjbkfXHSqrue/ep3GflOc+tUm9DX+OdOJ/Q1OJC0hArPnly&#10;DzjirEzhOP1rAuZeCqk/WvSoULnfSps+Sf21v2p/CX7H/wCzn4p/aC8YBHh0GwY6fZE4N9qc58qy&#10;tFxz++mZQxH3UDN/Ca/zc9C0/wCO3/BQr9r/AE3w/JdLrHj/AOK3jO00uG5vpfKgbUNWuFgiDMc+&#10;VbxblUAcRxKAowAK/p6/4OhvipqOm/DT4V/Be2eRbfWdb1bxLeorYRzpcMNtbhh3wbuUjtmv5EPh&#10;38QPGfwn8e6L8UPh1qFxpOv+HdVtdb0XVLRts1pfWUqzQTIeRuSRQwyMHHPFf9Gn7MzwhwmT8DPi&#10;ZQX1jHyl73VU6cnCMV5OcZSff3b/AAo/lDx54mnWzOGVp/u6KTaXWUldv5RaS7a9z+mb/gsd/wAG&#10;1+qf8Euf2RNF/ao8HfEdvHcFrqtloHjqyudMXTRaXOoKRBdWDLNMZLczqYmSTEg3I3ILBf7Sv+CH&#10;P/BMv9nX9i79gH4f3Fr4a8Oar408ceE9P8WeNfFV5Y295d3txrVul2tok8yMy2ltFIkMcSEISrSE&#10;FnYn/P0/4KZ/8HBH7aP/AAVH+BHh79nn4xaf4T8O6BpV9DrGtx+E4LmBtd1O2jaOGe68+eYJHHvZ&#10;0gj2p5h3HO1Av7R/8Eqf+DsX4d/stfsl+GP2Yv2yPAni3xBdeBNHXQfD3ivwhPazy3um2vy2Nve2&#10;17Lb+XJBFiETJK4ZEUmMNkn/AEYqU6nJqfhsXG+jH/8ABzh+yB8Kf+CZf7Svwc/4KLfsQRWXw+8U&#10;+IfEGoHU9A0KFbXTn1LR1gnW/t7WMCKNLiOZoL2FVEUuQduXk3f0zfCH4oeHvjz8H/Cfxx8KFDpn&#10;i/w5p3iSyVM4RNQt0mMfP/PNmKEHkFTX+dp/wWo/4K9eOP8Agrp+0VpvxAm0ibwt4I8I6dJpPgnw&#10;rNcC5mt0uHEl3eXcqqqPdXTqm/YAqRxxoM7S7f2Of8EC/FOueM/+CTXwvn1sszaZJr+iW0jA5a1s&#10;9XuhDjPUKrbPT5cdq/yI/a5+H+Hq8L5LxRypVqNZ0G+rp1YTmk3u1GVK8V055WWrP23wTzaUMdXw&#10;qeko83zTS/X8D9b2j2jkcVA6hcluncVrPGCMkZ/z+NZkvI5r/BSnO5/T1KrzGbLjOVx+FVyTmrTK&#10;M1UZwOOPrXoUlfRHo0VbUgY/MT61ExLdRx/SpmXn6d6YVycD9P54rthFG7npYiCduST6dqb/ABZH&#10;frVrbhSCegphB6H0zXfSo8wRXcrudgyBwemO1N+Zl9jzUxXbkHnIoQEHaw4647V72FwKfQtkYRjn&#10;8iakK5GVwfX3qcFR17+lIq87R09f/rV9BhMGrpsllNlbgZHJpTGGGBwDVsxqGJoKfLkD6Zr67B0F&#10;YpTObvoAVI7AV3ukeXq/gvys7prRgOeoUEgfp/SuXuIwckDtyTVrwbdi01O4sHPyXFs64PTcBnP8&#10;vyr6+rhXPB88d4NS+7f8DfE03Khzx3i7/wCf4Fi0Qd8ccVrww4GD1qJY9k5AHDYYfjWogG3dj9a9&#10;Frmaa6hVlezYsSZUoa7vw3pP2ndOxjQRI87zTMFjijhXe8jseAqgEk9fTJwK4+2hNxMsaKTkjJrx&#10;L9pP4savot7L8EfBEPmhYoz4ovoJtjx3JZXgskYEbVifa9w+fvjyzjYd33PAfAVXiLMYYNNxpRs6&#10;klvGPZPX3pWtHR21lZqLPm86xUko0ab96X4Lq/63dlpc574o+MdU+JXjW7n0+C7OlaXFFpulxmNk&#10;YQfNIZMDjfOwMjnryB0UY89sdN8Xp42j1D/SIInu3vlijhCRiOMndjb90qGGc4wO3SvJNM8eePrK&#10;LU7nVNV1Tzt8EMaxXMjOX24+Vd/zLs3KSMAAED0r23wm3in/AITOK98RXrfZVvjHIstyzCVEiUHY&#10;iknLMVG7oT94HBr/AETzSrhp4Sjl9Cg4QpJRitkorRL5LQ4MPhfYRaTVrfN6fm397PV9f1SeaKz1&#10;K2/eTkF0QIWjWXcVA5bhs4bk/wD136TrPikPb6PqMZRVVpXd0YsilvkU5J+83y7gMDk9BXkmt+I5&#10;odfi8MWUKQQz3TyqHR5Hj8tio2THaGYtuBIHUdc8V2Evi2M22l65LauZomuLHJdVMjTc8L13AkN8&#10;w27SdvK18TVwco8i5brXvbfr/S+Ru6aUYq2//BPaZWhsZ7Z4JIklu5Gi+zTcR7QN42gdCCcHHYg5&#10;HQdHaeIVk8qeBUe3NujSCT70Ug3AEY/i3AjbxnHGa+f/ABfr9hcaJHbxXMT6jAvmuzyFZCoHCpuO&#10;ASo4x2GOc1o+D9Tnu9JtrJUlSKZDe7pDlxs65BTIy/IGMjJ6cmsKUOZcyit2/wBFv+JwVaCcLy3/&#10;AK/pH0bJftJoczm5Nu9zld7BYwZwCoRjkhc/eyccA1xGnPD4hshbXd9ar/ZU8i3Ny9yrREMpO1Ex&#10;n5CzEkH5gfUVsQa1JqsEVlFb2wgAeWSc42MI18zgIVcOzEBAM4yfQV8+Ts+keL7O61dXn04psbew&#10;TfvYgM6g4YEn5WYZGB6g16uBc6cXePNzb/L9bnBhdVNXs91/Xp3PWtCe3slktI9RsrsF2bzYgxSK&#10;POE3sEJwSNuADz+dVNU8RC5mkt9UuRFBHB+/h8tncMrExkMEIAVtoyGHXqM4rMlmXTNLtNRXeUvJ&#10;JbpZ4GVo4m8xysMhYqBtCKORxXz0nie3vfFc8d8LpTs+0afarIzWcw3lHLuvKbl7nIBU+oNezQhW&#10;jTdoWXXmv8v60vtrodFNKo5Svt6f1/Vz3y3sJlS01qa6hkDgOLIp80gJwWRh0YgfdPPGeMGtWwTR&#10;prmWS7yUgDLZ4UYkcEFgSSCcg5yMYPavMdI1pIZLPSo57i6uMLCrOhkMEUjDPl7j8xBOQFxgc+1d&#10;VqHiaCK4uri0jV0s7lhCwARSMjcdv1I+UZ4zXE6DTjLlX9LXd7+XlsuuNSrJtxv+h6ZJ4h8F3mYo&#10;XuTPGfMuXItgEboNu1mZgMD73Q5yK6uLVbKxvrHV7oNZ2UvzPDsVGczod23YcKu5gQRwQe3b5n0z&#10;baRXV4kccZnk3RIIlRSJHJCsuSVzncQCeOB1rvtP1CLVI/7LS8kuZo5Vt5ZJ418oeQCsaxPwSADg&#10;Z5HB5xW1XMueDjGCVrPTrbTVf19x5tahHbmbX+Z2GreKtG8M6Rqmr6jPdvFFbkhsYG3IxgLnLKBx&#10;15ye1fIXxA+Jza5FFBBc3EkbxxXRjIjESb1+XG3kljnGOw5616j8S9S1iTw3eaBpVq/29oPsjRy7&#10;Vih81yrn5ydxA6YVuMHvmviHxGLvS2NtfJ5Uti0Vh0UDHliRXAGclhnOemPwrryfBYmmqtOaSuku&#10;ztr+t/I97KKVP+I9z0hfEUjABJM9Bk4wB6/nXUar8U9W8MXtgqLNIYrGGSIGdxFsO7A2dD36cV86&#10;/wBrMzYaQEAdsN1HHI68eorR8RRXeuNaW9gHaVNPD/MxO5YvMJxkDj2HHFfSywdWNO9J2f8AXkex&#10;zU20p7H1Ronxh8RavpsuqmW0iSHJuBHZ7vLHOBnPzcVo2fxgvNQfZb6nCGA53War+Wa+bfhBe+bo&#10;euWbc5iRgOv8Jrj9SmkXWIliA+ZFYA4HYfWu9PExo0qrk3zXvq+9u5y+xouc4WWnkj7aHxM1dl/d&#10;6tDu6cWsdTR/EjxA3A1lgP8Apnbxr/Svk60tL66hjjikKsGw4U4PXJ49q73TNCCqlxLLKp2uCCeC&#10;CeDz+lddKOKk7K//AIFL/M5atCgui+5HruofG6TSrlrO91zUA6AZVYU5B79KY3x0ntLWPVJdR1Z4&#10;HbCSNChRj6c14J8SPCjL4hgGgLJdJPYxSO67XCyc7gW7Y9K6H/hF9T1P4fQeH4QgvI5/Mbd0Cg89&#10;OPyrxa9fNPa1acb+7e3xa9ludVPDYNRhNpa77afge6af+0k2pyeRaXawkYBlntFA+pIJJJ+ld1ff&#10;FbXtIjjbWNTitxKMofsg+Yeo4NfG3hz4aay9xPcXE8KIq7eAT8w7YGK+gtasIPHFrbaduNuYExv4&#10;bdjA6dulVgKmb1aVR1bqf2VdpPXX7RnisJgYTjypW66J2/A7lPjOsgz/AMJA/HXZbAf+yVcj+Lav&#10;GZv7evflxu2Q44P/AAGvLtN+Fmgs3lyz3BcDH3gBn8BXbWPgXw1CZLTyt5AAZmJ5x6jNcSwmey1m&#10;0l5zn+kjKccvWkU38o/5HYW3xFW++Zdb1Nh0IAKj+Qrch8Y27Nt/tLVHJPQO39DWNpGg6FCAI7aL&#10;McycbRyMEYPr716HaWNrbSskMKKD8wAUAD8q3hl2NlHmqVVp/if5yPLxFahF+7B/gv0KcHiC2dA4&#10;fWJcHBIMh7f71djp15FMwYQaoeAf3jEZz06tTLW0KTNsGM4Iz6deK9Bt7Itap8oydpx361yxyybb&#10;cpp2/u/5tnmYnGwSso/iLp1gsqq32e5G7pumH9Ca7PT9MtSF82AjPctmpdLt/wByjY6HFdHFGohB&#10;f+E5/WvQjgqUY3av8l/kfK4vGSk+X/P/ADL9jpFiMgxLwOMmuls9Ntgm4RouPaseG9t4DuGORkVB&#10;Jr4SQqvSvcoUsPFJ8i+4+drRqzbszq457WFsME4HYYpZNWt1PyEYxxXl0uvBpQA45Yg9+Kzv+Eii&#10;mDhDuKd+cde1VhswjFWsuv8AmS8pcnd3PUZdUyxVWA/z+FIuoq8e4Hg968wl1ZmbJJ4/L8KsR30j&#10;RBgeMZrro15c0i5ZbZI9IiviQy9uc+1W7O4ZiM/5xXGWNwxSTPoDW1pkvmcluhINevhJyUqd/P8A&#10;M4cRhklKyOttZTvJ9+a27F8gn0NclbSNuyucdfwrotMlUtlec816+Craxj5v5nhYyjZs6GOTcQPw&#10;rTjlY7QT8voPasWJsPxVxpiqqw7E19FQqNJybPFqQuzba42Lknio2uhvBB9qxJrolSKr+ezc54Fd&#10;tTM/e5U9jKGET1sXri6Jb5fzqGa4YcdMisia5CkANnn61C92S52+lePVzOzkd8cI9DYjlbGQenIB&#10;qzbXJI2k/wD16wIrnKHP1qS1nfz9pPHaoo5jyyp+ehNTC6M663mDr2z/ACrXilUjax46+9cbbTFW&#10;wOM10CTAjOe1fQYDMFKLueVicMa5mU5x0qtNIN3y1RFyhbAPNVbq4Kn5frXdWzWPs79jnp4V8xZk&#10;nCuR+PWmLcDeVU81hyXTO/B5NLHMRJuP414VHNXJ3i+p3vC90b4mBJBPvTmuVAJz061h+aTIT+tI&#10;WJ79eacswlFuxDwy7G80+4Z/lUf2lfWsZpzj0qD7Qf8AP/6qK2a2d5StcawvZH//0eb+HHj/AOI1&#10;r4Et7e5n8OQyabqss1s7b3tI3kj+aRg7bjKuQYzkAMB1xx7p8Ufip8Efi1+z1F4h1M2unfF6xMFs&#10;zQQStpmqRqSrNMVbghADvJ3bjj5hxX5oprvj8xG3Tw7qKxFy3l/bbXaSBjOM4zikGq+OMYPhu8J9&#10;Te2orjrcMYeeLhjY1akJxlzXhzLmve8Ze7aUXfVPrroz9TzXjKvicHRwU6cXGnBQ1122e+jWyOrG&#10;q/FFjwfCnH+1c8/+PU4at8UMEFvCWAP7910/779q5Maj47bp4buevH+m21WEvvHZXH/COzjv/wAf&#10;1v8A4GvuY412+Of3S/8AkT88lhoX+Ff18zqBrPxRILeZ4T/Brn/4unR638UgMNJ4VB55zc5454+e&#10;uXjvvH4+YeHpfX/j/h6f98VKLz4hkhh4fcc8/wDEwh/+N961WMl0nP7pf/ImEsLHrBff/wAE6ddb&#10;+KIf5ZvCnUZBF1/8cqQa58UfuibwnjHOBddf+/lc2l38QsEHQehPXUI//jVC3fxCbj+wlHOP+QjH&#10;nP8A36reOLl/PP7pf/ImM8JT09yP4f5nTnXPiaWy0/hIewW6/wDjtSDW/iWcAz+EQOf4broP+2tc&#10;0lz8SjhG0RN3TnUl/wDjNWynxPXHmaIi5PAOqKufYZhBP4V1UalST911H/27L/I5qtOlHVqK+a/z&#10;Og/t34l4ybjwn75S69f+utTLrnxMxlrnwnk85CXX0/5618+eMvj1p3w6vf7P8b/2fpdxgkQahqbQ&#10;yEeqo1sCw9wCK8tu/wBvD4MaaMXl9G5X+GylnnJ57HyEH615mIzzDUpuFbEOLW6d0/xRrDAcy5o0&#10;k19/6n2xHrvxLD7RdeE8d8RXRx/5Gq0viD4mkDF34VX/ALZXX/x4V+el9/wUm+Ctqu6xttbumB6q&#10;I4hkd/3jg/pXHX3/AAVA8HQnbpnhzVZecAyXUY/9A3VjLivAx0eLf4v8kN5c7fwl/XzP1JXxB8Sz&#10;1vPCo4wB5Fz6f9dquprnxKfk3nhTp/zwujz/AN/6/Hy8/wCCol9kDTPCj8dPOupD9Pux/wBf/r8v&#10;c/8ABT74myZaw8NWMYzwZZpmP4/dFYS42wK0+sSfyl/kX/ZkrfAvw/zP2xTWviQw5vfCg/7d7r/4&#10;/Uya58SB/wAvvhXB5B8i6P8A7X/xr8KJv+Cl3xzlbNtp2kQ85O5icY+sorOl/wCCkv7Q2Dsfw/Ge&#10;wZIzz/wKY1hPjzCLRTqP+vUP7N7qKP3uTW/iOOPtvhU9B/x73XT/AL/1ZXXfiSQFN/4WA3c/6NdY&#10;/wDR9fz8n/gpB+0LsO/U/D8ZP8KxQ4HryXzVVv8AgpD+0MCS2vaGuT08qDAFQ+PsNt+9f9eo3li/&#10;un9Cqaz8Sun9oeF+f+nS64/8mKtrr/xJXn+0PDAA6D7HdH/24r+dhv8AgpF+0IMf8VLoo6f8soOP&#10;p8tO/wCHkf7QYOF8T6GcEfejgGP/AB00/wDXvD/y1f6/7eD+zFb7H9fI/o0j1/4j4y2oeGT65sro&#10;D/0oqyNc+IRUf8THw1xxxY3X/wAkV/Oev/BSf9oqMAHxF4fYYyNywc/+O1uQf8FJf2imQZ1fw8/H&#10;TEAz+opvjzC9qn9f9vCWVLvD+vkf0OrrfxDxgal4aAAOf9Buu3X/AJeKuprvxBwB/aXhzjsNPuv/&#10;AJIr+fK2/wCClv7QkJ+afw3MD1z5R/8AawrorX/gp38eIx++0/w5P/uOoPB9rinHjvCdXUX3/wCZ&#10;Tyntyv7j98hrvxB6/wBpeHgD6afdEf8ApRT/APhIviIcKNU8P8Dp/Z10f/bmvwxsf+CpXxYVR9t8&#10;L6TN3/dzOP5SNXZWH/BVLxDG6/2t4FLAj70FzKPy/dtW0ON8A96s16836B/ZL6Rj+B+zv9v/ABFI&#10;+bVNAPThdMuc4/8AAipF8RfEDdufVNBzgYxpl1+X/HxX5IW3/BVPwu6D+0fCGrQtj5vLlLD0/iCf&#10;zrZtP+CoHw3uZR9ot7iyBOCZrVpcfXZcjt7VsuM8vtpiH98l+dhrJan8i/A/VtfEvxBJ51XQs8EZ&#10;0u6/+SKkXxH8QUfadV0XBPJGlXJx+VxX516F/wAFB/gzrJCN4g0+0PT/AEjTL7g/VZWFe06B+078&#10;L/EeI9N8d+Cwx+6lxHcwvz/10mWuqhxPhai9ys3/ANv/AP2xnPKJLeC+7/gH1mniX4gnGNW0Xnv/&#10;AGTc888f8vFSjXfiDnP9r6Pzz/yCbnp/4EV5lour6p4gi8/Q/EfhG7Unj7KHkPHsLkn9K6N9M8fw&#10;4a41DR0B5UtYXIyPqZ8GvZhXqySkoza73f8A8kcToUlLlvG/ay/yOt/tvx/kH+19JHTH/EpuP/ki&#10;nrrnjoDDavpH/gouMn/yYNcd/Z/jf/oKaMDt7WFz0/7/ANOOneMm66ro4IGMjT7gj9Z6Tr1V9mf/&#10;AIF/9sNYen1cfu/4B2q694676xpJPoNJn/8Akihtd8dsMjWdL6Y/5BM//wAkVxw0zxiSMatpI4/h&#10;06b/AOP099K8YMeNW033A0yX+s1L6xWf2J/+Bf8A2w1haXeP3f8AAOw/tzx03P8AbWl4xyRpMw6/&#10;9t6BrfjlhuGtaYP+4TLx+c9cgNI8X99WsMADgaXIf5ymj+xPF5GBrFljqB/ZT/1lrT29W3wT/wDA&#10;v/tyfq9LvH7v+AdeNe8dKDnW9NI6DGkSgf8Ao+mnX/HGNv8AbOn4JwR/Y8p/P9/XIf2H4tJ/5C9p&#10;yP4dKb/45TTofinnfrFv1zxpZ/lvpRr1v5J/+Bf/AG4vYUu8fu/4B1zeIvG54XWLAkntpEn/AMfp&#10;0et+NEBZtZsySfujSXH/ALWrlE0LxQPmk1iM8cD+yv8A7Knf2J4jBP8AxOQMcfLpa/1JoliK7+xP&#10;/wAC/wDti44eiteaP3f/AGp0suveNjn/AInNpznppTY/9HVTl13xyQP+Jxa5x/0Cm7/9tqwW0DxN&#10;/wBBmTHtpsf9c1Sl8P8AiTP/ACGJj9NNiHXvR7WvbSE//Av/ALcfsaXVx/8AAf8A7UvXviHxwTtb&#10;VrY4PQaUf/jxrynxNqXi26DLLqELZ6lNNKnP/f2uovdC8QqTnVLknHBXT4BmvN9a0nXQDuv7s+v+&#10;gW459eledjq9flacJ/8AgX/256eBoUeZPT7v+AeJ+K/+Ejw0jXQIGTxY4/8Aapr4P8XXcyeObiXV&#10;iPPDLhmQRZUL8vy7myPevujxNp+tLG7PdXL5B62duK+CPH1vHB4nu7nWpVE5kjjjNwkcZ8raDkBM&#10;rg9CTX4nxVSbhqmtVu7/AKn6Nw1W9njFJdme5fs+P4ciuJ7fVLiCKSWGHcZGAAPmdGYngDvmvqnf&#10;4Ra8uo4rzTSssKpCrzKEfB6n5htJ6gE8de1fHHw9bQpS1lePAOEaRV4Y5B5IUdweM5/WvqbTH8Lw&#10;aFImnNA7Qq9w0aBvMCKvLEFcnHf8OO1ebltNKlGN1ofdVc2mpWjFGrqMvh3zPLa7t3ESRqwjJkBz&#10;15Xd1Y9e3fFYF7DBY+Lb26j8svI8kJMsbSgKUCggBSA2Oh7VoaV4h0mGSVJJtqJAQW8sqpLryQQO&#10;MZ/EV0I8QWBvgTcReRDhVwrNnAIGQqdhgg9a9R0IxbtJa/13N5Y6UpR5raJr77efkcHL4eifVLaD&#10;T0tfL2fM7xuPv4JBLKoAB4J6CuktbOOO+k+zQBDBDgyCF0bA644GSeOnJ966TUNW0W4ktJ4LgyQL&#10;AYGkihkLeYhViuNmeQepFc1qmpWcuql7GaVgWG5ooZTuxjjBTPtVOMbuLaMPrvtItSaX9epieKbh&#10;YNOe8YSiKG2LNi2lBQKCSQAMk556E816l+yjKLr4IeDpwwOYNXiU49Lzrz9a5K/1e00x7nULxruO&#10;2jhZy7W0zZUJg/Kq7iQewHWuy/ZY2v8AAjwZOCcPJrO3eCCQLvpyBjiv0/wmoxWYVJKX2Hp84n4Z&#10;43VrYCjBa+9+j/zPsvwuhNzqykE5nQen/LMV3AjLWU+3teoc/QCuL8KALfamBwDcDH/fuu5tgrWd&#10;0cdLpD/46Pxr9zrU7Js/AKE78p19u8hhRt3SAjjk8NxWH4h3i3uclvuxNn32tW1a+WLaPBJzDJkn&#10;vg+tY3iIBrW6B728Zz7jeK5U1c3qOW5ieO0mOhKYzg7Wx0wcg/pX80H7S2V/aE8ZFsZbXJJOmAd0&#10;cZz39c1/TD4vkJ8PjeQqg/e9eMV/NH+1JEbf9obxdGcESamko54w9tEwxz3r864/lbDU3/e/Rn1n&#10;D6ftZJ9v1R8468xNqg7BuTX7b/8ABOKQ/wDDOcWVVgvirVVyw5GUtjkfn2r8O9bfNkrZ53Hn1r9z&#10;/wDgmgIZf2btnG//AISzVQ5/7ZWhArxfDqXPmXrF/oLin3aT9Ufo7blf7VsExki3QDPcCdun51b8&#10;RoW8XdSudKL8gEZVyfT8agI267ppjHBtF6j0n5+mc0/xZI0XibzBj/kEyHsMYc9D61+6w0ul5nwH&#10;tLyR3V+k0vgi8LSrCDPG8kij7il48ttzzjOcA9vxrkvBMgYlWMryR6mXYRju0SBSDk5BA5yM/Wu5&#10;kEMng2680lUABYDGcJsPTvntXI+BnhYSXNup2tqCspXqVES55z1rgknyt3OlNe1s0cv4a+zwatNa&#10;SN8y6zcKkowOs3OSegHB/P0rJENonhjxALS4ilDC+G+1DbMBs/xHg9QePvA8AGtfTYYH8V38CrtR&#10;dWnK5JyNzqcZ9welcxotveJ4e1u3RyqM2pPhTgEhmwT+Zp1Kd4o0oTs5anhnxStFm/Zs+Im5mMVv&#10;4D1RzGJVWQTNaSCNtvIZFYHfgE4I5XJr+fX9mm6WH9pnw5I2cNgDH/bQD+df0B/EexaX4I+MIB85&#10;k8E69Emep/4l8xy3XHHT+dfz1/s2Xi2n7S3hS67ecOuCOWIHBBHevyniajy5phJecf8A0pH1uHq3&#10;wtS3S/5H9I77mm0ByCf9IkPAxjIT0ra+Hsxb4meIbfOE85WCDnkJFUF3f3ROgW0E3mxSTZJ2hT8q&#10;r94dc568kHrU/gOWcfE7xHLJjJuF3Pnn/VxV+nV4cyTR8thanLN3Oy+F6A+EyFUqFmmG1vdiMj+d&#10;ePfBaPKys4yHScY7YwBXsnwvMjeF5nkkDYu7hQw53BZGAwfoOPavnDwVr2uado5HhkWU00ccheJ5&#10;PL8yVk/dRMz4WNGJ3zP97Ym2MFmBrgrVVCmpM9CN5S90unwp4Lsfhnp9/d6Xc3o1OW3srnRtPhaQ&#10;6rNJPtjWUpmaN1Vn8ueNZHRth8tgOOLu/E+sQQWnw/8AHMMlrrOnalGHSdnaWSPync7lkzIvkoyC&#10;QzFWyeRkkVqa/rXxFu/hDo/hS+8P/Y0vZbO/sJ3lQ8vc3SW8sm7csZCwecVc5AljGPn55X4h+IdJ&#10;0Xwlo/ifx9YXt5r0zbtT1UxSSW01uI5Li1gY+axjWOV5EmkuFdiYxiSXYxH4xm2OqUM4p4rCy5YT&#10;S5tHZJN3urdXbVaxvezufo2U5dPFYJ0X8UNk9L+Sfdb2elk15G9+0Lc+FtP+GumanfS26Pc3FvZS&#10;iSTy45oopGmjUsNoyrEspyDhiOjEHy747ePtDs/if4S1DwPc6bqchgkt10mRxFb3lpqPlyyRSSTi&#10;OFldAoRZJP3TjBKYWqfjz4k+JPiP4FtdO0nThb2TzvI+oXyKsLNHK6pGib3ZgEKkhkRmzlQygmrP&#10;7Sd18L/GPivw38K9Qt3ur8+EdZsNIvba3ka0GvPYxXmkwMlpkiC8nU2TIigA3CgspANc3H9PD4nB&#10;Yh0mkny3drczd9E72e1/RWNcnjXo1I0a6avdWe6at8/L/gGNa21/p3je8tbi0uNRtdNWWFJL24jF&#10;u+ozQyIsjtlGaUExOCY5G3Qyo+1lxX1p4MtdA1C+k8X6tqNzpujWl3pcOv7LgHUVe1aNNQS4KSea&#10;z2c6iw8xBncQ3lknC/If/BNf4n+GfFWtXHh/TNTtv7Ns4p7XWrDV9OaW2N79lJRrSaItLCLhEZXk&#10;xKEYKzqpwR9C+KvDHhH4ZWHi7w58SdcvLrwR4v8AE8l5B4g08pcSmz1iZDc6vbrOC0UthA0EzOLg&#10;+Yn2nEedkQ/kTE5dapGjNW5ZRin/AInZPVbq/NddF6H2WEV4qcn/AF0/ryP0J1b43WV/ofgfwbZa&#10;dcXN1pfhLV9GOqRNbQx2urWBE0qSWckjbpSPLYK0/wC8ZnCuzO8Y+bPin4f8OeEItMj8OabcWWi3&#10;c8OlX8kbtcraiV57e7lH7suEju4opHZvldslWO4qdHwJomj/AAxn8LfBbxTM11e+EPAMVimtWE8S&#10;i7vU0y7vpJrqNZJZJwzJFLacsjJMrqSo+by638UeNvFhurjxrdCePVvEmpafYWS26W3k2EuoSJZx&#10;lJcujJJBKjNnys4dHKsK56+Q+xqyp05LljJX17SenLZactnp21V9TsxsYuCkt7/193/DHhn7a/7O&#10;Vv8AH3w9Df8Ag+S1ttVgWAWj3AaO2SSW2ZksRMUCqHCq2ZHIVGUBtwwf5ufiT8PPFfw68ST+EvGW&#10;l3+j6nbn/SNN1KFoZ4899rAZX0YZB9a/ru03VJ9L8e6r4k8I6YZZLTTvt0kGsxrPHaQmKIQzpCds&#10;VytuWtxKmCp3fKw2gjK/aT8O+A/jx8PhqHivwlputRXOoXesRSajEzG0uEtxPLHbSbVuYrOQyyYI&#10;aIt+680Foya+iyji/EZfUrUq8eeldtarmV9e6Vm+js77efj1cDGpDn2a0666n8bLw4O5wQo+8axL&#10;stqlylrGGMMfyQgk4A6sfck1/VPoP7CH7E8/h+2j1vwQxW31FrLVryS6vodRVUZGM6x3DiGJBhkZ&#10;XA/iwQCGXe+MX7Hv7KfwFvUttP8ACXhy01W0kl0+7l0yKW8IhSZFiukmnk/dSSLcBWkxgpEduGLm&#10;vfwvingq03Tp0p72u7dr30b/ABSfltfL/V+cknKaSP5Cri3L6ltx/CQw9C3b8K1rDTxHtJI3EFj+&#10;PArr/E/hKfw14wvPD92rJJaXsto4zn5o2KfjyOtJNAI9yIAAMKOMdK/TW+bY+fjA4C+TL7sde/8A&#10;kVWB2vt9PStC/H7znoD6VnEESc9MZ4qIMJ7nR2jbo1BJPP6VWuwRLvX+Ehsf5+tWdNDFQuPTPvRd&#10;pmR1YY+XI4x/Os7FpH2D+xNri6L+0j4S8RXUzRfYNSgaM56mJg+08EBSARk/KudzZCkH/QT+Ceoy&#10;6bZW1lI7CRXudwBJBQzO0R55yUIPr7Cv84z4Faoum+JYdRkby5LO4guoZTtbayOMDDAg5cL1B9uh&#10;r/QM+APjuHUtM0t7eIhrnR7C9M00ok3NJCqNypbkOhBGRgjjjFf1R4NONXKcTRk+vN89v8z8x4gq&#10;Tp5pSlTW6t6dT9PtHvQYgTyNorsYYhNH9e9eQ+GZ7mW2jcyfMV42qAMdvU16vpmqXlpiMylkONys&#10;AVPPpXqYiuot8qPolhW7XZ8e/tYaDPqGhvp8sbKdrE54yNvBzzxz1r+GbwV4RGuXH7YHw62OJY/A&#10;134gtgq7h5uh6tb3rBvlyAY0dg24AFejZyP9AX4/6f8Abm+zTcotoCxA5O4ljX8NPwpurTwx/wAF&#10;Tvil8MrnTzcQ+N9B8YeBlDBX8g6xpjqkxQq24A4zgqQpLZIBB5eJKyr4LAya3m4/+BwmjwquHdKr&#10;XV9LJ/OMkz42/YcsZvHv7Pvxw+EQuQrar4WjvbK2wxZ7mxt7u5UjquN8MQOBuyByBwes/Yt0221X&#10;9ijxvJqEU8lufiR4YmhaFCxE6Wd+QFIA6pnd83AxnGcH5v8A+CeHxGm+HP7THhH7ZsNjquo2+k6t&#10;HJt2ta3GYpAS3AGHYE9cHjk1+vP/AASt/Zu/4Tz4VftBfska5azPqFh4nii0i6bAhi1LQjdw28sc&#10;uc7vN2gkAL5TuGbBxX4/gctlmeX0KFH41CrT1/8AA10ejTaPYxGKWExVWdT4bwn8vhfz0R5t4X1/&#10;U9BeKTwk4iuo7ee1ml1W2+0Iskiy/Z3RUV9qw+YHxnIkQE9Qo9117x/4KuPgvBJrL26+JIPEc87X&#10;NjB9maW0a1tY47d7eNcljOkj7lRmklmkdiOK+Z9MsdWj0O4udQaxtZbO7aK6aS+hMivZyRi5VQSW&#10;bD5RmAC53YyBmu98J22o6jZLqV/DDaw3dk19p4juvNEh02QRz3LF1wisnnqSTvSUqu0L0/L82ybB&#10;VHGdTEJ81n8LVldJppvR7aNq66rY/QKGJqcrh7K2+70el7+j69b9H0938LfDb4uaxK3xs8FJpk8v&#10;hW4trufTbkKrQQTyCG2nW2dyLiKOSTbIrNgO43B8Ej1HTfh98TviV4r8R+IIdVvNW1bQtLi8T3tx&#10;HbMkVlpKziGW8eZrjbEY2VFaIeYyvuCEEFa8v8Na5rGhNc6m8wnk82GxS4e+FpbNC8bKkElwSCwe&#10;FQxjUZiQs7ldgFbfg345fBvS7CPRPH/kHwtfJc2eqz6LPeW17qExKtFFLPAGdtLtZjHLMkwkabyV&#10;l2o5jr47G4DA+3rVcJT56cHypyvrt10067J3ei2Z14WdSUYxla7W3n5fhr5H0l4U8Ht8avAkZvrS&#10;4jj8NxR6bewaZJEt3dXMct9egMxESAtb3AmWJ/OkES7w8aKwq8bt/wBnnxRdfDLVrC2uPJj08+F9&#10;e0TSbiTTtPW+iuoNK1S+t4l829kS8vbaYtGxaKCJyrMdrVyXgmy8ReAf2ZrrV9Au77XbjXNSsZ9U&#10;0tdOuXtbhxp0AglFwxcRoIJEjS9DwodykIEiZj88+Pfi/wDtK3mqzfEvwFosOsarbaLF4U0m1uoz&#10;K+lTXt19rs9PsraTZczRQLZXW1XkYQsFk35Z8fFYnDSnOSfLo3ZNpJ6u13o129ej2Po8RiV7tOas&#10;2unX+ux9Nfsz+FfEnwn8WfCXSvCln4X07xjdR6Pq2rT+GQraTo15pJu7KWTVQizIZi00kt25eZJE&#10;G8BS7pX0b4l+H3hXRLXxPda1PcQ+INHt9T1DTpVuRbWt3qFnNYSxW0YeNZCyW81yJCxUKfLdANr7&#10;vHf+CfXxn/4RX4N3WpfF60tNLhvvA2q33hjw1oFvcSstvGupW93c20CyzxvAr3Mm2WdlQedcNGWC&#10;MW8Sh+JnxC+JHiHRtK/s17WC984WdxdKlqjSmVowXlYHdNK8QBkYI7FUA+7mt8FSqzqwdWK5otre&#10;9rrVpa30t/wTsw2LhGVKnK60VtNk+/5dtdj7Y0vWPHXhnwDPb+E44NYsL/T9E8b2b3lwJ2s9IuZX&#10;09Wu1nRAqtNNNGo2u3luxwhQqfiDxP8AH7xnpeojw54ltbODw7od9daLpK6Ha3H2TUI5cNeXYBZs&#10;GSQRNMjnZ5udgVWKn6D0O2m1XQbzw7cR3Wp3MljFZ6NNNCWsYEvdStYI3nnUIltZPJLLIrSOUYs2&#10;VDOxN/xHoXgPw74q8JS/CM2niDS7qS51LUNHt9000kDyhJbGR2ji8lf3BkEjFVQFZFY8Ee3iMBGn&#10;7aVWS2V7dba9dNumy+bN8RCpVcnGdnFvVJW+Z8YeMry88XaFc2+gtZjT7aJp7md5Y0mEYTeNpO4K&#10;0xULkEBR1OKztCj8La94i0h9GsrW41DVgTHLbBZDDGsEcZjkkJwQX2hXACgY571h/Gf4oJ4y8b6v&#10;4Xg0WaW612C/1S2ktI1hgD72fZ5g2bY1B/1jMAOpI3ZP2T8ONZ8KfG/R/D03g2Dw34R8Q6TYxadd&#10;MUH9iX9heNDaXrtuO66gdpFjfKyq5L7Q4Tn6mdZQjGVrJ29F6/l8z6zAYOFWqm37yV0vTdLztr8t&#10;NbH1B+xR8PNHsfiDq0XxEgfQI9MsZRqWpSzul20MrRoLVImcxpuyY2JUeZujBIMYZf2W+JfgbwNZ&#10;+FbPxn8N0tNH07Tbf7JcW+oRD7Yr3Zty0KwSt50E2Ix80+0hd/lqQdw/HX4NTfCn4ceJtW1HXNZv&#10;LCW10m/vZwbmN4bTVdNdr6zkhDxktJEA6Mk0m1FiJQfvML+nPiHwb4H+MXhjVfiH8OPEtlaW/iTW&#10;NPvLjxNLaXE8t7c2ETW880qyPLZqsTsyiQWyghlALgV8/leLrf23SVGclTbi5Wvyu1nt3drJ9Fr5&#10;mXHeA5cI3KmnKKly3to27b909bX11PjL9oqT4d+D9B/4Trwppnh3Spb3xBpfh3UG1VjcyvaT34Ro&#10;Laco8sL8ySRxgbc+YWJJLVZ8HfCXwb8Ob27n8Lf2iq3XnSMl3ezXUSmVzJI6RuxRWduSQPZcAkVw&#10;vij4Wx/Eu3tvBOtprNnoFzbya3b6jrUospfEMkc4jS8mg8sMbe02M2I44X82WNyyR5Lek/Drxkvj&#10;jwjaeIQXlD+dare4g8q++z7o2u7f7NJKnkSsrGPLbsDkA1/RPDNbB4rHy9jBSUYrlafPZxbu+bXV&#10;qS13vF36N/gfEOVYjDZZTnivdm5ttOPK2pJW0svhcXp05lbqd1e63GmmQxJZ2iNbzbWlRGMkmTnL&#10;EsR0PYDP5Y+E/wBujW5tC+CHjHWpV05ojZRTTLfWq3dk0Fy0cMpltn4kUKzPg88ZHIr7Lu2c+VGq&#10;nEk53bs9BGpyPevin9vfSrjV/wBlrxrp4UKzeF7xA82I4wsfzLudsBQMcknAHPFfVZphbYetF7OM&#10;vyZ83gsQ5Vac+qaP59v2W/2mNe/Zd+LLeJPAatBDcY0vxFoWqTt9j1WFZTuKOgAtLiNs/ZiVdE3F&#10;WfazA/2U+HdbOo6LZaqqTQpe2cF9Clyu2Typ0WRCQCRnawyAeDX8O/iPwfZWY8K+I0u4ri91GG0b&#10;XrWNllNrO15LbxOShKlZ4YVfKs2X3EkbkB/oa8Fft7eFvBfg3Tm+I2uyXZ0zTLQ2Wk6NYoJ7hI7N&#10;bdjeSTSxqqKIo2iESbgRhmIyK/zW+kv9GTCcZ4aGY5c408ZFaN6RqRS0jN91tGXT4ZaWcf6z8H/F&#10;etk1SpgccnLD3+cG+sfLvH5rW/N+zTal8pHP4HgelY01x5vLng8gV4b8J/jb4X+LPgfSfGWkv9kO&#10;rwzSRafcyR/aFa32ed8qkllHmIQ2BlWBwOQPXklV1DZJzjrxX+O2dcD43JsXUwWYYeVKpF6xkrP1&#10;80+jV0902tT+6srxWGxVCOJwtRThLZrVf8B91uvI01cjr+FdN4TzJrBYj7sDEH3YgVyWUx8v+RXZ&#10;+C0KzXE//XNAfxJx/KvnMygo0Jy8vzDNWo4eo/61Pa9Pb7oP611ltzjFcbp7goOPUV1Nq/ygc/59&#10;q/lviympcx+X1qerR0SAeXg8g+1fJH7bH7KXg79sr9mrxX+zt4wbyIPEWn+VaagF3vY38DCazu1H&#10;fyZ1VmHVl3L/ABV9ZRTYUd/arDkY2twD2r47hbOsblGPw+bZfVdOrQnGcJLdSi1KL+TR5dSnGcZU&#10;qkbxkmmu6ejX3H+RJ+0B8Bfih+zF8Yde+BXxl02TSvEXh29ayvrZ/mRx1jmhcfLJDMhWSN14ZGBF&#10;eO/Sv9Xj9rL9gT9jn9tuwtLf9pjwPp3iK7sIfs2nazHJNYapaxEk+VHe2rxzeXklhE5eMEkhQTmv&#10;mX4Af8EU/wDgmn+zP41g+I/gH4eJqWt2M6XWnX3i2/udZWyljO5JILe4b7OHRsFXaNmUgEEEV/vb&#10;wz+1v4WWRQq5zldZY6MVzQpqDpSnbeM5TUoxb1s4NxWnv2u/5oxngdjHiWsPWj7NvRu/Ml6Ws389&#10;fI+E/wDg3l/4Joan+yr8Gbv9qj416dNY+PfiFYRwaVpd7F5dzo3hvcs0YkVhujn1B1SaRTgpEkSk&#10;BmcD+juQ4GO+eD9KYZ2klLsxLNlmZupPqTVOW5w20/nX+KHjX4u5rx3xLjeJs3f7ys9Ir4YQWkIR&#10;8oxsu7d5PVtv+i+G+HaWW4WnhKC0ivm31b9SORznbVJ3znFTu4PA6d6zpH5wOK/NaNK59hSj1RWu&#10;JSFP5Vz8zKzkDP0rYmIbk9cVnSQlmGevavWw9o7ndT0Wp/IV/wAHSfgjVmt/g38RY4ybGF/EWhTy&#10;gcLPL9juYlJ/2lWQgf7Jr+ROv9Ov/gpZ+xBp/wC3j+ybrnwQ3w2uuoya74R1CfHl2+tWav5Akbnb&#10;FOjvbyt/Cshbkriv80nx98PfGnwr8b6r8NviPpl3o+vaJfS6bq2l30ZintrmFiro6n36EZBGCCQQ&#10;a/6Of2afi5l+dcA0uHo1EsTgJTUo9XCc5VITS6q8nF9nHXdX/jfx2yKrRzh45L3KyWvnFKLXrZJ/&#10;PyOLAJ4FSKn41MIwP/rVKqE9K/0Tc0fisabZGsTsQqAsxICqoySTwAB3Jr/V2/4Jzfs+T/sq/sH/&#10;AAs+BWo232XUdH8IWs+twnG5NV1Mm/vlbHUrcXDr/wABFfxJ/wDBAj/gmh4i/a6/aX039of4kaVK&#10;Phf8OtRj1a7uruJltta1u2Iks9NhLDbKscgWe6xkLGoRsGVa/wBDm9uDIzSs2WY7ifc81/hD+1p8&#10;csLjsTl3AuAqqbw8nWr2d+Wo4uNOH+KMHOUl0U49bo/onwb4cqU41MfUjbm0j6dX6Xt9xkXH3sDP&#10;rWPIvqc81oTyZGAfzrPlYbODz0r/ABvwdK5/RWGp2V2Z0hHTvVRxxyMnrVp8jP5VCeBn+VevhqDe&#10;x6MJaFUoD8p+tKBtAz09PSn56YHFNzgcH869Wlhr6F8ttWMJzyeP89qaACeD05oZuefxpe3ua97B&#10;YTq0aIGGB/Ol29zj1+tIA5+6cHsPejc2c+vXPavpaNLZDFXk59KnIDEcgVWL/maTzBxz+NexRpLR&#10;2IlFstEIo6k9vSoyVPX34qHzQRuz+NRvKRwOp7V7OHktEXGNtxJSvzZ/H0rm5bpdP1BL5cfI2STx&#10;7HPsRW1O425zyeMVzOpMhGTnI6H3r73I6kW+WWqZ6+DitmehrdxyrFKuOnbuDWpFJ5hCKRknGK84&#10;0e6MlpszkxnBwSflPQj2B4/KqnxP+Kfhf4C/C29+LnjJZJbW2njsrGzhZUmvr6fPkW8Zb7u7azO+&#10;CI41ZyCQFb1MPk+JxWKp4HBU3OpN8sYrq3r8rLVt6JauyR5+Zzhh6bqTexP8dfjx4f8A2efBqalK&#10;8cmu6lui0Sy+UvuBCyXbA/8ALK2zu/25dqDI34/LXXPihaaLY3eo6ddC5ursmSG8lZpnxM7hzNuA&#10;LOW3HcR1I3elfB3xH+P3jf4t+Nr/AMbePJFuru5kKgRMyw20CMfLt4EYnZDGDhRnnlmyzEnXl128&#10;uvDkfxGuI7j7E92ukao+0/8AHwUyCSAVxLGODn74Ix6/6I+GfhTSyDLI4epK9WT5qktry7L+7HZL&#10;rq9Ls+C+tqUnOTvf+kj6qt/jHeajC0kcUb6kwLfaHbCspw5CquCDuDYOe+O+a+rLT40aD8RvDUHj&#10;LSY/7O1GCaLT7+EODDDKcm3KeZgNHMSx3k7lZMEHgn8wPDviG1sNQiuUljeC6TyFnHCvFOSI2PZS&#10;sg5B5DKRWg13qXhzxDceHYzIYryBmEQXaskc0W+LAfAypIAbsQcGv0yrkcpNVJt6af1/mbPF05PT&#10;p/TP0OPxFs7zxhpun6lcxb7SMQBgJJI547jMql16Bo2x8y5PQkZU56rxlqOnW/jGxEFzKwjMEUz3&#10;AXKyeYSHTYRmPYAynO7k9jmviPwbr9nqTQa34puihtBbyQT5LSiEsYtro2B5akMq4P8As55Ffd+t&#10;a9ptvrWnaxIGunlmtYwtzgRASDDhM43bVARSGKgEEknFfO5zlFKNeKkvi2+9f1+PmFTMEmrHSeOr&#10;O40nwlFPYyNd3l5PGltcpG0gJt+qnAPyAq7Z7Y564Huul3cln4XjvkufNmkkWRJShSBJHVh5TKPm&#10;Ax379cjJrzX/AIT7whoVlHp/29ROtwXtoVjcrI4GTG2CwVSMKGGMttBwGr0TUrqKbw8Ly0YPH9qh&#10;t3t1iLeS8gLtgnhs/fV8n5CckYr5yhg5Tw9Scls+u2nXTyvr5rzPGxWZN2g+42XxbcxeF28U6ayk&#10;295LYqpxuS5twGkibaQCDuO08Zz8pIxjatLTS7rxb9v0BZltYdLt5WuGX7jS4GdpXAfPyjA65Pav&#10;CfH0to0/2GwB02aVo4LuKCBovtE20MrvjJztAYMRjPXoQNq/+KcOhafcaay3ASdERZIpg8ht4ssI&#10;3cABWErZ3c5J4r2cry9V4whTTUr6bXvy/gm/uS30OWrXbinHz+79S5H4s2eFZ9JeGc21tdDM8xzG&#10;0gkYbgVL7pBu2uj9cgjOMDzO21DTD9vhndklSyhgCxrkI6Ru8p3crwzkPgnPXGeK7v4V2Nzqfwqu&#10;prtntY7mS4kVbjaY9k53QyxiP5htZWZAcuduQTivn+61y2u9UlsXvGitLK4jiuorbdNCU8lA8m0D&#10;J804LfMctyMYr6LEYKrdwrWstHr2Xf53/MKeKTlJR7npWgah4i8QX0R0HM1psCyvOwgZ5I0A2bgP&#10;myp46c8jGK9Oi1ew1nSbVdMuYZ7rUHkVoLdmWQeSzEkgoCREU2kdS2Bk9a818C6HHdWkd4s1rCI4&#10;DLcx27o0hwvMp2k4VR8uSQSee1WPCb2i2J13R55AWv2UaepWAxK6mYRRv1wx5YLgtjHPSsaGAvGr&#10;GKbsr7N7vfRaaa3eyCpilJ6PY940ee7trpIYrZw0wa5unkG0QLEBv25A6qdrKRkNgjjkeM6ZZeJD&#10;481jxHlDp9xb/Z7eOFl8uKRG2LvBP3mJwQg3ZOT0Jrpv7R1K+me41oiLUppVKMpdvmKglT1wccs5&#10;wOe4qhe6ppEOrf2gkccFukMV2baIMRcC3B3THnBYhtxI4Gc+teRkeEjHEqtCOii1prd6WW/6PTtc&#10;xjimubuy9uk0r7Nq2vsJLrzVjhNwxWJmOBhmwShP8XOBxz1x83fH/wC0abeT3DvCS2pEyqVAnidV&#10;ZPLc9WXbtYEHbz0zmvoe/wBf0q/0G3v5IDK9+/2y0jYL8+GO2IY/iQk+hxjnFfH/AO0bdajPrqWT&#10;eYWkuWkCquY1YDBAf+IMxJ2846fT36MVCg04Pm5tdfR+r/r5dWBxEnUOEstVWbbIQd2f7xHUYx34&#10;r3/wdc2OlpaeJVMcl0LCWKKKVtyhTvUnC4ORnoa+YrLZHAiyMVwoO3HWvT9JuFGmWcuO0qgn/aJ/&#10;pX22T4K81zK56mKr3ha56Z4Zj0rQLG9vdOJDTRAOpOQo54A/GtOyttGbTmvp4UeZABGzDp6YzXmk&#10;Baz0eQh2lMoCEcDJzniuisLwmzlt3Y8puAHXBAFe9HLElTg6aWm3rc5VXu27npmkXtjuktognzKD&#10;gEHGR3xin2viyPUZomuZElI225YdBs+UDPqOlcBaiKwli8lSu45Zu5wOmadeRw2ssbWZ8tWkQsg+&#10;7uPU/U4oxeFqRpxko7PX9Apzi2droOrt9juRIQrxSyFC3YqfTntXT6H4gIudjZw/3e/3hXluiXSS&#10;Pd2rDnznA/Guu8NkG5XI+6Sh+mB0ryKNFtUbPrZ/edEmve0PQUuZDG8cYOC2WPfr1rR8O31w2opE&#10;eNquqsR159KzY0kUyhiPmB2jv07Vo+HUP9pWMueW3IT3+YVwYyPsqtNSf2v1SKUuaErdv0PTdNZ2&#10;ui3DZ+b5R3xW9okM01wzyAgsec+g4FRaTasbxGbGMkZ9e3vXW6Hpkr4ZOAHcEH2PasMXUV1Fa6t/&#10;l/mcEp6fIs2WmyC4jlfjkrxXplnpkhly/wDdB+vPSs+zsoo0QLyQTnHY5rv7ZVCkHqFzj2NeW5U4&#10;86v2f4HmYmtJ2sh9vpeMPx8gyVA64rtreKOS3SSMcBenuDXPxXMFsTGWHzfpxVafXRHblLfGAD+t&#10;cN23K3U8upCUtzvrK6hjszyOCTjPoe1QSa3EWeJsDBzXlNr4kIWWMngEgYPoKwL/AMRmOclm+9Hn&#10;jkZFbYeDdGnO22j/ABMf7NvNnqd34iQTYznKdj+VYcniciZY3P3yR7V5JJrjyzoQ3y4OKqPfTtNB&#10;z0+9UqnU+Jd/8v8AM7o4CK0PS5dXC3YVOF384+tTtqiPbTGI4OSSB1zmvPbe6aW4DE5+bJPtW9o6&#10;ie8nTBIYkba2o4FuXJBfE7fgFWlGKu+h2FpqRuEV1Yk7Rx15/wAiujs739wDnI9q4OztDDKMHhcj&#10;ArqrUobYBMAFsfrV0KNane61t/kediVHoej6NOHkdW5+UV0WnSiO4MXvXI6SipMUzyU/Suk0+Mm4&#10;8x89R/KvpYSlGFJ215j5nFWvKx1Nq5EnlZ9a39NPPpj9a5+xns4NTjS9R5IiwB8ttrYJ7E5rrnsJ&#10;Y9Rlg06Kd41bCZUsce5AxXbg6blLmi78srW1vqtOm2h83i6iWj6r5F8ShZsetNnu1SAH/azipY/D&#10;fiK4kDJbOo67pCqjn6kfyq+fBGqOg+1XFtCM5PzF+PwGK+mo5VmE4z5MPJLXdNL73ZfieNLFYaLV&#10;6i/P8jn7i7BXcOnasyTUgsJbnAGfwrqZ9H8K2Wf7V1VcjqsW0H+bH9KzZNZ+GtghEUM95/vbsH8y&#10;g/SubEYB0pN1sRTp7/FNN/dHmZ0Uq8ZJezpyl6J/m7Gan2S80ObVYJZfMhlVHiZRtw3Qhgc1jvdn&#10;A3Guhh8Q6Lr9nqGmaPZJZCOzMu1cZcoQckD0+teaT3gBjKnvk5PavDzOtTjSp1aM1O6s3G9m1Jpu&#10;0rPa3ReR6uApSk5xnFrXZ20TStsdhDd7cjp6VoWt2PPHr2rjLe6EgI/+vWnbTYnXmuKWN5uS3Rm1&#10;XCJXO4jlwOeee9a8M5CAE1zFpOp4HrkGtdXBXrjmvYwWJcW3c+fxNHWxdErK3P4Uy5mJXJ54qg02&#10;OeuelVricGPg4pyxiVOaFToXasOknIdSPTrQLk+eDnjHIrH+1K3rx6037SFx/OvIw+Ik3dPezPR+&#10;q2R0RuPnwc/hUqTFq52O+t47qNbkOyM4VghAbn0JzW5eCG2vpYbfcEX7u8gsAQD1A969FYjmlKSf&#10;wuzXXVXXl0OWpQtZW3Q6aTaQT0qP7TH7Vny3B2bWOcd6p/aF/vD/AD+FcmIxcFK7e5tDCNo//9L4&#10;nX4g+F8cSagc9NtheZ/9FUDx34bJwDqh7D/iX3n6Zirr28ZeB0+V9c0occ/6Zb/r839acvjzwAhw&#10;3iDSP/AyDH6Gvs1Rmn/Hh93/ANsdkqy/kf8AXyOObxzoG75U1ZvX/iXXfT/v3Tk8caMrcW2rntka&#10;Zdf1jrrf+FjfDkcHX9Jx3/0uI4/I0wfEv4aADdr2mcDtdL/StYxtviYfh/8AJGUq1/8Al0/6+Rzg&#10;8c6SGP8AoWtHtkabcf8AxFSf8J3pmAo07XGPqNNm/mRXQD4ofDRTk65YfRZyf5UH4ofDMA41q0zj&#10;+GSU/wAga0Ul/wBBUPw/+SM2/wDp3L+vkYieO7I/8wrXce2myf1riPHP7QPwt+G+kyap44muNOdV&#10;JjsbmFYrmYdchWOEX/bcgHtmvn79q39t/QvhjFB8PPguH8QeMtWKx2dvah5Ba7+FLKeTIT0UjAHJ&#10;9vhHTf2etU1mym+J37RN3N4k1+S+BTRxLmxtz5qB9/IEz8kHnYMfx14+PzupSlKNCanZau2i/HX+&#10;t9USoQnZOLR9SXP/AAUwmvr59P8AhNpOklDn97JDeag5C/33gCIMd8cCvS/g7+39aa948s/Dvxx0&#10;200Y6myW+la/YvI2ntNIcKkyTZeEucBX3FfXA5r5D8OReG4bbUtY8NxQQTSyeSEtx5cSYTClEACq&#10;r9tgwVC+ledeMrGz8S+B44NUQfvNPjK7RzGwC/OD/snmvlcJx7meErxrqtdfyu1mvklb5HZWyXD1&#10;YOMofM/p3vPgl8K/2iPDX/Cm/jPpEepaNqqENdIFF/pcuDtvLCdgTFLFjJH3JBlHBBxX86nxh/4J&#10;bfF34T/FrX/h5qfivwvBbaXqDx2F21pM013YSASWtyYyu1fOiZWwHIDZXPBr9xf+CVvxju/jB8FL&#10;K98SOZdc8PxXHhjVpH5d5bJo9kh/66QspJ7kGpP+CsnhFofhv4a+PGjrifTLz/hFdadf4rW5Dz2L&#10;sf8AplKssYP/AE1A9K/relwtkWfUcNmuPo86ceja9Ltdtvmfy7xfxLnWTPEYTLavK07q6v6pX013&#10;26eZ+Cdj+wBDEM+IPiOQP4l07TkQHPoXl/pXU2n7B/wYQr/avjbxRPkc+W1tCD9Pkek8IeNbXX/E&#10;1tp+v30tpZfPLczQrvmKRqWKRBuPMf7q7vlBOTwDn6DtfiL4H0yTOi6ZZRKCNj3m+8mA9WaTjd/u&#10;qB6CvpMu8OuEEr0svi/Nyk/zZ+LZl4p8V3tXx7jfooxX5RPJLP8AYi/ZQiOLzU/FF8ffUUXP4JCK&#10;7Kw/Yz/ZBhIxomt33vPfXj5/797RXrtv8ckgj2w31vDj+G3tFUfhgCrv/C+2JwdXuMZH3IQP6Yr6&#10;Ohwlw5D4cupfOKf53Pn8Rxxn9T48zqfKTX5NHJ6d+yT+ytDjyPh/JPjp54v5M/nJiu/079mD9ne2&#10;AFp8LtNbjI86xlb8P3jmss/HNDgNqd+wP91VH9aB8bYCQftmot1OMqPp3r2KWV5NCyhgKS9KcP8A&#10;I8utxFmk37+Y1H/3En/meh2P7PXwVgAFt8K9A4679LgOT6/Pmuvsvgv8NoFC2nwz8MJ6Z0qxA4+o&#10;rxMfGm2A5m1Bsg5JlwT+tWF+NULKdhu93QF5uh6//rr1KVDAL4MLBf8AbkTzaub4l/HjZv8A7emz&#10;6Ltvhb4Si5h+H/hhOc/8g/Txg/8AfNb8Pw+0qPHleDfDSYP/AD52C/h9yvlyL4yzO2Jw+PRZCOvf&#10;irK/F2WRh5TyRjP94vx75r0aKw60VOK+SPKr5rU3deT+cj65h8GQIcp4X8Opg5GLeyH67K8K8bfs&#10;/wD7PEk7an4w+H/hlpJ5C009vH5ZaRsklmgZOT1+tcpafF2+MiospG4gLnp+lVvEfj+41zRrjSDI&#10;vnOF2M5OAysDncM1eKwODxEeWvQhNLo4p/mmLC51iKMuehiZRflKS/JlQ/szfscq6vP4C0pd6EqG&#10;nvACrAjcB5/vwex54xXOah+xt+xZqjsw8MTW5I4+xarex4+gaVv5V6FoviTwxY2UNtsV9kaq0pRW&#10;Z2H3mJIzyea7zTNQttSTz9PsZJl/vR2wZeOOoXHFeRW4PyKatUy6lb/r3D/I96hxrnV/3WPq/wDg&#10;2f8AmeN2n/BLf9mjW4Y9X0e21tI3w0c1t4gDY9j5kTEHsQapv/wSQ+Ccshew1Dxbasxx8mrWMmD9&#10;Gtq9ni1u2sZWm0a5ks5WPzeUP3bEdnjJ2kfTBrs9P+IdwYlF15W/OG8pm2nngjPI+nOPWvPqeGvD&#10;lTfLaXygl+Vjpj4kcRw+HMaj9ZN/nc+V5v8AgkL4PdSdN8X+Lbf+6Wk02XHpnasefrWBc/8ABIXx&#10;MiY0H4j6sn90XljbygZ6Z23Y/lX3Zb/EKIEbkbJPaTqfyrptJ8ai/uorKASB5XCJmQ9SeK8yv4N8&#10;LVF7+Xx+Tmvykj0KHjJxTTdoY6XzUX+cT8s9U/4I/wD7Q5y+ieO9FuQfupe6cYyfqVM1ec6l/wAE&#10;lP22rLL6ZP4O1XA4VZmt3PpjMEfJ/wB6v3PvNQ1XRbUXl75yx7hGdr/dJ6Z+tLY+P5CVVJ5+2Mt/&#10;9evncR9H3hOvFuGHcfSUv/bmz36H0g+LKErTrp+sY/8AtqR/PTqH/BO7/goh4TlFxbeBZ77afv6N&#10;qVvMf+Ar54cfgK29G8Rf8FCP2coFutf0T4u+HIkP7yWK3ubywIB/jidZoduBzkEGv6M/+E01TThA&#10;01xKEuU3RSBsoSDgqT2I4yPcdq9At/GXjLTIxcI87RsAwlhbeCO2dvI/EV83W+jRk9OXtMFi6lKX&#10;RqUf0UX+J9RhPpO538OKw1OouqtL9ZSX4H4QfCv/AIK9anYX0WifGbR9P1mHzBHLqelMNH1WJM4Z&#10;pLOZVtJmXOdq+SW6bhX62fCT4naN+0BpTaz8C/FHhrxCEi+0XGlrbXEGs2sQ6mewacuQvd4TIn+1&#10;XfeMPDfwW+MFubb4s+EvDPiJWG131XTreWYZ7CXaJVP0YGvmHXP+CXv7HetatB4v+EDeJvhr4htZ&#10;Rcafq/g/VZ0+zTL0ZY7hpNvPZHTjiuDEeDebUHyyxEcRHvrTqL5rmjL/ALe1f8yPr8s+kXgalnLD&#10;yovt/Eh+LjKP/bui7M+mFt/HZ+/daR9Fsrngj2871p4svHBPN3pYIPawuPy/139a7fwHafEHQ9El&#10;8I/tD+I7LxBqAQJovj6y0n7JfyAcD+1rOGXyLzHG6WHyZ+pKuetfxT4M+LPhJ4H1HU9CmtbyPztP&#10;1LT7Gaezu4x/FFKJ8Ej+JWwynhgK+Q4h4JxeWqMq1Obi9mn+DtK1/mz9m4R8SMvzlSWFqxUlvFpp&#10;+qurtfL5HJiw8ckcXung55I0+c8/9/qT+zvHZTH9oWec8Y06b+s3NAj8eng6tp698rpkvf6zU0we&#10;OcbRrNqOTjbpbcfnIfSvlvY/9O5/+Bf/AGx9x7aTXxR+7/gCDTvGe7a2p2uevy6bJ/WWpYtM8Yt8&#10;zalBgDtpp5/8iUqWPjZ8/wDE5Tj+5pa/1Y81YktPGZ+VdaZRj+DTIe3pkGk6S6U5/wDgX/2xcasr&#10;azj93/AK8th4vYjOpRgdsad/i9QSad4uzkao3PXbp0Y/m9SnTvF+ctrdyBkY22FsB+GVqCTTPFvQ&#10;65f/AIWVmP5pQqH/AE7n/wCBf/bj9o7L34/d/wDakUmk+Liu4atN1x8unwcfQE96qz6T4tUH/ibX&#10;JP8A15Wwqy+l+I8bm1rVPwtrIY/8h1nzab4iK7TrOrk9z5NiP/aVHsF/z7n/AOBf/bgquvxx/wDA&#10;f/tTA1DS/F2Cw1S8HOOLS0H8xXmXiCw8Uojb9Rvjx1FvZjP6V6Xe6Vr+G/4nGscg/wANkv8A7Trz&#10;TXdL1wRsrapqx+rWg/lHXDjcN7r/AHc//Av/ALY9DB4h8y95fd/wDwbxPZ+JFVv9OvW7nMVoP6V8&#10;F+Ib+7tPiNcRa9cggR5QXnlgsCMLjy/lHpzzX3l4l0rVgrA3upnqOZLcfTotfBfj4Xtl4ou4LmaZ&#10;pN0cqNMRI+0rgcoAAMjvX4txZScY7Na9Xf8AU/RMhkniE77pn0T8DdR8MR6hrqalqMMa7IGtTECx&#10;faSCFCg8g9/evUdbv9Xs/Ettqvhu+hbzIgnlCNnWMkFSHAQjvnk18y/DbULee3ka+kR38pMlevDH&#10;g4719PeGb2GaZHslmaQRSq8CRu5UCNmLsMccDr6kDqcV52WVOWkrNf0/U+xqYtqTVv6semSa5Alo&#10;3kXTNcEqIo0tZShTA3vIwTg5OFHOTVPULqyhYWlw8sc7SF9i28h3YAdjkKQD6/8A1sVe/t4LZ/ZE&#10;mh2BhIyIhJb1GNgPHpmm2et6faWhn+2q7MPnDQsGDeg+QjA/PFev7ZOyUl/XzKUHfmvqcqXtLcbP&#10;tgQlCzeZCwZR/dXI5x9Oh7VpaleaTHZxf2R5peE2sjs8Bj3MrrvIZuCAOcDrjjJqS4nTUpoLxQ8k&#10;SW5tpJhC2C+8EgoADjHJ4x261ystj++ms7WC5dSoyyQsyNg8YzgjHHB6e9c7mne8kbu807tHSa94&#10;wgEFxdlZGgjid2Oze3AOcIvLcDgAZPTGa7P9lMPJ+zp4JmZi7G51n5mBBA+3PwQ2DmvKtYtNI0vR&#10;/ti6ZeqlvaZn2wtJI7rkyMqA5xk4CqCcDgdq9O/ZQuEl/Zv8HPGchNX1uIFuDkX7nkduDyDX6Z4R&#10;8v8Aac0nf93L/wBKifivjm5LLaN/51+TPtjwxgXuoH/p6U8e6/Wu6tcG0vQevnKQBzzgVwXhfH26&#10;/UdPPU88fw13dkoFpfIM8SDP/fNfvdaOjufzpQqe6jr9Phc2qMSRiOTnoefSsrxFD5MFztJP+hoe&#10;PYt/jWrZfaVtYwMbdsgz6jZnn1qvr0YGnySIBzYvnPqp4NcEKcrnXUrxtoc54qEcvhhWjGBsUnd2&#10;yv8AnrX80v7Xkwl/aE8SSIAP31muOP4bKEE/pX9KOvKX8LSsxJPlxsOc9Y1r+af9r1Qnx+8REMD/&#10;AKRa5+v2OLIPX0r868SKXLgINfzL8mfV8LV3LEuP939UfKmusRa7gM4JI9uK/b//AIJgzeb+z/ej&#10;kiPxle59s2tmelfhzrbYsiTwefftX73f8Egfh/408efAzXm8PWiSW1t4vuhPdTzxQwoxsbR9uXYN&#10;nA7DHI5r5Lw3xEaeOUqjsrPc9Di2jOpTcKcW3psfofeTxx+INNQEH/R2HGOvnKe3HNP8Wsk/iaNO&#10;76bKOmcHeeK6bxJ8NvGWm6xZXE8ejwJb2q+b9r1mxiyWYPxiU8DFYGpQ6bJ4hh1LW9e8EWMC2ktu&#10;5uvEtiHy2SpwGPHY8+9fvLzPDLeqj8+WX4i6tTZ6RBbo3gnUI5HACqN2OoG1c4zntz6VwHw5uZgt&#10;2gjMyW+rosQCjJXyip5XrwAT16U7Vvid8ErDw3caPqXxE+GtvJcLtl83xJaMOgAA2lieRzwK8k8L&#10;/tAfADwHbXdjffFr4XtHPqiX0awavczeQqAqCGihJL4ODjGQOTXmSzfCK6lVWp2vLsQpcygelaBz&#10;4ovbpMlTq82CSCCA4XGfYVkaM+6x1ZLcMoEmpKSPuklj0714TF+0v+ypoktzdT/GjwU7zXz3bR21&#10;lqdwFLtuPKxgH0z174rkh+11+xp4ft7qAfF2K8F08ssi6f4W1RyrTk7wrMVBx0BNYV+IcBHVVkb0&#10;spxDTfJ+K/zO78XxxN8KvE0P7vc3hLXIwD/eOnz4/wA/Sv5pfgJKIv2g/CEgI5uofrnzox/Wv3G8&#10;aftnfsft4V1HRvD3jHxDfXF5pGo2Ch/DUkMDNdWskUQJabco3sAWCnGSccV+FvwUeWy+Pfgx2wpF&#10;/Ap74IuIPzr864hzOjiMdhJUZ3s1f/wJH0GFwU6WFqqp1v8Akf0yuqyP4fIB2i5fPbqqd/rXR+Bo&#10;/K+JeuSIQc3Sn/dOyPg+/es9YhKfDyRvgNdMQpXALBFH04Ga6TweYl+Jet2alWPnBnKL/EUTGT1J&#10;Ax2wOnbNfr1RO6Vj4ihreVzX+F+9fC83PC3d38vb/Wsa8w+DlrZWfh83FvGyyTrc3EzY4clANxPU&#10;k4AHYAAD0HrHwutw3hi5DFQwmu5yM5Aj8x8k+jex5/CvGfh+zTeCmX+1V04f2Re+TdNsaWMBDkxL&#10;I21GVzkblKk84OcHiqLlSaWx306ivaTPKvjP470vwZ8EdKsraFP7QmWCa3lfYqF0dvMV5AQV2Axm&#10;TLAqsit05rN+MXhWfwh4L0jS/ifpureFb3VdITXdO06+lECvpF7E7lrSFGcusF0LoEyK4ETRFB+8&#10;rgvif4a8PH4a+F9Y0fxP4c0eKyLLqCyyD7XdXF3lYmlijRwyId5mmlYNscoPlPHxh4s8KeEfCvxA&#10;vNfudVtrxmvYtLurK/m+1pdJdRL9qmEMEiNHGBkhEYeUpURvuKhfxzinEYuWK1opxha99FaUWr30&#10;uld3t2XVH3fDWJhSSqKo+aTVrP8Ald/k3ay23PWLPxzfeE2bwdfa7oNzpht01CC11SBodUtIW2zb&#10;pnjieSB1SMExMwby5lZY2GVXzT4peM4fFHh/TPiBoj6xYy2uqve2aaZqYgtrWY+WVa3VDHLHI95v&#10;ZZpcLgRx/wAOK4v4k+NPBDeJpdM1i+1DxBeaek40u8guIfsEUzzRnyzNJA91LEsCsqJNLvByAdow&#10;adz4p06PRrXwnZXCTWV3pM2l3Vm0akW0ImVxKhCBXd3Xe0wJIHyblGa/M8zxEqMquEjrBPZ6q/Vp&#10;6+f9bf0BktLCZzTpYrEP95FeV32T01XXy9G0Wvhp8S4fhB430/4+eIbK0vgdTv4tcsIYxdjxBPcF&#10;vtDWlvF9njW4eYmVkZjG5QurLkKPvk+Jvgj8ZP2ZdX1H4pai2qeDLPxFq8vhHV9Lt5LLVG0Wzik1&#10;H7FbS+U4tBIiLbX0UynysMEZ92W+c/A/gHwT4r8LzeH9IhttS1We31KGDTYX8iY6iVQ6bcWsCiRr&#10;OUOGmu7qKbahWNUTCmqXgL4w22l/DmTwZqWs29/rUls1nYzeM9OktjJcRSQxCG+ie2Yyx3tqs6HO&#10;GiARy+8ZPx2JwdKUXaNpbXT1V+q9PP8AE+klwZRwtKVRyTVSErLrfS/2o3vt1t16KX2j+zN4w8Oe&#10;LfD+nXPw+0GHTNR07W4fCuo6fdzTWc8FhLbyXXhhnuoTLHPCY4rjT/tSSxvINg8weaRXsHw78Zaz&#10;4gaYeL7ybUtN1HUJzfGaG2iu9PvWuvtVnzA8iotxMDIhJVC7lmCMzqPgn9lrxXJ8NbTVvAWtQTrb&#10;3Gm39jp+oQssy/2XNdNqVi0Em9Fmn03VF2tI5aQIR5eFJVvvbw54w+FureG9F1vVtOWQjw47ayts&#10;yrfandtHAqRpbrbyLsjhVWikkRtrmXzESNVWvjOJaVOKlNR1i118n89f1fqfE5th4xoxjL3Wt0/6&#10;+86z4oaR4oDaRB4T/s/TkngGjEmd/wC0dPk0+GS5nXy3JLrdF4wJpBtaXcu5MAH0jxMdK8BQXOlw&#10;2BBvbmyttTtY4/MaI6eGDTJK6IJRKI0E+Y4VcxIflVsVhv4b8PeIptN8VWcE+JIodMuYrhB50FxA&#10;4dLxrOSUSbltN2wwktJ5SsU6k+oeNYtRs9PvfE6IiJpMjX1rcatF9ojXzZoUhjAMjBmkRlYsCJUc&#10;MhQBd1fm2dww9WEqb92G99Ltt6L1u/vWmyOLlWs6Xr/X9dWHwvu9K169RopXvLKbRlla1+WzeZrm&#10;K5tIgQgK+YyCeKJF3nzAh2BiTXxl8WdIvfDvi+WO8mt/Fli4EMqaxEbq7to5Yi3l7GJjfbbFZQyn&#10;EXzD5JAErM1bxPLLeR3Gom10uTTrkXM2r6aBMl1dLcH7JOPJLIzRGAOhil8vcUyyhjJWLottfeIf&#10;Des23iKQanNpk0d3ZyyyBYFRXtkkEx3KsYllLguWZwr5AGXFcmX0lhk50tr3t56fdu29bJWstXdQ&#10;k6nLC213f+v6v+H4UftxeC08PftK3uqIySQ69aW/iFHUjBaeIrMCMArieKTggHGCRzXxhcqvl/Of&#10;UnFfsj+338JtTk+GmkfE2WCGG58P6gfDWpJF5a7YbtGMf3APMCXMMqCUABs7hkc1+PE9swQlupGT&#10;iv6e4brzqYCjKr8Vkn6rT9D5LMqPs68k+uv3nneoIM5GetYg+aTd2rodTQKSPTv6YrCbaWyvXpXp&#10;xdjzJo6XSeQoP/1jVi9BS5U4JBVgc/SqemvgqpBrTvCPtKE4xuGc9PT+tP7JV7M9K/Z+06LXviLH&#10;4SmJB1KCaG3KjP8ApMamaHj3ZSv49QMmv7Qv+Cc/im78Y/Afw9qTEvdWbzaXett+ZHiIcB8Enq7Y&#10;J25HQBdor+H3wfr58JeOdM8RKSBZahBdMRtB2xSAtgsrAHGcEqwHXBxg/wBqH7F+tQ+CxfLorH7D&#10;qD2erxoNyoiXOUYIpAA+dssOSC3zYNf0r4B42NqtJ9Lp+jWn3NP7z8p8QaNRV6M6fXb1T1+9M/fP&#10;wcZG02NuMkYwBXrWkh5LiMS93Ax+PNeJeAtbivdKifLZwME+n1/+vXsegSeZfpn+8Ocn619ZnPKp&#10;1LeZ9TlkZuEOZFv4xWMV0IpADl4CG9wOB/M1/Dff+GWtP+C62oWU6W8KDULnUmkuVDJHEuklzIFb&#10;A3KR8rchfvDaQGX+77x/aG50+1utu5QWVm9OmAfrX8K37Tfiu08C/wDBdLWr+8uDa2/9nXNpJOqh&#10;vKjvNBmQHDDGAzjJyuB0YHg/NVqqeAwqfStD/wBuX6nNnFK06kv7kvyR/ON4N1GbQfEWm6pZFlkt&#10;r6CVWjOGwrg8Y9Rxjv34zX9dXw//AGzfhf4N8Z6h8CPgv9i0fxF4o1ay8SamZt8k99q2tQw3BufO&#10;2BPLTzdtvDGREm4MSZHYn+Pu4UWlz5MeD5aKp75KqM1+lHxJXSYfjh8GfjpeJdR6BdeD/DGq6hqT&#10;rPJDFNpF1NZzeZImCdn2ZQwDKWHBIJNfmnAedSwUa/LFS9+F79E24trta61K4kwCxDpe817stu+j&#10;S/M+9Pix8Hvg3qPiTxxq9l/wlYu1+IniddGuYY449CutPkmhCPbMuGRrW5a7jnLhg+ISPlZgm1o/&#10;wX0uztP+ED8H61ol6h0Ya3qb6gtzDmWzZ1/s1XKIDIJ2jjLJEF85gWXZE8i+/wD7Vv7P+jaX8bdX&#10;+PPwAn1PToNQSHVte8P6d5Ut1pFzqiyyRSxMgOyG78uVwgUyKSrIpheMj5mtPE1toHhS4+H+jQfZ&#10;Ev71LyPUYt6XV3atGI7aAFeXjUFsMiK25nDbiQR+QcW8JZkszqYWpFJXbT+za7aa/rfR2sfbZTm+&#10;Hq4WFVa7K3W6VreX+WxD4z1a28JeLofD/gLQLXUbGU29/HNrUEd/KTqdrFN9lCuxhSK13GN02ssw&#10;X94pUba5v4s/DTXrOz07wj4X0fUIGTSFuZxc3dpNNPBqEkswe0QGNTDOrmTCjdsYcBVwPVV8O+Id&#10;Rgk+JeuWjf2VbtNZRSvmCDzFRYiJJl3yCKFPL83cvzF1xjAx0fxB+GnhnwFqPhrU9EWXUNMvrAQa&#10;pBp63Y1HTNRQSJBbOHyght5QkkROzzmcl32O2342NGWF9nJ6qLu73W7sn26Pf7tGj34tq/5dkfSv&#10;wi+NPjmT9mi++Bvh/wC0XKiT+2Nait1a4tpdKs4gLW6Bi2GD7MtusYwWSdbh5HUSDNcV4y+JvxKk&#10;8U+AvhF4Zh0aeHxdY61pusacYWhb7QulX0FrarLE0ckgIdZzKsm55GGTsIU9Z4W1Dwfr/wAL9XSw&#10;ufEcfiBpbXRdfn8N3q2ekXOlREfZ5rqNgzoqTF1mEe2PDB8qwbdhXPirxd8LfEvw8+JFnoNvLd+F&#10;9YlntnlT7NaSRXCfZjaWfzbwWjleS3dAzl5JXV/9Wg+ErRpVMVGdZqVm5JPbq1ZeTs/J/j24yvKM&#10;rvbS7+78f+CfHXw58W6zpXjE6brXiG7vdViuIPCUs1sDtspI7dFhnEtsRGRZxtsit4VCqY/LZcIw&#10;r9M/Ga3XgvWNX8ER20GpDS42vtR1KwjuHsreW6ksYY7m2lklkdm8+Z9khysqOHaNWwB+eHgHXvEP&#10;wx+Otzoej297rttrlz5M3hPU7WWaKXShHjz/ADxHDK1xa3Fu08JjQC1kgPzf60N9peMfiBp/iCHW&#10;NUglvov7csUuoNgEjQqNUFusU22SNQqsnmjeJONoABwa/QMJh4zdLEVN0l330e3y/TzPpMro0lQp&#10;1Oq19dTn/ibZ/wBveCYrzwBrMNobwX9tfx3F3NDORPeBLHzja4ZjFZRNOd6rEdpyBuQV6xqcF18D&#10;/hZcfD/xvp72Ot33hIaXdWGoNbNMs9zfSXNz9leGR5iqrDA0IVvJeOUSSNg5PkXwd8R+ENW/4SDw&#10;5pdml/Da6frU6x3sn2GW8/dxtbLc3URbZGqRuiEtsScxkDc4rwOz+JMnxM8W6p4V1vULZbbR7WG+&#10;0a4MWx/LtWiJSeSUB4rea33tuG5shBtAYkVUw1ZylQmrKWreivrr330/XqbyxNRVOS2j1f8AXz/A&#10;9v8AhP4L8Ga66+CfiZHq9hcMtjBa6vZzIUhvmcH7JPE4/eRSxMBJgja3OGIQj5u8XeIb7RL/AFqH&#10;xDb2Ns1vfnTxY6pHJZT2iwsXjhmsQx2yLtQxxliFBIz/ABV2HwW8f+MdX/aU8IXvwctvPuYden06&#10;ytLsfaJtSvRbMWlNtLcQW/7xSz26vIFBEW4MAQy/tcaP4b8K+NZ7x4L6yl1a+ttev9P1Ky+y3sV5&#10;dW+Lgqd8sJjMgYK8W5dyHPzZFexUnbEOi9nHbzX6H1OApv6rKvL4ovpvyvv89tNdd7Grovx4+L3g&#10;+4Rvh/HexzyywXEEVui3VxG0+LeOW5tGWUBphPsjZmKMr9C5U10nxC8Xf8FF9N0fUz8Q/FGmaPa+&#10;Ere08CawUudOt76Cy8mSFbGPyIPMk8qGQq537Qz/AHyxyO5+EPhPwp4f07wIt5rdjZ6xq3jHTdU/&#10;tK31PyNMsPD9i73269uZSgt7qOaJmCzRSKqNJEGjkUbfuD9pX4ZaX8Utdm+KekeIrjVfAfiXU9K0&#10;jwPc6s80h1OCDOo3c+q3GyMTx3d1KXS7cpIp2J8iYNeV/bChjlSqWUbPVpb30W2z118gxmVVK6Uq&#10;ad2+jfk9LPe2y9dL3Pnv4cfEL9qDx94L17/hOteuLiOx0uXTtKvF1RlKXVzO8CXCLET5kQEoXKhi&#10;xt0bbvR93ifiT4SftUa8NJ0v4PeMPFPhbw9Z6dFaxW3iTVJo55WdpJFdI9PXyUHlMoKqFAbPU5J+&#10;urr4Paf8M7/WtS8PaT4c0WbWNRntrlYWa1lslhObqWR3Xc6RySEwpbqnnusaqEBAr0bQ/AHh3w/b&#10;2tz4cjAsIYE07RRvMhj05GLgs5CkyTyM0spIDZIDcg1+p8OZNWhiIxw9Vp2bdm0rbK1kuy+dvVfA&#10;cSZhhauDqSxlFWuox0V+bST6+bWnS/o/zCn/AGTf2wdUZotX+K9wAADlb/VpscY4zInTFeL/ABp/&#10;Yw+L/hf4X6z4z8UfEGbXE03Trq+lsLoXmyZLeNpGQtLcMPmCH+A9Rmv3QbTlWaPI+8OR/wB9dfyr&#10;wX9obSRqnwg8T6MQcS+G9X3beTxauB/M19jjclqyjK9RvTqz8/w9bA6OFNI/mX8GXN0+jW2vxzwL&#10;FpGsWdtNbSrIRNDqrhzECq7SA0DuQXVh95Tkcfo94Q8Jq3gu08cW8do0Pm3N1DJLAplWCW5mjit5&#10;m37mMXlsqnO3kcba/MnwPr2qxfD/AFzw9p9rLcxTWVrrFyq+fJHEbFkCXDRRt5QkgEsgikdDtErj&#10;PzAV+uGm+OdY8L/sjabq2iukbXWlz6bOvkRzedE+rXkGyVZFYbV+RgxwyuqEEdK/OcC+eE5T15Yt&#10;6W2Vtf617Hs0pctTlXW3+X6Hv/7FnxE+Inw68RR6fYGaC1u9Llu5b3WLSAxrb6olpppmgmRmeKMw&#10;NHtHmBfMZVIAlGf0D+AXxj+IWvT6j4R+JbWR1PR73ULa/vQI7S0je1hV7e1M4Y27TyOkkWMhmlye&#10;ikV8BWQ1fQPAl1J8PmT7dceHdN8JSaXqMfm2tnba7e2C7ohOJN/z2rxKrZa3wkqvmMCu2+HmpLZ6&#10;Vf6dphNve654jnuPEGpTlJoX0+wkRI0igVF8iQ3Vs7bgzOYJ9rY3Nu/JuNPCPLOIYrAZnhIzs4q8&#10;rpxurvlkmmtdHZ+u1j9H4f45x2VT+sYCu4X6LVNX6xej+70P1f0n4k+Hb7RdE1+S5htrbxFaNfaJ&#10;JdyJB9tgjcxs8O47W2uCpAJII5HIr6M8FIzaT5zAjzbhsZ9BgCv5/vhd8Ujpemar8NrdrXUrHVr+&#10;ay0pr+bbJpcEN9b3V7Mcq7yR7rdisaruJXAba2K/bP8AZXuZ7n4E6CbmKeB9tyDDdRmGVDHdSx4Z&#10;T04Xg9xg96/zE+l39GvLeDMkp5xluLlKNSsqahNRbs41JcynGyai4cri43TestNf6U4I8YMVn05Y&#10;DE4eKcY8znG6WjS5XF311vdOztotdPqmwGIFJ6e9dFbkKORx61h2q/JtHPAxxW6o2Jx045r/ACAz&#10;+rzTn5s+yn8RpQT7WwOCOevFXA4YZHGO1ZSgkZPGPSpY5iDz+XWvhqkGrowqUE3dGhJMg64GOMVj&#10;3N4HYsxxz1qO9mCxlycYH/168i1LxJLFceW+ThwPk69a97JMjrY6bVNXPQwGX8+x66JjjIx0J/Oo&#10;t+fmJ6muJ8BfETwR8SvD6eJ/AGraZrenPNNbC/0i6ivLfz7ZvLmi82FnTfG/yuucqeorsXHy4Xn/&#10;APXUYvLK2GqzoV6bhOLs01Zq26ae1gg4vWI1iDxxVGR+OO/51JLI4O0Vmyy7eh7dPaqpYZv4Temn&#10;e44tlsDOe+KQc9eaotdog65xTkn3tkE12/2fO3NY6nSclqa0Y4/rX5af8FDP+CQn7OP/AAUVMHij&#10;xnLd+FfG1lbi0svG2hwpLPLboP3dvqFrIVS7ij/5ZkuksY+VZNny1+ptsN47/wBcVpxqY87eMivo&#10;eBOPc84UzOnnGQYyWHrw2lG17PdNNOMovrGScX1TPDzjKcNjKMsNiqanF9H/AFo/Nan8UGt/8GrP&#10;7SUOs+R4V+K/w+vNP34+1ajZ6nZ3G3PJ8iOG4QsB2Ev41+gH7Kf/AAbD/s5/DXXrfxT+1Z4y1D4i&#10;zWs4mTw5olu+i6LKF6LdSmR72Zc8lY2gz0JIyK/poiGBz+dWVcjgc46V/T3FH7QPxazTAvAzzj2U&#10;ZKzlSp06c3/2/GN4vzhyPsfnuG8Kcjo1eeNBvybbX3NlPwd4Y8I/Djwfp3w9+HWladoOg6TbLZaX&#10;o2kwJa2dpAnSOKGMKqjPJ4yTknJJNbxmBHXv61RZvTpUZkGBX8UVcLWr1Z1sRJzlJttttttu7bb6&#10;t7vc+8pYWNNKMFZInd8niqUjAnn/APVQz8ZJFUJplUZrd0FTtGPU6qUOZiu2Pp7VXd89fwqs043E&#10;k5A6e9MMo28En3NelhaEVuj0I0midWUtg0Z/2R+dUhMCSBn8f8aPN9ORXtwp+9aJbpstHI+9j2pp&#10;lHsOKqtNjoRmkMoHORXo4ei0rWKUO5OJGUEj/wDVSGX1qiZgfu/qajMhIGevbHevWpQely1Avyt8&#10;v4Z61B5pbr9KqGbvyfTFRNI3XoM8j0r1cNC5tCn3L3m9s0nm8Z9O4qgZcKOn4ioWlJ4XoPWvcwtI&#10;09nfQsTzkrz0I7VzmpXTKm0YHY5q/PMCClcvqcp2E5xxX2uSw99HoYSnqQRazc2MyPEiSfMoKgNk&#10;qSAQce2a+Uf2/f2dv2h/2i9d0bXvhJJpeqaNoOnCG18Ki7+xaiLuY77u5VLjZbTtJhI02ShxFGq7&#10;Cc5+k7X99qUImmcbZkfbHxnac4PtxzXtNi0bQpIwzlR+or9JyfjbEcNZlQzbAU4SqKLj76claTV+&#10;qaem8Wnq1qm0efxNklPFwhFyaa6r/I/lI8c+Bfij8I9VuNK+KXh7WvDs+59ses2U1qH9CjyKqOOe&#10;qMRX3B+z09j8T/2afFfgy9SWaXSXjvIYk+WGSEjf1B+WZTkqwGWCruPyc/v02oz3OnSaNdObiylG&#10;2WxugtxauD2aGYPGw9iteAXv7MX7PN9dXuoad4Xg0C8vovs9zfeEbiXRpHT08mEta9z1g71/ROX/&#10;AEw8HiqHsswwMqM9LSg1OOjvrF8rS8lzM/MsZwji4q9KSlb5P8dPxP5sPEMtz4VsWsQxm06+unhl&#10;jcDdFPbyAMmR9yZMLkjg+4rp/E3xAvdRs9O1hJS8qWklgOc4CFnBZgBubdIepJA46Yr9NPib/wAE&#10;rv7Qa9u/hH45Yi+nN3PpXje1wGl3FgRqFgrkNkn5jbLweTjivzz+MP7Iv7SvwI0OSfxp4V1GTSre&#10;WSV9a0QDWNOCEAbzc2Yk8tcDnzljI7iv6e4P8U+F+IEqeXY+DlJL3HeE/lGfLJ/JM+exNPEYdpV4&#10;OPr/AJ7fcYmneP8AULbRLXVb4C7KCK3migKhisLM5EbENxnHGCCfyr6E1HxtZ6HqtjJojfbIw8F8&#10;ltO2VkyDlJOF8xVyMdMZxjAFfAum+K9L0/wzbasJPMha+UhUGQ4R/mAHpxj0r7X1bW/Cmv8Ag6+8&#10;VeEDmycxWEC33lQ3cO5vlQx+mzJLR5DEEA96+1zrDezlSk9V/wAD79TieOtufU/xL+I/hzTNI0bT&#10;La+XVbq707zlSKSMrDNudVR5AxxGFCnGSSwKjHWvUPhJ47i07TI9J8P3M8s2m2EMmp2BO4J9oVMq&#10;hX76ggHaxG3pu61+Plz4o/4RlmvrWQ+XZRAwyL1ZmOFwBxhs969G+A37Sum+BPiH9q1lL0aZqEAh&#10;1FoNvysjb0by8jdgblPPRiADXhyyTmi09pJ3+6ya+fQieIcoaH62n4naP4x8D6n47uriV5dGW5tL&#10;xJSQ8FvFGfLYZJGQWMefmHGF748ih+Mfh7xVfPceK7i1vZLZU0ybSVSRZVijRTbSoigmfaCCWH3m&#10;4YYr0/wAPAuheHrrw1LKl3pN3bQ3tlf2aB1FvMHkjhkidt4gkh+dGwMFmyMgkfI/hLS9F1D9pC38&#10;R+G7GL+yE0m1u5ob5mMi2uoPtSVG2qCEwsanJK8HJyceJgMupRlVoSi46xa0ty6Nb3vvf733CjiV&#10;Zy7H2t8CfjNcal4T1S31q3F7DpT2VlpGnxzCO4khdH+zwsOgBdwQdp2DjkdfnLwPrXihvGFxc3k1&#10;tDdwxSXBRnWEM27yvKjkBUCVVQgKwy2MA81b07xJolhH408Z/DOUXc1kHD20bLvtbuAKkbJjAUxy&#10;5KY++mOh4r531LVf+Eq8VWmleF2hu9Xkt43uZrf5I5mdTNJ8uV2n5j5mCMHO0HmvVp4ZQ5asIt80&#10;Unbo7b3NYTS5na1z7y17xvb+FdQs9G8OF2OuzObmKK2wVG1Ua1EnykmIEhmUsgJ3AmuNTxDeN8Rf&#10;J0wLqUMM7tqFzcyiENCVEWYmK7S452sM5AGFxXL/ABF0u70LwfpU00k9hZm1uDp9rFcvL9mvEjSQ&#10;lDuaVclQG+VVxgEA81Z+G/xYsfHGpXfjC3s5Dc6idqJCrhDNBGsZnWJX2CWTc2fmGM7VzmsFjqmF&#10;g6sI2b93a61V/wA/zLgrwutf+HPpHxzqqi2s9E8JXrzSyP8Ab7S+kdrV2jtUEj7w3TaTtbnkqMZ4&#10;FXdf8U6b9mbW7NpIp7aKex8p0fd5E6byjj5cidGcZJyOBjFeS6R4xt7vxg2mwR3Nxf3EEikXJMse&#10;m28dyvlwbU+WRJHzuCAklgc8V6zqR0XU721uba5YLHBPDetcouWnh3FQmcFynzZBGflxjg18tSjK&#10;heNJNNtuyvu30/ra/YxldWTRRsIbfQojqM15/odu8cmnQOTLgyq22JoyN2V3DaAAM8nrXyH8Vdek&#10;1jXo5meTcjv8khIeNieRjJIz95e+OuDX0J4y8f6Tp9je+KH0z+zGfL22kRSbywkAHnF3ZmYsw3gH&#10;pkgY4x8QjXbfxDqjanasx3uWZJU2kSc7uMnPPfJz619Fw3SvOupTUtdPVtXavZ9FuvLoengqcvja&#10;OojNz5QYcKAAxU/Ow6Ajoetd1BeSQ6RaZYochkYknILkdDiuCiu/tETJcK+7O0gdAUPGRW/MLiWO&#10;CGMmTZboxA7fOTiv07L6fJNOPY7KknbU9BtrhZrEQtjkEZ967jQ4Ui8rzyWd0KBR/EQeK8906yuQ&#10;FEgbYXJbHBAP+cV29vNb2a26eanyn58sARu6Z54r6yM4KSlOysv8jzJydrRO0jgiuLjDMOocDuAe&#10;PwrM1oGAKoBZoyj7R32tzV+wuFdGlvTBEhAYN5qncO2ME9aak1jc3e+6mjKbHUbcng9BwDn868/O&#10;swoOk0pJOR04GjU5rtEOmW0M9/PM+QWcPhegzXpGh2zLIrEA7zyT144rL0W00zYCW/eHG7Csf1xX&#10;p2k6bZLIp+YgegPI698V8LLMqVNX5le9911Z60ovZJmhbaQz3jk5yy/JnsSK2NP0VxcwHJ/dnBIG&#10;OvXFdPYpayuGdWBwNoA5/Ouz0zTbOJvMdGY5J54H4V8fneOhXl7slvf8bl0pSgtTZ0LQ/sieTIM5&#10;bevOSB25ru9KsYrRJeCSZPr1FZNtq1nAPMmRuB0zUF14wtYMiCP35J/zxVVMXR09nLbbe/5HnShN&#10;7o9Ej+zW8XlqQTjcc+9VpdaWORgneLHHavHb3xxKxKxqgGORXKXvxBuVO5GiUEY9f5mlGpRunr9x&#10;g8JPc9uute2kMD0Xn8sViSeIisLgsPmPXOPyr59vvHdxKpj81d24YwvBXv8ArWFL4w1GTjzVwBxh&#10;cf0rroVKUZX5X+H+Zp9RlZHvWna00vnc9MkUw33nXJTcSNuOO9fPLeJb9h8sz8nkKcf4Vbh8Q3yR&#10;lYZ7hVP39r9eO9dWHxdOEI0+S9iqmDk25X3PdfthjuQuMAcA9OtTLqjN5W3aCrhTtOeK8Qi1Fmb5&#10;2Ld2LEk5rUhuyRgr7Dt/WuapmNr2jb+vQSwndnvsN5bIh3MqlTuPzAZ5+tbthqltb6k8scqbCoIY&#10;sOSR0FeEWt4sSgAoOMc4/rXSWmow8b2QEdORWVXPlBxdkreZhLAXVu57paapaED94pLN0AJNdJYa&#10;jaonlM2SHJAA4wa8d0q6VwHU8dQRXT6dfKkpQls59DivLxPEso2lKyv/AF3OKtl920ke4aRqVvHK&#10;rMG564GOv1Nd5Z39sqDYS5yD2H9a8U0+/j6lWJBxwK7Cx1UAD5D6cnFOlxgklHmX3M+bxeWNu9j0&#10;l7qOSQSpkYOeTzXpx+I+rLZxx2zRx4AjwVLHIHXOQP0r5/Osyp/yzH0JqSLWGeLe2RhulellfGtW&#10;hOr9WquLmtbXW33Hz+L4fjVUfaxTseo33jbXrnrdyjPUJhBzj+7z3rjbzVZ523XEkkhPBLsW9PX6&#10;1yt1qRU4Bz2/LP8AgKyZNQXv2b/H/AV5eYZ3XxH8ao5erb/O534XKKdP4IpeiOsXUCinGMEfz/8A&#10;11nPqAaM8nhumexrmbi+MVw8eR8pIH4f/qqs99gEDgFevrt615M60rW7Hp08J1SPU/hzqA/4TJbR&#10;zxdW0sOM9yv/ANasW6vEhn8mQ4MchQ/8BOK4nw3rZ07xdpt6WxtukVj7McHn8a6Hxiq2Xiu/sn7X&#10;bMueyudw/nX1GW47myzkjvGo18pRTX4xZx1cHy4u7+1Ffg2v1R0Frdp5zKOc10ENx8647HmvNrW4&#10;MV4W5K7R09RXTWt4srqV4Bb/APXW8atoOL0af6nNXw3VHpFvdrGxZskE84rcjuRjgHGeOelcSZRG&#10;hkBPXOK04L3EOfYGvQWLnCrKF7K1zwK2FTVzalvFXKnJ9s1nzXpl/dlcD61mXE+18k1kT3oO0Enk&#10;HpXDPH1IycZS29O5pRwkdLGy91sUkLxnuarG+fb8qjrjkmsGa8Lhgh9CKhjvMBgT3BrB5hJ1FGM9&#10;Pl/kd0cJpex0N1eN5STsF4dTkZ9a9hurPw7G63urajHF5kaN5SD5umO5PX6V86zX4ksGB52sf0Nd&#10;V4juFzZXKZ/eWanI9VJr0cBxHHDRxFZ0lUdoO0m1bdXtFq+/c4cdlsqkqcVJx+La3k+tz0m58Q+A&#10;LEfuLea9YdDJkKfzwP0qh/wmXhr/AKAcP5j/AArxyW6yp5PFUft59T/n8a82r4jY1u9OFOC7KnD8&#10;5KT/ABNKXDFJr3nJ/wDbz/Sx/9P5di8O6PgFNOsh2+W3AH161cj0SxX5Vs7QYHaAf415qvw7+HoO&#10;JLG7cj/npeTtn82qyfhz8NjwdL3HsHnkOfzNfoFOM1/y5j/4E/8A5AKkrv8AiP7v+CemR6dZg4+z&#10;2q/9sQOR681ILa0X/lnbL3+4o6fjXmQ+HHwxPP8AYsBI5+dmY/jkGrC/Dv4Zbcf2BYkepUHn8Vrq&#10;TqpfwY/+BP8A+QOe6/5+P7v+Cejn7IgL7rRTnkEIMc/Wvjr9sP8AaYb4FeDIND8Bwxap4x8RObHQ&#10;LG0jWVo2kOz7Qyrk/Kx2xr/E/sDXrXjPT/gx8PvCOo+NvFGi6Zb6fpdo97dStEpOxOir8vLMcKo7&#10;sQK/O34I+FLvxL4kvP2ifHVlFZaprNrcXPh3SFjCRaVpzMqQNGvG13QsATzsO7q5ryM2zCtBKhGK&#10;Tl1Tbsu+y9EJKL15np/XdnN/BL4MQ/DGO28d+OZW1PxrrzTXup6lcN5htwy/NBE2T/fHmPn5iMD5&#10;QM7Hi/XLK7hj0LVLg2iC9vIpU5USGSZmd2bqUSI/w9XcZOAQer8Qa1NDouka1BGXSKJY5QnO1Zog&#10;A2O671APsa8x8M3Vnfy6hd38lxNPdQy28FxMuFeGM4mETYxjzG5UdlBJJya/NsXiFf2cF/Vke5Sp&#10;e6pPoWdQf/ipXsAFCPaI6FRji1Y5TAwPusuPauSsdObxFfyaIvyRWkrmckcC2kOVwPdWAHbINask&#10;93JpAupVH2+2kwyn+Joxjj/ZmTkH3HpXjXjHW5beX7fpzO0U8SpcRxffkiOSOO5Qnle4JHavmMRU&#10;TldrQ7HezSZ+pv8AwSL8Ur4F/aZ8W/B03cc9trejQa9ZPG4KtNabreXABI3FGUt9K/oV+JPwe039&#10;of4I+OPgXeojXHiLwrfx6Mzjc0er2kZu9Pdc/wAX2mGNeOcMa/j4/YO+Ith4N/bV+G2u2cojiuNX&#10;n8PXoZWQ+XqMDCMMGAOPMUY96/tK8K6vJoHiW11aI4a1uorhfbYwb9RX9eeDeZfW8hnhE7OLkl5X&#10;1X5n4D4kYBUsxpYmUeZO1/O25/Avo3iltJ120vr+NmSC4jaeEnB2q3zqR64yOtfWjfGb4aW8m3Tf&#10;D8kyA5V7m4Ckg/7IDfzrzP8Ab2+Dcv7O37ZXxK+DTAiDRvGGoDT8j7+n3cn2uzcezW80ZB96+dtP&#10;1B3tY2PptJ+nFedknGNWnUqUXL+v6sfnXFHA9Jcs1DVaPQ/Qjw58aPhPdzpb6zoxsVYj9+MToP8A&#10;exhgPcA19JWln4Au7aO6tk054pFDxyKYyCDyCDmvx7iv8dGIx/nFfY37MXiu2u4dR8KX0dvJ5IF7&#10;bNKoLBXOyRRnPGdpx7mvtsLxQ6jUXLfzPiKmQxpp3gvuR9pJa+BEbJXTeD3aMY/WrSp4DzjGm+3z&#10;R5+vWsGO80uLtZrjjkIP61eXWNMTjzLMdzkoOn4169POJdzllk9J9F9yN1IfAYAJ/s8dvvITj/Pv&#10;VsWPw+cDzPsP1G329j7Vz6eItHBObiyHHaSP9OauxeKNKwHN1ZAY7PH+ZrqjnUltIylklP8AlX3I&#10;1F0r4cykFjbAE9up/If59q5zXLz4JeHuNXv4I3x/qYgZJcHkZRFJx7nFO1/4jaV4d0C81xbm1la1&#10;tnmSJWQl3A+VeOuWwK/Na+8TX+sahNqmpSNLc3MhmnkY8s7nJP09Pbiu7D55L+c8jMMooxStSTfo&#10;fereLvgRqCm2g1C9tHYHy5pbV2RT2+6ScDr0Fc9e6fPb2P8AaWnatpOowucR/ZJJd7Y6/K0Ywcck&#10;E/0r4xiv8nr/AErqvD+vz2F1hHZUlXZIM8H0P1B717mGz2V/iPksdk1Ka1ppPy0PoeDWSmBOhOCC&#10;Ckm3juuCDn69q9ksPjz4qttMbQo/LhtTB9nijibHlx44A7nA6nqetfGo12aeYLESxJ4APvXVQDUF&#10;jWe9dYozwXlcIPoMmvU/tuM7KWvqeRhsoq0pSdG8b72Pax4vnMmdwJB7n1rXtvF1wpALHufTtXz9&#10;qOq29nftb2lzDcKUjdZYG3L8yhiuSByuSD6HNWrbXVUDBK59+/8AOvXo50nqeRXyqcJNOeq7n1Hp&#10;nimScgRuRn1Ne1+DNRQTRXcshJSRXGMAZBzXwzYa20b5DjGAfXj0r3Lwz4jxAshlA7vg9AO9bYjM&#10;rrRnpZNSvLlqLU/Ra/v/AO1dNnsJra42TRlQx2ZB6qR83UHBr5xg12exu3tLjKSwyGOVT2ZTgj/9&#10;Veg+HPGul+IIFk0Q/awF5EMkZbpgkru3D8RXjPxdFxpWqprRhkhivlKsSQczRDk/KTjK4P4GuTKs&#10;zam6cup6ea5auRVrXR9MeHddTXNGfw5cyIBPhraVukU6/cOewb7rexz2Fdl8O/Gt0BJ4cv0IntmK&#10;iN22sCh+ZMn0NfHvgrxM09sjAgkdeef89uleq+ItUlgW18cWB2ypJHb6jg9X6RSnr98Dax/vKP71&#10;exOqppw7/meSqHLJVF0/I+xN1prEXl3dmFkUEpKjqkmO+GHXHvmspoNd0kmaxBliB3bQw8wevAxn&#10;8K4rQvEk2pWcGsWEaMrgMCsgBz3BDV3a314QJEiTa43DMo49unavMpZjOm+Vv5HpVctjNcyW50mn&#10;eLoNTtm03VF3K3yvHJncp/QqR2PUVs+GviFqvwpklsr63XX/AAnfyf8AEx0a7YrGWJwJI3AP2e5X&#10;+CZAA3RwR08wv4pb9xIFjimA+WYSZz6K4xyPQ9qXTdaeB5NJ1iNSCm2SJ8Mrqf0INel7SjiKcqVW&#10;N4vdM5sPPEYKtCvQm4yWzR7v49+E+vzeFv8AhcXwd12y1bwXczbHkk095NQ0aZufsmppHP8AI69B&#10;LtEcg5HUZ8IFr4yLDOs2Pf7umSf1lOa6r4cfFLx3+zT4wPjr4dyRXWmXsYs9X0i/XzrK+tHPzWt3&#10;GfvIQSI5PvIT9QfpH4n/AAd8PfErwNL+0d+ypqDx+FY9sfibwvcWwutR8NXjAF0f5gz2hzlJACFH&#10;OSv3f5r474KlltR1qSlKlJ6NN6N9HqkvLo/LY/tnww8SaWcUVQruMa0VqrLXzXV+fbr3Pk57fxaq&#10;7F1mEcj7mmD+rmqsln4qIz/brDJ6rpsQ/wDQs1GNJ8Sk/NrvGedunR4/DOaaNG18DD67OO3Flbjr&#10;9VNfnCpP/n3P/wAC/wDtz9fcl/PH/wAB/wDtRDp/iZjubX7seuywth/NTUZ07XQmW13Ujn0tLMf+&#10;yGnnR9WOB/bd8e5K21qOfxjqrJol/nD6zqpwfvLFaD/2nR7B/wAkv/An/wDJg6qX24/+A/8A2o2T&#10;TdXOQdd1j0ysNkB/6LrJudJ1Y5/4net9cn/jzGfyj4q3JodywP8AxNtaIJ7fZV/lHWRc+H5Sctqu&#10;vEE8fv4F/wDQUq/qz3VOX/gT/wAyFWTfxr/wH/gGNf6JqR4Osa63P/PW3X9BHXmmu6HqZVkGp602&#10;Rn5ruMf+gpXfXnhzgk3+utz1N6o/9BFedaz4ZO0gXWrk44DajIP5CvPxmElyO1L/AMmZ34KslL4/&#10;wPFvEvh/UAGAvdWbHHN8Rgfglfnx4/s7+y+IUlreS3Dl3jCvPM05VT0y5AAAr9Bte8NSuGw+okbS&#10;CG1Kc/jgCvhTx3plzYeKLuGWRt/mI6ebO8smxlH8b4YYxwBx+dfi/F1Llj8Nte9z9DyOPNXir9D6&#10;b+GF9osepMI2tE3xJuZmUEHc2AACM9cnn0zX0TpOpWKz/YhcW+FdcDeoyVOc5z25718TeBZbfToD&#10;LFcmNzEiySRTeWQCSSDg89Ote7+GdYubzG26E0e2beXmMhYCN8YO445HOe3vXiZclGindM+3q46X&#10;teXlPdodW0iP9zPeQurSiVgiOwJBAG7CNk8nv7npXKT+IIrWVrEx3G6GaYMVt3k3Zc4C4U44755F&#10;dxH4x8NjRNXbT7nTw7Rvb2kJXdKRt5KN2y3cZP8AThNG1PUYZpre8NtM09t5ELIjyLbszf6weWmN&#10;xAI54H1r14JL3udf18y1UlLW9rFzT9bhtru2uJxcpGSGkRraQMqBuSAI8ZI6Gt3/AISSLWdZmjji&#10;uIrJJhPbtcQGL5fMTJ6dSBkKMk/WiCHyNTE15IxxbSW4mWF22klWVfmXj16cViX8Wny38s0UksT7&#10;AqI0Mxd9p+8DsC+ncAfhim5qSalUVhRk5T1ktDq/E/jbSIZ1vmFy6QROzmC0kKRgcYxtLnGOy9eB&#10;XjP7Nnxm+Engz4DaHoviPxDpNhfweJdYmurC+ukjuI0luAyO0ZYlVYdD9a7x7/TNC0+6v9Yu51MC&#10;/aZZFjkxtXmQn5S2T6Bc+1flN4d/ZQ0r4jRt4+8Q6nrcC6lr99a29vZTJHGIrcgA4KuQxJJIz6cV&#10;9bwNja2Fxzq4SKm3Fqz2SvHW6Py/xjpwxGApUqkrJTW3oz9zvDX7XH7NVjd3j6h400KMNIhQiVn3&#10;cHJG1TWzP+3L+y1pyX0A8X2Em8ZUwwXUm446DbCQfzr8oPCn7AHwsvI3e6vPEszIQDm+RR830hr1&#10;DSf2BfhCIJIZ011xGQRuvjycdyE6dK/WanEmaPehD75H4JSyKi0rVH+B+j3/AA8L/ZHtLKPPil3d&#10;VYlItNvmOTHjH+oHfjrXPeIf+CkP7KUtt5dpq+qzMbV4WEelXXDMO25F7+9c38Jv+CcP7G+q+HJb&#10;XxZpmrDU5Ile0u31S7MXmhDlCI3UYZhjOOK99u/+Cbn7HZ0KHVPCXw7uru4ABubafVtUlKsBzgi4&#10;xgnke/GK5a3EObwnyOlTj681jso8N4acXUVVv7v8j5n1D/gpJ+zi/h46dAdfllaCNONPwNyoFOC0&#10;g4yK/GX49+NdF+IvxG1bxp4fW4W0vLmFoxdKI5AUt0Q5UMwHK8c9K/oZ139gv9k1vD5Wz+HS6beR&#10;xrPmS41Eu64yQd87L1HUAcV+B37W3gXwz8NPjdrXgnwdYvp2n232GWCzd3kKGe1SRzlyzEFmJHPH&#10;QcV8lxji8fWwaeJ5eXmWive9n36fM93I8Dh6GI/dtuVuu1rryWp8sanmS128nk5H4e9U7fUtStID&#10;ZQSyxxFt7xrcbELYAyVV8ZxxnGe1bMLxDULTz18yM3kG+MfxqZF3L9SOB1r9aPFHwD0GDSNA8qys&#10;rWB7yVVkW1QTmK4CScunDhATkYGCccdK+X4dyqtiqdSVJfDb8TszitShVipytc/G+QtcDMixsSf4&#10;5N39DVcWTs4C28WT0wjsfwwnNfrXJ8IIdH8WaHDDEu25+2KDtC5CFMHGD1BrrPjZ8Jk8PeM/D/kx&#10;n/SYpCQOmVlUf+zV7U+HMSoSk47Wv87HnrFUJSXv7n4/w6FrrJujsbkqM5KWsxHHXPyfnV7TvDfi&#10;bVFzpen3twN23MFpM4zjOMjvjmv3B1r4RJffCPxFqbDDx293KDn+4obP4Y/z0rkf2cfhi2p+G5zt&#10;Q7NbigBVskiSFCcc89cEcgZ5rdcJYl1IQf2hvGYdJtSvb+u5+Sa/Cj4pvDJctoWqCOBvLlaS2MYV&#10;wwUgh2HIJAPpnmrumfCL4n6tG8lhpNw6pI8Tk+UmHjGXX5pOoFfuP8FPhvaaL4j12w122D2kfiW+&#10;jltriJXWePIeMZw3yM4QbhnaAemTT/hF8O9Puda8TWFxDEqW3ivVrRo1HygZ4288IB0616dPgqUn&#10;DVq/5r5HB/bVNJ33/Q/EPwv8GviV4wnjt9HsS7yyJHHvlhjy0jBF+8SeSR2qh4w+H3jL4SfFm38E&#10;+KIJbHxDaQw3VtJFKrIi3DKY2WVD97co6DKkdq/YX4K/Dy1tm+1RqzGG5t9xYEZJkXPHGBx1HWvl&#10;3/gohpaWP7bOiDB3S6DoZZj95ibuRck9eleTjuHZ4elGpJ2fMl9530MdSqfBro2eWSQ/tS381jZT&#10;+J9TbzpBHaY1K7IjYj+HbjacdcVY0z4U/HvW9Xu7GbxPeQTwSGO6L3l67swCtg4cE8Eda/Sk+Dba&#10;yfw5fQgLMt6ziTGdrYHzc98nj0Na/gHwppl18UdaWK3EcSXRRgCSC+EyTnnn3P0wK+txPB+IU0p1&#10;ZNN23fY8DD57QlD3YJP0PzK0z9m34heJdOk1W88UXDsrSK6Ms8rfusr1eUZ6cVynh39nDVvFFm96&#10;2rzYS2e5ZPIBJEa5wC0nJr9lPhZ4R0+28OajcTRo7LdX5j4DozB3A49Mf/qryf4S+DNPl8HzmeNW&#10;2aPcEqeufLP49sn9K5qvBqnyavXfV/qb088hC+h+ZP8AwoSHw+LXUYZNU1CW4tVkdkhCxwPNu2ZM&#10;asc4QnBJ46gil/sMi6t9X8VWCXMVtqy2UNg8gg8y3YGVhLJBIJCPm2gq4CoOSARn7x+IPw3+NyfC&#10;3/hK/D4gvdCTTCyw2bwweT9gLS3MwDsskrLE2GEWfLIyTwDXxlfagnjOay8I+Dbm2g0uSKF/st9A&#10;0jpfS7TcISRnYeG8+TGVGZGbg1+bZ1g6UK0qKm1pt53/AF6v0P0HKcJU5IYj2XOu63St6HA6rL4N&#10;bw1Pe6HLKs91cpaXNtcIzBhC4IkZwuxDtH7wBVZgC3RmU+M3t5Bp1+uraUTapLbLdbryN2jEG9xJ&#10;GisFySmGO4HDgkDGBX0x8bPh5Fpeo/8ACU2EGnWE1xixOlWc5mmuN26MXPlJFHBFBhFOwMznksAB&#10;x8/G+uWvJE1PGn6hbXG1YZJxF5dwGESvgh1KowIPbAOSAc18rmuEdCo6c1t66+eux+kcPYunUp3p&#10;O1++6Z6fbQ/En4VXeh6z4m0jV9GlupV1PRpJN6x3sCpDIwSTyFd5JYpYWiG4IPNBjDh1NfaP7avi&#10;D4c/GXwLD+0L4Ul11fEaSaXo11pZ8pz5UETS3NzcwWeDAqN5sfmkJvWJWMaFiF5X4G/tdWmu+GJP&#10;gn+03pmleI7FtOtdG07XNagjuzbPbFLezZpiVEMNtFFHDFNyYYVUKQqhhl+KfB/hXwYsXiTwVr9v&#10;4k0/U/t1rczW9zFNqCWsRMclzFNInnfNErLHLIikk7iGZct8fUrctTVNNPTX4l/XTy003/Z8pw0p&#10;4CpF1FOEltpzQktOa3Xy5e+t7a6X7KPiDw/4uay0PSzpum69pc15qAn120a5t73aJ5S1kkIJbzLa&#10;VBcCZZHieBXicKwVPvn4Ta1J8I7ie08QY023tNVjv3klhEwivRHc281s1ztEMVpdW91I8kqCRpYk&#10;SVAVZXX8Z/h3bfEHWbufx54Vja7s7dlimeGVLj7LFahRGDJhJVIghWMTKBlWIk4fB/UP4YXiWH2n&#10;wvr0g0zTrUraXVhOpmLfaQ3mxrbXErm2eRZX3x71Uhyr5jJUeHxJgp101B7rW2/ZPfz7fNa3+AqZ&#10;VWxmGdVXvG7vbe+u99bJXXXfXQ++fE2jz+F/EMmnajKL/SbVrdYryxkNypt4rmM+f9pYiaLMIXep&#10;B+XjBTJT37U/B9jq2l6ha+B7eLUbWGz+zWEVtM0TKttcR/ZYmgddiTwTM6zBvNwGBTcTGteBav4P&#10;t/hn8PB8HmvLW3ubBV0looXMf2cSwJJYymR1bbDcWTSFeNh8tFYjgJ78dHvfCBSx8LapaJa6ppkN&#10;7ctoLLKPtKQeUn7thKUF3NEGutw+1NgMylVyfy7GUKlPDVYTioySejvqrWey2Tu7K75Vo30+Ww+F&#10;clyy/rVf15nxXe+HX1Jrw+Jba2h/su1lhe6gtplW1hiLpFIsRJZbpkDAAwsGAKfIoDjiJ7bw5aRx&#10;x3ZmmeJLR4TOWtzZ3KxGeJiiE+YQIx5iTFjsZsFWIkX7I8S6ml1a2+m+MLmSyurWKWW/0PT4vKlm&#10;fUgbWQ+Yf9bCYGAt45wY02jBUsxHyLB470/SFsk+ImpNHb6neyajcm8WESpd2z3XnBlUK5S5RGiU&#10;oQI2CjDrvRfIyOco43mlK6kmlG2l7dNPJ236dDowuFUaihPRvv57H5uft8/GG08M/CVPhglvJeXH&#10;i1Ip7GFrr7RJHBaTJM9zcABZPODgQxpKqsu2QMgABP4vTRecrSLwFXIH06j0r3/9tX40J8df2g9f&#10;+IujvMunreHR9Ijlkd3hs9PXyIlLuA7ZCltz/OQ2GJIJPyTpfiOWxvDa6icwTAkt/dkHGe+R6/nX&#10;9V5Bgfq2FpUpN3td31s2tvkfm+c414ivKfbRfL+rmbqsf7/IHB49jXNtEFbGD7d67y/tlZvmycHq&#10;D61iDTXGSRwTjPfFd0oO5xQaaKtlw4kOQARkYqzqFxDn931Bz+XOKguGa1UKPfIHc1zt1cs7nnjF&#10;K3Qblrc2bxt7ean97cMcHmv64P8AgmL4kt/G37MGl65LdTC40u0ntLhQxdUEDI+RjIXHl8bunQcc&#10;1/IjbTGWIIepTqfUflX9J/8AwQx8XxX/AIS17wQGjZ11KWF4XQy4Go2+2NygUblDjBwW77sAqK/X&#10;fBbMXQzaVL+eP4pp/lc+M45wqnhY1P5Wvuenn5H9W3we8VaTeaXBEsoZyi9WGD/TrX1Z4ZuAl4Gf&#10;EYB6t/h/jXxb8MPD3xDtbGOG0OmlPLALwQqp7dOpFfRumaH4tso/tF5d6fAoO4tcOwzj1JwCK/V+&#10;JHV9tNKD+636s+hyX6u6Uf3sfRO/6L8j6Y1+/hHht13fNIVRCxHJyDx9AK/zQv8AgqD8SF8b/wDB&#10;RP4q67o0xEdjrkmgLPAdu5NPhS2lBI7Myupx16dDX+hh4g8d32naNqDWl1p2r6mllM+nWkKSLC00&#10;aFkQuoKjcQBwcn2r/Lc8d+Jdf8U+OvEvivxapTWNV13Ub7U0IKlLu5uZJJ1KnkYkZgAeRjFflvF1&#10;edDAUoJ/FO78uVbfijXFUoyr8rWy/N7nlU4Yv5zfx7mx+NfqFcftLfEn4P8A7L3wi1b4XajHbG+t&#10;fEfhnV/MTz2iezuoJItobKIxS7dkJjYjPHAFfmJdIy24bHOcfhX6F/D6DwDcfsh+Cdf+KcF1N4f0&#10;D45R/wBsQ2at581hqenM90kTErgkWEYYKcgEN87fInxnCOKrU3iVRqcjcPi2tacXv00uefndCnP2&#10;XtI8yUtt73jJfnY/oIsPDXir4R/saXVr8Rp7y4a5udA8Ral4bt/9EeW41uVpLKaQiNorZ7xtrJG6&#10;NKkMMQUKxD18peLNR+EeoeDRoXgLwxq/2q68Z65Fd6tJKhm/sqQWcdjYW8qysZZIJjNJcsFywKtj&#10;a52ev+Bf2+fB37XHxWuvhb441eNLXx5A+g6RpttFI1rokLBZ9PQxlWhDQSJFH8pOGQHO0E14R8UP&#10;BFx8GPi/P4dtzaabf6ffR6c1mm9IjE7LILqNVVY1mkXiJWYlySSwHFX4u0pU8RSzijVU4OPJdO9p&#10;Lmduu6f67j4EqR9lUwk6fK1rZqzadl+ZkeM9V0S41XT9UvJL+8sIGMNqnhuJCy207I7y+XOgDXE8&#10;vzpvAjZwu1xgE68+h6poun6q3xG1+3u7dY4XstIN88+oTWsVsUsZXC4kknBcPFHNL5WAWKlWjYeh&#10;fELxD4I+HmseHbLwYNNjvNQtRqF94iJjnsZVtlnNvZQW9w7Na2c8c0L3KXCloSgClgAV5TxFBfeG&#10;r7Wr7XLTTl1HxHbtJZ2MVyu2YNdi4+0af9nZoFS8mHkLI2VbDLbk5AT8LjiK9dSqTg2pXW/Wy5Xp&#10;d90k/N3Z9zTVmn83/kfTHgPxTZaF4m13wb4dhml0G38P6hBbXdrZKk0l2v2a0j1OfTL0SQz3krrG&#10;htGZI/NkJZ0UKw+jvFPinVv2kvG/wkfR9Gv5NU8FeJ9Fm8RahfwyT6Tc/wBiyvDGl/8AbA7wxX9q&#10;kErI7N9mkdg3+s3L+V95rmsa94o/tGPTHWC2M+jMImnkgSS+aZZmkUZkaeNy8ZCOMsgJBwXr1n4o&#10;ePvCfjifV7XQ2lXz9bbU0tTp8FvFb6dEsqeVJKszG2SWSVj9jeMh/lkZiFUniyjLX7OpOnPlqRtp&#10;3Tve/wAm76fPQ7KUnUlCmnvp/loepfEvxb8NdZ+POpjw1Y32nDRPGMkltfXNxLFfR6LcySaktxJF&#10;EWgSRhqE+yWIu5MioSAi5+X/ABD40+waXNqGoF/tGnW95qUUVwXO5L60t7lc/NtQm4Rf4SRvJBPQ&#10;P+Jes6/4A8YeHTren6XqEl3pFhdXUEEqvDYR2bRRJG88IMiSIkRhlyHQB12kOqij4vXHw9sJI9Q8&#10;S3wutO1LQ7OxuGhRoha/ZS9ps3bIzNJF9jBLxgPKfvBGLV7uU01yzTm5Nu+vZ6f5nuYO9K9LqtPx&#10;ffb8zQ+DPiu08D/D3xf411iFJVu9Jj0/TICJUc39+Hs18sRuJJFRpRKV+4xgHmAhTj5t+MnxT+HS&#10;68lv8L7a6b7To2mxeIptQMVxDNfxwKb+KMx4jNvJOMqck+WqKxGCThfF/wCIHiDSPD9h4Wmt4LWe&#10;9t2vGnt5RNEtrDvtrVYTlmIdVlO7PzKzM2GY4+d7YadazxXGrwmSPJd40IHmR9sDKkYPOT+Ne3KP&#10;PK8n/l6nXNKdR1Las+zfhJ4C0LxzoF38VPDviS30DVPDskOpQeHdPjZZZZ3lhDS2ZkeTdIFZzszs&#10;AGBgtXrfx8+KNp8ZLD/hNTe3UMWiTxadaRykW0HkyRPNDbxxOGihjLMzNFFNIu5Gb5S24/D/AMBL&#10;SGX4laRrOo2mpPoEGvWcGrzwQ3ACW4kWV4DNDgx+ZGpyRlggZlVtpr64+IPhq18Z+MLy+8MXfhXS&#10;LLxZrtvZX+r3N151vYzkSMkPnbU/dqFCyyJBksUAYMzivNxLUanPJ7eW3T/M+uyvEr6vanC2lnrv&#10;ro1fbW1+n4o5bwQT4O0e20LxPA95b654mT7C+nyyG+8m1iENzC8pka3iHmukyK0T5yzMQjFa/QVf&#10;ij8Rpw+u32l6t4i1SKTT9FsdLkuN09g9+6TDyIbaNIow8No8013LG32fcIYyAyOvxr4tvLCx8TeE&#10;/DD2eo3dv4ft1/se4jge7lmtQEF1OizmJzG2JDaxyopVMYwmx2+8dZ8U3tnPc+HLi00DStKj1zS9&#10;R0dbiMXjWsNxp11Ba/ZZgZwfKxs+RVX906jZtC1ph8NKvU12d0/Rare66a9j0a1WGHg409001ve7&#10;0fbX3nbo9O+n07YxeOfEKyXGp61PPqklv5F1d7LeRo+WAhs5ds3mywTy/ZhNPHIzmFZmO5lz7hpl&#10;u1h4d0yKGFYPJto4hG7CYR7F27S/RyOm7HJ5618o6tceKPg9bLYaWbLTfHOqaRFpHhsT7DrdsGeZ&#10;3MilmjUQBt7v82Zd6lmUIR9RaHoA8E/C7Q/CeoXT3s2mWUNlPesgjkuZIwA8rgHG5myx5z3Nf0Hw&#10;1VqvFVFKnyx5Vpzc3LrotV9pXbV1ZWurvT+e+MaWGWAoxpVOaXM/e5eVT012/ldknZtty1SWt26l&#10;khuYg744bKjggDPoPevA/ijcpqmia5pEYJMuh3sI3SMRmSGXg9Bzmvo4+F/EWoXcFxaQ4haNmWeU&#10;gIQ3AOc5OeegPIPpXm+qfBbxVq91qD3c9tElxC0Cgh237k284UBQCe5zjtmviuLfH3gfKKlTC5ln&#10;lCFSGkoe0UpJ3tZxjzSTT3TV11L4b8L+I8fCNbB5dUlF7PlaTXdN2XzufxseBfH+qeCY2Nozrbah&#10;p39nalFE+xpLWZdsqgjPzbCwBOQM9K/YPRdWXVv2OfDumaXpUggt9NK3+orKEtlvLPWEidfmJd5L&#10;vf5wUfKokJ6Bc+AeL/8Agj5+2d4dT/iQWnhzX40U7V03U/s8hAJI+S9jt+SO27mvp3wl8Gvit8K/&#10;2GtV8JfG/RtV0nXtMursabCTHIlvYxTQS7xJAZo3EoPyljkGABSAGVvx/gzxR4bzL2lHLsypVJzh&#10;NcqqQ5n7r+y9ena/bufa5xwJneC9/G4KpCMWndwlb4l9pK342PXte17Qj8ZvC0mpR3qwW+iWLNbQ&#10;Nte8aF7i7XzW+UiRpo0UcqkTbm+6cD6T8GXmn6ZNLa3ekQwXS+HLWws4i4Mtlfah5d1LcqsQCuV2&#10;L98HcrtvAYAV8ReFNb0tviZf+JtZvsw2vhHTXgjt5YG2PdxCITGVHyhQecrIDuVid+OK/Tz9nj9j&#10;G/8AFfh6w8W/Hr+0dAVdS/tXStGsbnydQW3hzDYrPINwihFqExGwaQrgELjcXx541cP8IOtnGf4n&#10;2dG8+SKbc6kote5Tiryk9n0Ud5NRu1eTcI43NIwwOCpc83a/aKs9Xskt/wBE3ofFelfAPx7+038V&#10;3X4aWktnry6k9w/ie1h+z2mlW8T5Hm3EO1oo+NkMBdn2r8pcsa/oU+C3wxPwb+GmifC2TUJNXk0S&#10;zWzl1SSMQtcyFmkeTYC23LMcAsTjqc5rCsNY8P8AgzQl8KfDWxttK063yFis02IzkYaRjy0kjdWk&#10;cszHkk16N4HlefQ7eSRizYZtx5JO81/ih9Kn6TObcfcqjhFhcBSlenTb5qspWaVSrLZNRbShHSKk&#10;7ym0mv694F8K3w/hniK9Tnqz0fRLrZLtdddfQ9VtkwVUfQ1rt0GODnFZlowaQMB25wfyq+Tn+tf5&#10;n46XPJyZ9bGnZ3ZMrlgM+vT1p/cHnOfxqMDPT+VKnA3dq+braWHJWMrWgzWTBM9M8enevx1/4K+e&#10;M/ih8Lf+Ce3xQ8cfDITx6jHpNvpsl3bFhJa2OqXkNleToVOVKwTOAw5XduGMZH7M3MPmoRk+mR2r&#10;zb4m/DPwd8VPhr4g+F3xAs11DQfEmkXeh6xZ7thmtLyNopVDjlWwcqw5VgGHIr9W8G+P8Pw7nuX5&#10;jiqCq0qVanOcf5oxnGUo9neKa1076CxyqVcDiMNRlyynGUU+zaaT+R/na/8ABIT/AIKfeIP+Cd/x&#10;ra08YNf6j8M/FEkdv4r0a2Yu1nKCFi1W0jPBuIBxIgx50WUJ3CMr/ovfD7x/4K+Kvg7TPiF8OtWs&#10;db0LWbOO/wBJ1fTZBNa3dvIPleNx+TKQGRgVYBgQP8zD/go9/wAE+/iP/wAE+/jtceA9fW4v/Cuq&#10;yTXngrxM6Yj1GxVh+7kK/Kt1b7lS4j4w2HX5HQnpv2Bf+CqX7VH/AAT21N7D4W39vrHhK8uhdar4&#10;I8QBp9MnkOA8sBUiW0nZRgywsu7A8xXAAr/cn6VH0Qsr8WcDQ464HxEPrVWCd72hiIpacz3hVjbl&#10;vJdOSfLy3X8pcEcf4nh2vPKM2g+SDa84Py7xe+nqr3P9Me8Gw/Lz7iuWvLorkZ74r8NPgH/wcV/s&#10;B/GHQ7eD4rXGu/DTXH2pPaa3aS6jpokOMmK/sI5CY895YIiO/HNfbw/4KQ/sC6npJ1uz+M3w3MAz&#10;vZtcto2H1ikZZQeemzNf5D4/6N3G+T4p4TNcjrwadv4UpRf+GcFKEvWMmf0/knFuVYqmqlHFwf8A&#10;28k18nZr5n2VPqXlMWJ9utMsvEVqblbcnDMcbe5r8Iv2mv8AgvT+xN8ItPuLD4V3978StcUOkFp4&#10;ejkttN3gfL52o3UaqEz3gjnPbA61/NL+1b/wVu/bI/aztbjwxq2tR+EvC0zEHw14Q32ccsfZbu7L&#10;G6uRj7ytIIyefLHFf1f4WfQU4p4ijGpjMN9SovedVOMrf3afxt9r8sX/ADHlcS+K+SZfBwjU9tPt&#10;CzXzl8K+V35H+k3psCS2qTxOrhlyrqQykdOGHB54471d8lk61/IR/wAGvf7TXieXxL8Qv2Rdfu7q&#10;601dJi8d+HIZ5GkjspYZ0stRjjDZ2LOJ7eQqON0bHGWJP9f80hPAXbzjmv4o+kZ4M4rgHivGcN4m&#10;t7ZU+WUKiXLzwnFST5byta7i1d6p2bVmLhniFZphIYqMeXmvdb2af4lMjHI/GnhgR2yOcUhII7/z&#10;qMtjHPPavxrC6O99D6R079SUnAAHbj3pmexqB5B09aqPPgc13uqmtCo0blqZvl+nrWVPIV+vUU2W&#10;ZgODWbJKTzU4fC88+dnZRpdxjSFn5z+PQUeb0HTmqZlY59fcdaYrntj8K+nhhYu2ljsUWaIYk05m&#10;YDjnFU95xnOT7Uwy9RWkcNHRoLNlh2IOck+1QtKc4H+FQPIT1yDUPmE8dR61204W2Vy1TLDN29Ka&#10;H745+tReYT70xmXt/kV6MIW1ZqoFjOCRkc+lMd+4znr16VCSoHFRGTkj14FenQV90VYkZywz+VRN&#10;IRx055zzx7Ux3CgMOT+lZ8kpLbugPbNe5haZ0U6V9WOnkwxPUnniuQ168MURyevHHXFb0823Pf2r&#10;idXkkl4iA4OcntX3WRUffTZ6eFpK6HeG2kuNRZgCAsbEEn1wv/s1eyWUxNrGT/cA4ryLwhuNzdzK&#10;+Qsccb9OS0gIHrxj6V6XZzlIVXHQ9T9a04mu6jXa35X/AFFjtZNdjf8ANY9T3qRJWGeeOvBrL8zd&#10;yanjkUc9OwFfKpaHlKDNfz2IwT0/Cr1veXNk/wBospZYZMcSQuUbH1Ug1iBx29u9TiQ45/L9aw9n&#10;sZ1aelmfP3xl/ZD/AGd/jzA0njrw3bQX7Nv/ALa8P7dL1DcTnMjwr5M/PXz4ZCfUV8BePf8AgmB4&#10;l0HTt3wh8S22rCNSI9N8Rp/Z85QD5VS7h8yBmHA/eJCPcV+w6P09KmV3dMd854r9b4U8dOKMnUad&#10;HGupTj9ip78bdld80V5RaPlcw4UwOIvzU+V946f8D8D+U74y/CD4r/CfSpIvib4c1jR1jljSOe5t&#10;2+xPznK3Ue+B/wDgMhzxivKvBml6rLGNd02a1U2siGSCVx5zqxyGWI8uhIwSOh6461/YBIriCSED&#10;91MhSeE4Mcqnqrocq6kcEMCPUV+e3xw/4J4fBL4kpNq/w7iTwVrzM0sEunKzaNJM2cCewGfIVmOS&#10;9qVC8nyn6V/Xvh79LnLcXKOHzzDug3Zc8XzQ+a+KK9Of5Hx+O4HxFGLeGnzrts/u6/fc/G5PFOoa&#10;Re/bvtWoS6fKwaxSZ2SOeIw7TEyhyx8o/JgsemK3H8beKpdNTUrm7uYkisLfyAZzCGSHeoiAQcgH&#10;cOe/cZFecfEfSfG/w5168+EnxU0yPTtc0CWdJBGigSpcBdkqumFnhZQHjlT7wYtyc1q/DaPxD4q0&#10;pPBukxpczJPcPDEjhZYhMigs5I/1DsAO+GGeOc/19z4XEUViKdpRkuaLTumnqmmt01s+qPjUpbWP&#10;pr4HaZ4j07RPE/hVbNooDiLUbK0VPtMxZRNajy3dWKluJZVyUQk4xzXheg6fp+g/G97DWrsWBF4Q&#10;LywDyw2su3m3dRjzFBIjlK/dOSK6nwl401US3Oo+G4hdrYQ28d6t+g8y3S1DJsZgAQwLsEZTuUqO&#10;4xWrdW3hyV4fF5025sFsLyVJpLJzKizSFpmkkeQsNxYDjbt2HnJIryc2xkeak4x0aat+V1p6afgd&#10;dNPVNn0drPiu7ur2wk8WXNxqN0LSWK9mwiq4YoN0hkA3SBfvOAWb5Sa9D0O60jwDHJJZSf2XcaWG&#10;KxzApJE1wpliMcIYvL5ufmbBKHnAUV8di81i+0q48U6+vmQ31ozwO5kW3lYuUDoUZWyjL8o6DoRi&#10;vSNPnf4gWlle6rcsga1WzmlcuZGMCBI5CArPgIBuyxCgMc8gHxMww8alFW0a33/rs/8AI6qVK6UX&#10;sfZPhTUtP0+/tNd8QW+6W4QXUiIgwd4dERSoz5z4DDCrjCtk1Ld+IdX066t9VX/TNRvp2W2aCXzI&#10;IsuMyD5Q0ZAJJb+Nt24568z4X0jWPAtpL4TZJDqVvpzXeoy3EeySGzMSsHSJ9siblbLSyDlMYyeB&#10;8m3fxxTQNFfRPDLQvdyGWU30MWY1eRydgWTqig5+YNuY5PbHw9X2060tG0vl+Ntl2/zNcPhuZtx/&#10;pHrXxH+Iz6VZzeHluraSZJke4eIRSSPKi7UjJyfkiHfafmzzXnHhe6vNUsheahIZXl5ZnHJGfw6d&#10;hxXzta6hqeoTNLqE0kxwSvmncQCSSB6DJ6V9F+C4VOjQxyAjKHcQPQEj8c19bw8nTkqalfv6nsvD&#10;KEDsIExEfLRMAnae/wCXb9ar3Bkj1N1llx8kYHJz90HoPrW9FCIz5SnORk7cdQOTnHvXOapFfrr9&#10;xHFCGH7sZz/sLjoK+gznFeypxfmXg6bnJo6LT4fm3M6sPxPfPU11VqImKxBWO4cYXuK5nTbbUpyE&#10;CIo6cE/nXqGh+HtSdg+F6dxXx2Izrl0jF/d/me1TwS+0zZ0fTCqYUMcnHI7V6fpOkK+Nqtx1yRVD&#10;SdGv0cLJJjp91R3r0/TdKkQbnkdfpgV4uIz92tGP5Gv1aPVmto2ioCG2c9ea9P06zEY2kD2rhoIP&#10;KHLtjgkFuK2BeWsSYP4gnOa8aea15u0Kf4/8A56uHj1kekRTQQYO5AR24qzL4os7cYaWNcf7QrxC&#10;/wBct4R1Arjb7xNCRuBGe5x/OtKCxc3rBL7/APgESw9Nbs911Hx3ZqP9cCOxBJ/lXDaj8QrVSQhd&#10;vwP9a8UuteXaxRsk8nPFc/ca0mGAYevXivew+X4qWrsvk3+pg5Ultc9XvfiAMFdrn2P/AOuuXn8a&#10;zXDbIo29eWArzmTVVdyxPuf6VmWl9iTeT6jr/n+delDL66snP8EJVYa+6epjX724imdEQNCgcKzE&#10;7gWC8Eemao/8JJqZ+VhEp49Tx+dYFhfqXmic9baQ55zlcEevpWW16ous4GCnQDmqr4CpG371/h+i&#10;HGtB6KKPQYNV1aQZ3oB7LnitRNQ1TYsYnfG7IwAOTjvXKWdwrxZzjgYz/jWwsxWPr0I59aieX+47&#10;VJfezN1lf4V9x0tvcXp+ZpZSM4PzHtXVW8LRsFeUycZBV9wwRnGfX1FcLaXLN8i4xv59a6uxuSCB&#10;xn+VeDXyuK+LX5mn1mWyO+0iOJvlcduCetdvYpCibhjhhXn+kTb2Ur1xXcW0gMRGeAcmvPrYGlGD&#10;91dTCdWTlqen6O52BV6A4/Cut08/vOPXrXEaM5K9enPvXZW7qsoI9utZYqadKKPJq/E0ei2EgXaf&#10;zrpILoBRntx+Ga8/tbzGBnuM/wAquG/2A89+O1Y4eaWp41Wg3oztZtQAXcT0z1rPGqny2GRyf88V&#10;xs2qfKcGsyPVVeZvMPBYHbXVz+/HzFDBXTO/n1fzBuBx0Iz74/xNZ0uphwcH+EE4/D/69cJc6mFL&#10;LnlSR1+oH9KzDq53Y3dcgD8/8aqWIW0nuddPL9ND0ebVFeUSOc5wPxwB/jVFtSPm4z1Hb3H/ANeu&#10;Fj1dZE3OckdPxzRJqQEqnI7ng/X/AAq5V7q6LWCtodRc6mYgsyH5kkWRT3yD/wDqr3D4kXKnxBFq&#10;Qxi+0y3ugfU7cHH5V8rXmoYVo5Dxnr7D/wDVXu/iXUV1TwJ4Y1snJ+xy2Ln3hYYFe7wtX/d4yi+i&#10;jL7ny/lM8zNcHy1cPO27kvvV/wD20ntbwlo8HkjFdTZMoBBb+JWGOK8o0/UMmPJyR1/GvQ4LsOjB&#10;Rzt6k9cV6EpxnGUu3+R5mKo2aR6bNcBrY4JztzUlncmS33D+7j8K5iG9U2/zEfd9faobHU0W3Ack&#10;dT/9assZjY/WITb0aPHWFfK1bZnbXE0ZgE3cY5zXNXNym1d394gflWNca3E1oyEkELxXJ3OpyGQM&#10;p43dsV5mcZ/h/dcdW0r2N8Jl03dHYT3OGbnqvHviqUF2wYjk5GBXKrqauRuOCAQaWC/VZDyCdpwM&#10;9DXl082hUlFxdkel9SlFM6VpibeZBjAOc9Otdjqd0JPD+j3R6GGSLn1BH+NeSRanFJ5qs33o+nuK&#10;7Br4S+BbGXOfKvJIjjsGB/wrrpYuEqVdRd7w/KcX+RlicI1Km2uv5xZYkuQIiRyazPt0nv8A5/Cs&#10;w3ilDz2P6Vn+eff86+VlWb2O+lhGf//U+Gx4Gv8AcPM8Va6TnA2i3Xp9IKevgWQk+Z4k8RN2O2ZF&#10;/lGKgGmfFA4R7/w2nU8W85x/5MCp4dG+IjD97rGhLzj93ZyH+dwa+3hh6bf8KX3/AOci5VZL7a/r&#10;5FlfAVq2DLr3iVhjOReFensppzeANKJzJq/iRyPXUJR/JxThoPjlvv8AiDTF552WGf5ymvMvjV4t&#10;8R/Bv4Z6p8QbrXre6lsof9EsYrCMGe4biNMknAycsewBq8RGjTjKpOg7LV6r/wCSMlUm7JTX3P8A&#10;yPlz46WuhfFH4rD4GaLe6nd6T4Ytx4h8arfXs08NxcAbrDTtpcjlh5s2MHaMDBrutd1iOHWLMAKI&#10;7nT5IIlXIAMeyRVA6Abc4+lfO/7Ken31j4Jn8Z+KvNl1bxnNc69fXkpB80GZ4wuOvCnf6fPjHFdx&#10;qVzd6loKWkDouoaRP5SNNkqJrfhd/fbJEeT6NXxlTGrldSKtza28lsvuf6mnsm9H955N4zuryLT/&#10;APhFpFuFNvOywBJAi3YlJ+zIGB3YG7DjI+71xVaNbiewt9Fs0W2vdNlWGKPduUEKBtJUD93Ih647&#10;55xWKl23iXxS/iDS0tpL+EG5lWeRpI4Qq7EhRlO0Mck8Y5GW9K7bw9p1x4x1kar4Zhnmv4E8hrKJ&#10;C0sjn/lhIigncvOxux74PPyEbyk+Xq7JeX+aPVrTUY3fT8zL1+aCWFda01JP3cf2e5t8fPtTgoR/&#10;fiPK+oyO4r5R8TX/ANnmm1K3Pm2szmVgDyhJ5dR3B/iX15r9YtO/YV/a38e+HJvH3g3wVqC24QLM&#10;NSmt7Dz8D5QFnlRhIvQEDHYnHI/Hv9oTwv41+D/jK78B+PdPvNE1OHbPe2FxtJ3yjcjKUZlIYc7k&#10;Yqx9xXRm/DuOw9ONevh5RjLZuLSb9Wuu55OCz7DVqroUqsXJbpNNpddCh4c+IMvhfxnpHiaAlDpO&#10;s6frELMcSE2VykhIHYbN3Xmv749FvYdU0+11OA5S4t45VYHOVZciv84yxe6v9RM8pY7leIbjn76l&#10;cc/Wv78P2PPGn/CffsyeBPFLP5j3fhXS55GJ/jNsiv8A+Pqa/X/A7HyoYqth5S3SZ8l4g4FVsD7S&#10;K+Fn4of8HDvgWLRf2rfBXxgsYdsfj34W6RdXUijh9Q0KSXR7gnH8RjtoSfrX4TaLfOYGhYnKtnH1&#10;r+p//gv38PpPE/7Ivwn+MkClm8L+M9d8HXjj+CDWLaDULYH/ALaW0+Oe5r+TzRrry75ojwGQ9e+O&#10;a8biaTwWc1qa25nb0ex5NXD/AFnCQrP7UYv521/G56ElznpjNej/AAv8YW/hLxXFqt3aR30XkyQt&#10;bSNsVt44OcN90gHpXkCTID/KpRLjA55GK78Lm/LJTXQ+QxOUe0jKm+p98x/H3RVP7vwvYf8AApv/&#10;ALVWjH+0NYoMp4a0wZ/6eMD/ANFV8D2tpf3DfKpx7nit2DRJnIDzQKTz80ij+tfa4fP5yV40n/Xy&#10;PhsTkCpys8Ql8v8Agn3VH+0e6nK+HNPAHTbccZz1/wBVV2L9pyVBxoFkpzz/AKRx/wCiq+LofBuv&#10;3dnnRlN24f8A1drKspK4OSFB3ZBx2rGh0jVVkaKaKWNouJldSGXHXcDzXprO6kbc1Nr+vQ83+ypO&#10;/LWT+X/BPrT4jftC33i7wvN4YOnWNpHcNHvlhlLyAI4fA+VRyQAa+e7W88yTbnvjIrDg01JFBViu&#10;Bn5u31qHzGs5sEq3PDKQR+ldtPNJNps8+vlzs03dnoUThRuB/Ota1ucqS2eP54z6+1cAmpqxC7sf&#10;TvWmmqJGuFOSOn1r2sPmMVqmfO4jLZvSx2tlrd1YzeZCwDDjOATn1FaL6ldX0nnXkryOf4nJY/hm&#10;vPrWcu1dbp7bj9enpXrYXGNtXZ52JwdrROkgd85G6tuGS9QYAyOnX/GsOONlUSIcd8fzrSt7raAX&#10;Jr3aOK7M8HF4Fq6sdLZXN8DuA6dyR/X613emazdLB9ndhtOA4UnJHpnsK8zjuxtHIxjjmtOG+dSC&#10;pA/zivYw+M7ngVMPa+lj3fQ9ZNjKs8LPEykbJI2KMpPcEYr6DvPGNx428Ey6BqIM19APtVlcrgM5&#10;iUllfJGWKBhx9709fiix1QjGCQcdQev8vSvTPDviCW3uo5UbAyD7cdD+dep7bmtJboWDl7O8HrFn&#10;o3w/8RCO9NtI+NwDqO+D1r6r8NarZTK9hqIJtLyM2tyO/lv/ABD/AGkbDL7gV+e95eyeHvE0iRAg&#10;JL5sY7bH+YfoeK+q/DOtreWUU8bZDqGBPoa76eIvrc1w9P3XTa1X9WPfPhXrl/oetXngLVChngmZ&#10;UEjYUlejLweGXBHqDX0jpt3fvG9s8KHHzpiUdR1H3fSvibxVeS2yaV8Q7Q/Pazx6XqW3rwC9tI3+&#10;8m6P/gA9a+ptN1q5uba31bTo4ysqrKriQAduoxn8K48fUu1U7/mevlyvF0X0/J7f13R6OZL4x8JD&#10;1z/rP/saqzQ3GoQeTMsIYHMUgc7lP5dD3FQCS7OGRIdrAMv73sf+A9ulIJL+KXlbcbuf9aTj/wAd&#10;rOhi2maVsGnuXtP1CW1eTStUUHcNjo2GR0P8wa6f4XfFTx/+yz8R7b4l/Dibz7OX/RtQ0y5Ja0vr&#10;R/v2V4g+8jAny3xlWwRzkHkbi3udSjEcjW6up3ROGbj26dD6fjVjSb+KeOXSdTjDqQY54n5BB7f1&#10;B/EV7nNSxVGVKtFSjJWa7o8/D1q+BxEK1CTi4u6Z9u/Gj4N+Hfih4AP7WH7MGotZ+EbmZYvEnhQW&#10;cVxeeFtRI/exy8/8erE5RsbVDAglCNvxS2g6/J016+OOB5On2/8AVDiu2+B3xr8f/sgfFBPHPg9Y&#10;9S0q/hbT9Y0W+INnq+nP/rLS4X7okUZMcmPlPPKl1P6ReIrHwR4a8PaR8bfgRI+pfDLxFcNFCrD/&#10;AEnQNSZi82l3mOUZWYiIuOR8uT8rN/PueeH8cJjOSdSXs5/BK8t/5H7ySdtn9pLumf15wx4pyx+X&#10;qpCmnVhbnjorL+de621fdfZvq7WZ+TUvh7VA5jl1/VlK8lRbWaHn2MdUZPD1z/FrmuH2UWifyjr9&#10;wbj4a+Avjb4Sbw/4mZo7e8Qraa1Zohv9NlbhZ4XdWB2N/rImBR1yCM4I/HLx/wDCzWPhx4z1XwF4&#10;q1bX0v8ASL6WyuxF9kRGaM8Oh8oExyLtdD3Vge9fE4vL6dOo4QTl/wBvNfnI/SMrzaWIp88rRfon&#10;+h5/J4aYddY8Qngj/Xwrn/vlKy7jw1EODqPiBh6m/I/9BUVsyaFYH72peIn9/tUSZ/75T+VZFxoO&#10;kY+e68QMeg3ajIvX/dFcrwy/59/fI9H6zb7f4HM3vhe1K7ftOuN3+bUph/I159rnhe3OSjamRkn5&#10;9RuT/WvQNQ0DTNuUTWXP+1qlz+oBxXnGv+EtOZSGgvAfSXULtz/6FXFi8H7ulGP3v/5E78JiNV77&#10;+7/gnkfiHwrAVPF0SM9b24avz88fIfD/AI8vbEFw0iBkHmPIfu4H+sOcjPAr7z8QeDNKLNm3J6nL&#10;3Fwwz+LV+bfxc0GHRviJPDZuYwUicLE7DBbPdmJ7V+H8aUOSF+RLXo/+Aj9HyGb9rFo+qfgjZ6NL&#10;d3j6gI3kjt45I1lYLlieVOfXp6V6xNfaxbXzwadCkD7SP3ciFT7KwfHPoDXxv8LnkTVpZZJ+WgAz&#10;J8wIDZOScnI619XC91NdPkksbhwyW8jBUCpgRISxyoxwAST2x+NfPZZilGlFcvU/QoUpNyqWX9fI&#10;9S8M3wkb7XqzQME48qWXaZM8ZOD8oHUjvWzHrOnWelpBJMBcEt5mQxO7c2CTjqFPftXzrdax4tMs&#10;fkSEiVvN3RTKPkb7o4OORjHcAitZte8Qk7o7hHdsh42uNx254Oc5OfXsfyr2pyvZaHTLAuT5uZI9&#10;rTUdGhiaH5f3iZ3MrAtjtnBPfoOmavW+pWM8FxZafhgsYkZxE4AAZcjJTH4Zrz3wvqF3LMLm+aMk&#10;RPGzbXaJfMMbFdzg/MVH3sda9K1LxJ4ZmeSy00rDGAhjhaF5PnH3gSy5OTyDnpSdNSVuZL+vU87k&#10;cZWctjjteutP82XUTG22PfLLP5TlQqgnnap6dT39MVy/7N+lQat8GtFu0Xeo8a60qu3UowR+fz6Y&#10;r1pPE2n6To88+ozMqR5mkkNvJtRI13E42cjjjua479kKY6r8Ko5JCpVfiJrRQg5GJLeOQeh5z0PS&#10;vvvC7Cr+05Qcr3i/zifk3jdipLLqcl0mvyZ9d+BtAggvLmPaDkRkcfUV61o/h2BzLGyrgtyccd65&#10;fwxH5WrSr03RoTxjnJHP517Jodupn2dMv6Z4r+hJ4KO1j+baOOm7anu/wD0a2nu9LtjEHEZ2hR1w&#10;u7H419t/Emyufh5rGneMdKSX7LqNqkFxFDgOxOMhlPyiUdAc8j3xXxr+z5fPY3cF2qs7W7OwVeSQ&#10;MnHFfe/xt8Sad4l+GFleW7bNwBw4CyBlUE4/3e9fBcQwvj6MGvdkrM+2yOp/sdSV/eTufN/xV0vx&#10;EPDmoeKdLu5FW5sYUsZJ41lVEZvnVweOQeG6j3r+QT/gonc6zdftTa3da49tJcPp+jB5bSNoo2CW&#10;KKp2MSd2B82MAnoAK/rOHjW81fwU+kzo0kS24BiVv3bFZSFdFHRscEd+vXr/ACpf8FOZ0uP2rNYu&#10;4lVBJpWkYVOgC2xQY/75r5XjDASpZalOOqktfKx62UYyNXF3i9Gtvmfnpv2Xlo+cYvbcnH/XQV/T&#10;Hq2mMmj6LZrGimKGYhZ9rHaRGSoAPDZIB5z1r+Yu4kA8p8jK3UPt/GOtf01a3O6WXhwKAJIjIRtJ&#10;IB8uPPBz1x1z2r0fB5KVLFesf/bj5/xCly1aNuz/AEOE8S6Ih8Z+FkkU7kbUVbocHEWQcf0rqvj5&#10;4esb7xp4VS7bykEV5tdVzh1MbID0wGbAJzxnPPSpteczeNPDkrYAL3pOQBjcsefYCu1+M1tbXHjL&#10;wwtwCyOt0gAwCGDREcngDPU+lfq9XBxfOrbnxlHFuPK+zKk+jxN8HvEMKFSH0+8YkD1iPBB9K80/&#10;Zf0dLfwlc3Me3nxDEOvbyUxke57fpXvM0P8Axa7xFCM4Nle4JPB/ct0I/nXlf7N9p5Pha7RiPl15&#10;GJHTiCMnk+vOPXt61hUwq56b7Ho0cU7y8zq/h7f2EPi7xDfReb5jeI70OCg+V/MJOznKoT9M59qz&#10;PhLtutd8VXCR+Wx8aX5Iwq5Vihzj+f6VJ8OLSS48VeJY4xKwPie8AwCxYhzwv5j6Vf8AghDqV7c+&#10;KLzUE2D/AIS66zKSCGfj5A2eW4PJ496uMIrlb7nLyybdl0OS+D2jH7DdXABXZcwoBnIwHzjtxX5z&#10;/wDBUSJrP9s7wxdDA3+HNHYnt8mozD+Qr9UvhLYXEOm6qVwfL1JUO3ngN3/D0r8t/wDgrMGg/as8&#10;KXmflbwzYHr/AHNRmz718dx5SUcMpdpRPa4bm3Llf8rPvq7MRPh+FlUFrxuTnKkKuQB759K2vh1a&#10;TQ/EjxDAwUBr4svQgD5SCCDjO0jr0yQec451nRL/AMMKkrMwvZCVZeMgIcAnsM46c4966L4ULLd+&#10;PvEeyMknU5SuzGMbznAGelfeYiF5L1/Q+VwtXo97HUeA4YrHwNeYO4Ob53xzx5jnH5gHivNPAlvD&#10;b+AryaFeP7FuOvJOUPX616x4RSW1+HGoO6hQqXwz1Jx5gHJ6+5rxK38XeGvCPw/S11u7jtW1Wwks&#10;LCSTPlPdvEWWAyfdV3AJTdjdggc4B4pxjFKUtLHTKo3c6HxXpOmn4UeHLOW3iZWuYYRGUAUx+XKd&#10;oHGF3Hdgd+cZr4++Mf7P/hO/8FWfijwhdw3Guajqt4kl7ZCPSraR2JinhKLlV8tkfe5LO7BiScgC&#10;X45fG/xRpkejfDnXIZvD9tcPpuo6XrMzFfs0GHinkPlb1mUv8ybWOQNpUE8fNXg7xZ4w0ODRvCPh&#10;8XF9BDqcsumySlt90zu3nQyE7zveR43LxhOJJIwxPI/M+Icyy7EVHgqtPmvePnF3Wy9Nb/5tH6Nk&#10;KzLD0vrlC8Ypp+Ulqtfnp5/JHn/xZ+F3xB+HEVre68jCJCru5l3IDNkRmJtys+erbIgFYDJHGfD5&#10;lt9VP2HUYvLjmkUzapCc3fnhG3Km7duBDhiCOWwc4OD9afFL4W+JJ9OhvfHJtYdbk1C4S+m8oRWe&#10;nkQxyQWtvFbgtI0iyKoKqRhSFDAEjyT4r/Abxz8O/h1B8T7jTr4eHZZUsYrrUES2njmd3XLw4LgN&#10;tPlOr4IyCFPy1+NcQcN16M6kqNKSgu+rS7uy0+6yfXofsWR8U0MXTj9YqR57+iv2V99D53+wXHhj&#10;VLe8juI9Ra3aKdYwVlRJBk7CUZo5GRWUsVyoYlWUbWFfYPw70T4t2/gdPjF8MVvb6yW6zq0Whnyh&#10;bm3EciwkxAu0jB8uEiIQkkjAr4h8UXjjVbZrJUuFmt4p49qkb1IwwVc5VlYMDyQSPevq34IfEzwL&#10;4Xis9T8I3Wp2F3FYvBq1vCFliuL/AM6R7WaVJW2PGriJTGEICgsSX4b4istPhv8A1/Xc/R+FsdD6&#10;wqcZuKXVOz9Vff07Ht0fi7xbNB4x13TLK7tLaTT7S6k0/wAQWQiuTY2U+0+Y6LCXaIPtOVLrGylS&#10;VUBZ/CDT+Lr6P4h6MNRstHs9d+0eI7Pw8FW8H2hZJUggeVTEqSi2leOSQbAEfzCAqmv0U8K/EPSv&#10;2itD8IePPiVBo+mxWlnfaJN4gazlja1SSbFwtshlldiEkWfnZsldkCYcOrfhB4Qu/hL4KvPDCrY6&#10;rp37+G/Mc24WNtcPG8OA6PGm0QSrBKjSCAzNEzOxdG+ZxefKhHSleStdX9U9db7eq39fuM5yqtCj&#10;Fyrc9NppW0s2+ba+iu9UrrTd3PbfGnhvwzefADwz+0H4fv8AV7+Ztd03TL2VA5uodS01Ve2g1O0W&#10;cxraanYAwIJJ2SK6tjApKSjbLpnjvX762tdEea7jhmafVdRmmBENr5DfaIbSTaxmcQrGI5gArK58&#10;vlQpfw//AIJo+NNQ8PePtY+CPii6WHwb4psU8MaTrkyW93DYR6uHmsL2QS48wx3bJMGIBiVJEJVi&#10;K+9fEXwn0/SrC/8ACPiKy0+aTRNTTUJ4dekV76Sa13Wd0sXlk/NfJJHczOUcmSIo0YjEa15PFWDp&#10;e0jyq/OpOzbs7NX067ptelj8vqYOfN7RJ6b/AD6+f/DE3w6+G9vq3hDUNV1BB9jvpnsYLA3gv2sP&#10;Jkt5V8l5EIaJ/nUq4YPtwoBZHk8XvfhVb6tNpOpeLzcNYWF3Bp+pmeZ57uFp45rqG8umlZRJmOVg&#10;F3bgVY7ew9w+F0o0PTpdQNn/AGhFoiw6jb6c0P2mBftMczRzu0mfLQxMDbJKxjYlSWLf6r5c+J3j&#10;b4z/AAv+HHifxLcX9jqceq+EtVnm1O5iEyR+RBb3F2g5kfzri4JMU0p3+ZmQKAa+IyrLZTx0IRuo&#10;35Vffq7W0a0tr8j0alCkoqqotWV3f9NPXyP5DPiUuh2XirUdK8LXBu9Pi1O8a0uiu0zQmZhHIy5O&#10;C6gNjJwCBk15HqYbzojj+/g/lXS3XOJTycAc9eOOawtSj3NE7dCCSPriv6ilq2fhDO4jVmtIZWTO&#10;6FcMfp7Gs64uQkbbY+nTB6fzq7YzRNp8Fo3y/u8qeOoJ6e9U7mNTxgY7GhydtClTOXu5opSBhj6Z&#10;Ix/KqLx2kUTO0Sgjozctz9as3gHnYyMHH+HSsu8m/dhcHvnNct3c0cbIqxSszCR+oJX8DyK/aD/g&#10;h143s9A/bDk8A6swFl4k0aXK7tuZ9NkF1Ftxht23zMYPrn5STX4rwP8AOc47N7V9M/sn/FiT4Kft&#10;O+BPimkhii0rxFZS3TKTn7NJIIZ8hWXI8uRjgnBxyCOK+k4SzD6pmeGrt2Skr+j0f4M8rOsL7bC1&#10;afdfitUf2ZeCfjH+1j8JPF2paGmspr9pZ3l3bww67bpKQYZ2ChpIRBLtaP7ud3Tk19feEf8AgoZ4&#10;o00aN/wsX4afaINSubuzn1bwoJL0WMtqyYa4t5FMwjmR9yPF5hBVgV6E/O/xWL2fja/nhJImjvXB&#10;DEIzCG2ljkB7ZVuvHBJ5qPw9rdxDPBZR8pfXlstuqjLESRSM23BwG2qQfQc9a/ofOckqQnzUsTP3&#10;u/vW/wDArvp3ODIc8hXoJ1aMdEtvdv8AdbufUP7Vn7Wnwt0H4D+IfGE3jLUNEjk0m9S0jttaXSru&#10;O4VGQCNVt4rgOj8YHIIx1r/Oen1O41rXbzUNRuJbqe6uprm4up2Z5ZpZXLvK7NlmZySzFuSSSea/&#10;sN/bYvNI8VfAfV9Lu0hX7F4suLCEMnLWt3D5j+nWQbiRwc1/HTPEdP1+8tZB80VzJExHqjEfzFfk&#10;/iHUrcmFhUkpL3tUra6J3s/LT5nrxlTlVmoQ5bJaXb31/wCHIdYI+4g+Udzx2r7B0e+F7/wT01iy&#10;kDYsvirobpwcEPYakCckbcguBxzjrn5QvyBfZZC3GMYH5819WeCI7WT9gr4iYKefafEXwfO6kDeI&#10;p4NRjDA7s43LgjaBn+Inhfjsil+8rrvTn+V/0OfMF7lN9pR/P/gn6Yf8EmrvQTd3GrXKQRT2c9ta&#10;kuobf5knyyYA3FhuAIDDjBJ44+9P204rLS/22/E7zRRW8UekaJNqU2oW7XIW7fSrQ2yLuaMW5Kth&#10;yZWJOfuFt9fjb/wS6vtX1b9oTS/CmnCe4jucXU1tC2Ay253ndnIxnGAcZOMHdtB/bj9tjWfDN5+1&#10;Pr3ifXLk291bxW32uN2crbjT7OBMhogcG3kYLMi5KjkgFBn7/F1o4jIcLO8f3clfm02utLa316av&#10;VX1PCwEfYZlWc07STtbz79D4T1bwfomuTWdhokunWYtZRFL4dvJHiuJ3iWRoympylkmidRiFQoJy&#10;sTbiVJ+i9U+CPw98Z+FfD/jTVUWW1uYILaSw8NyyxXNxdiZlntreV0mdILeGNTGXjZXmYqykx7B4&#10;B4p8P6Bfjwfb+FtL1q7g1Eai+kao4ki8y4Rg100gdCIismdq7Q52KQgQZHrvxtufGPg21uPCOnT3&#10;0l1pWoXM84YrJDIkp23epqfPeKSS4lh+VsLu2swA3Ej8LxGR46Ua31RKUFa7VnffZ2ekXo7Kzs9Y&#10;tpn6BHFQtDmlZva/9W22X4dD0q60fwZZ+C5tXeyS10nSdE0r+1dVkiJuleG3jspjCHEc0w86Us4U&#10;PIGd5V2om2uQ0z4SWnxW8PSaBp0un6ZaRSadPZ6hNH9raW2hvZD5FtCy+dK5hdI0dwj7+ZNpAx8Q&#10;+PtT+Keua0PGE8Ek9ubaR7T7UBInlW6kztHLMm2RFDFCTl9uF7NXovjPV/DVx8IdX8Vx6Vf6hpx0&#10;myOt30P7uKW3idYSJ1kfbcXcpkO/YRtKCYsGI3+Fw7w9jYurKVX35qTvbS3LpZbtJPyte70PRxdW&#10;l7rdkk1/w7/D/gnsXxAsviZ4X8LXtt4Z1FtQufC1nqHhWLVdBulnhutFvZEnezudg2OkVz5k7BWl&#10;UyN5TOTGhf5T+Kck1jaaXHDp900VnItkkExleP7Zb20KTEqCuVM8jTNng5xySTXo8njLR/ib8JdD&#10;1nR9VhhuND0qPw5Ha27yRm+tUuZEj8uHy/LjNraykSq7rIocYMwG4eea543v/BohfQ5bWOxuRfza&#10;hHbSfaIxF5+ySGHcN2GxyzZO04HRifQp0HTUVJe9FJX7+fzPrMPhqU5x5ZW5tW10PAfiZ4gkv4dG&#10;ttQu3u9QXSUje7lAaRIRO8yIjbuBuduBgds44rjUh0bUZBdSq7u0O2RoYxkjflnUMcBgnJHp05Fd&#10;t4/8MaG+vxaloswWJLe2iuLOFDstYhEHgYEjo4YEKx3gg5yBmsvwis1jf3N2hiigUJJclRvIEjHZ&#10;tUgFixjPODtBx7100opX1NKVCcZcstb/ADO98L6zrfhHUTDobzXlpcRy21xp1jO5F4kkZhd4pEBa&#10;KYwuVRsEox6MpZT9deAfiT8PPh14auRo+k2PijThp9jBq3h3xLoizzSW5eUG/k1aAAac8E1xFGqx&#10;SeWzkfMxVTXyr4B1iTX/AIk6boOmMdEsNS1ODT59aaUrDZxO3lPLKAyAIVY87hnOGYAkjU8e+BtW&#10;8FQf8I5ot9PdRpq+oaBeNaSPBBNZx/ZrhRIjtHJ5RVzvFwqxl1QoSQzDjxdKE7wk9z6fLcTUpL2t&#10;JXs7eV/JefpY2NBvvDMPxBu76zv7vSbW1upZ4omndrWG2kiaSEDnfM8UgjL4x5vLZJwD+hF78drb&#10;4ka5YySWuo3fiXV7l9I8PXdz5kF9bvb3PF35aMiLHGgZIpBOzRujSPKSCB+aPwt+BnjT4g6H4h13&#10;SbGebQ9JNvLdXsSl4LcwNHJult1Immt0SQGYQKXiU7mwoJHtHxJ0LVG8cP4R1e3t9Rutd0vSJLiG&#10;xu42kgWKFZ2toLrYoihleSR5HibYUPl7ZAVc74GfJV9pa6jp96t1vrbRPdboK1eVXDypWtza6dGn&#10;fpqleza6/Kx+xPwJ8B/DnWPHY+NXhO6tfEj6ndXwv/EOpQtNeyXdrJ9lzZTyAMgUJIZrggPeM/mM&#10;SCK/Sz4aeBn8QXb67q1gtxpVnOyCO5QGOeWXgKqkYfYCWzyA2PpXy58MfD2i6DoHhjwpaXkWofYN&#10;Pt9Njv4UEaEIqqm2KJ3SNQpAUZJxySc5P7GwafBodmNHskKwW8aRQqRkBEAGD9Tye+TX8w/tEfpT&#10;1fD7g/CZLkVO2IzVTjzpuPs6cVBVZQabanL2kYxd7xvKXxJHh+E3A0s3zqeKzL3o4V/C0veblLlU&#10;tNlZvbXRbHzVB4PuWQPCh8uMAKmMbVGSMdsD07VQufDnlxEkE7j3HTFfSrKXUrDGOeflHSsafQhd&#10;IEaPGPvHp9fav+fbDeJ9edZzr9Xdu+vq311P74oZ1KNlayR8zzaNKiquckZPHBx3rntQ0G1vYDDd&#10;QpJkcgqCP19vWvorUPDu5tkagkHIPf37Vy1zoEnmYVcnoQO2K/Sco43pzSlzWfrY9yhnCZ8VaX+z&#10;p8LfDnjmD4naH4f0ePXIEWKKaS2/djaMRO0alUZ4usbsrFOSuCAR6df+NtSu/l1USw+bIcSMxYTE&#10;/wAQc889fmxXsGp6QEibcpUfc6Z471x15pUT2bF4w3nMI0UjhYwecD3AxX6pPjOrmnsquYVJVnD3&#10;YuUm3Fb2je9l1+86MtwmDpOU6FGMHJ3dkld93ZanMQ6qpg2r17g17/8ADnUVm0aFO6u6n/vomvnK&#10;78HXFvk6O5VcZEL8xj2UdV/Diuw8EeKU8KQtZeIc2gM5KSv/AKr5wMfP0HIPBryuIstpYzBThhXz&#10;S3t1+7/I1zvD+1w9oatO/wCZ9mWj4USeozj+tX4iWYg5781zugX0Go6bHcwsHVl4IOeo4retjljn&#10;r/hX8YZrh5Uq1WElqmz84lGzaZeXpg/nUi8/TNQrnO78acOlfKVY9SWriyMVGCQeOPeqFzL5cBUg&#10;Y6EH3qw+7zPY1TkRXG05P16inTitDWKR8VftffshfCT9s/4K6l8EPjPYtc2F032nT7+1Ci/0u/UE&#10;Q3lo7A7ZUyQR92RCyOCpNf5/f7fP/BMT9o39gDxayeOrRtc8H3U7JovjnSYXOnXIz8sVyPmNndAE&#10;boZTzyY2kX5q/wBMO7sw3T06965rU9HsNb0650LXbW0v7C8ga1vLHUII7m2uIn+9HLFICjow6qwI&#10;PpX95fRf+mxnvh7KWFUFicHN3nRlLls+sqcrS5Zd1Zxl1V7SXwvHvhxgs+gqknyVY7TXbtJdV26r&#10;o+j/AMkvrT0C7snrX99H7RP/AAbx/sE/GjX5/E3gRPEHw2vrndJJbeFJo5tJLseWWwvEk8oeiQzR&#10;oM8KAK+EfEH/AAayaG12D4V+Nt3FCQCU1Hwukkgz/tRagg4+lf668M/tHfCzH0IVcVj54WTWsalG&#10;o2vnSjUi/vP5yxfgrn9CbVOkqi7qS1/8Csz+RaA/MD14r2T4L/BX4uftD/ECy+FPwO8O6p4n8Q6i&#10;+y10vSYjLJjPMkjcJFEvV5ZWWNByzAV/X18G/wDg2A/Zn8O3sGofHD4keL/FCRyK8tholna6Fbyq&#10;CDteR2vZtrDIOwo3oQa/oN/Z3/Zu/Z1/ZJ8EH4e/s1+EdI8KabJta6/s+Mtd3rr0kvLuUvcXLjsZ&#10;ZGC9FwK/JfGD9p9wfluFnDhKjPH138LlGVKjF95OaVSVt+WMFfbnjufQ5D4NZlWmvrtqUV5py+Vr&#10;r8fkfBH/AASF/wCCUugf8E4vh/f+LfiDd2utfE/xXaQwa/f2WWstKskIlXS7JjzIBKA9xPgea6qF&#10;ARAW/YqYq/C9OM8YrCS9ldj5hB7D8Kuxyjbgfqa/ww8SPELOeLc8xOfZ5iHVr1ndvZJJWUYxWijF&#10;JKK7LW7u3/RWUZFQwGHhhsOrKP8ATfqxzN1x6/yqpJIFGO9E0uxsYGDVOWbB9R1NfKUqTT3PajB3&#10;Elk5Bz3qpLMT9R0ps0wz6f8A16z3dR/OvSo4R9djrhT7j5HY1SeU8+/GKc0qkYU4Gc1Rds5x9a+p&#10;wOHSjqdUIErHPBzjGMU0dMDvwKi3KGBBxUTSEHAH5f8A6q9SNFM25S4JP/r1GZCT26/nVYyZ57ev&#10;/wBem+a2Oe9a06KQ1TLLMOGOTUfVhgn1x9ai3MTgCkLgD8+a76NHoUkSmTB+UU7cRn3qv5pPX1ph&#10;foMiupUOlhlhnC4z+lVmbccn6/lTfNwOTUMr7e/Jr0MPQbeprTp3Hu+Rg46VmzyA8Y+nPpTzKATj&#10;B5zxWZKzFju/AV9HgaPvXZ3U6euos8rBfm6npXGay5CGNWKg8sfbvXS3MoVOxrz3xLeqkLZI6frX&#10;3WQYVyqKyPRwkHe50PhGeJIrlkAAkaHZnqFVySf+BH+lekQNmPcpzzn8K8F8D3d3dyyEhfL81Ezn&#10;k45wPpkmvbIZMKOaOKcO6Vdr+tkiMbTtN/12NhXJxz75rQikJHzfnWGrgjAz7D+dXbeQ52Y/HNfH&#10;1KV1oee6aOjjBbp7etWVTceuMVm2s0iOBg4HQ1tiPevmxg8feFeLiazpuz2PNrtxZLDEduFG49av&#10;QWk1wwEAJJPQfX+VXtMspUkS+bCxjrv5yPYDqa/P39pP/gqJ8CvgZc3fhjwGP+Eu8QQCSKS30mRB&#10;Y21wpI23V9hkypB3JAsrDGDtPT1OEeDM94jxrwWQ4R1pdWtIx/xSfur5tXPm80zqlhlepK39fj8j&#10;9Il8NEQ/6XKqFhjbjPNZ934Ml8rzrVmkHGOMfjX8rvxP/wCCj/7WHxWaX7P4hHhizdgRY+GIza8Y&#10;wQ1w5kuGz/10A9AK8b8P/Hz9oa0vjqFn4z8XpOwGZk1i7DY/GXHSv6nyf6DvEnsfa4vNqdOb+yoS&#10;mvRu8bfK/qfGPji0v3V39yP6pfiz8Fvh58V/DsPhr4u6PbazarFJDZNcJtvbBXPLWV0B5tu2eQFO&#10;xv40cEg/z1+NvhJd/Ab4+6t8LNVv0li0bVptN0/W2DW8j24QTRbwoAAkidNwDAbicHvW34M/4KD/&#10;ALWnhlVsl8VjU4kXbs1u1tL9xkcHzHjEhx15Y89cjivN4vF/iH4ga1fa5421W7vb68kn1O9u9Qke&#10;ZLq7PIMgAG3k8FcKBgAAYFf0N4HeGfEXC/1rCZrjIVKMrckYuTSd3eVpRjyaaNK6lu9lfx87zSli&#10;pQnTp2lrfz7frqelaB4g8Nabq+pQavG95qHiaJoL65UjZKh2us0Y/gkLJnLDGS4YcDO1420PQIfD&#10;UVjo95OdLuJkvnslXLwSzK0TI+DhnKqrABsEfWvMdS+Iy2eip4S09II40uI7lxcKspM4/wCWkT7S&#10;6KFyNqsAcAkE8VS0HxUmrajbadudmKeZcGILiMhiBIi5HRSM/rX7Zjk5T9yWl7/1/X+Z5tJvseoa&#10;VYXOt6pp/hK2SaO0t7dXeKZtyiJEVCFCBdrSEbiOoODkkZr7h8J+ENA8HeFbqy1yVWmWDyo9sTSB&#10;VZTs3AAE5yQAeCxAYkAivzxt/iLeeEdYhvrYJPKm8wS7TmQE8btpHIAA+nFfU/hr472+o6DNFrMm&#10;24u1lkt4Wk2Gc24ZkBZAcYIxnIJJACjOR8Rn+Hx9WrGEHaC1Z6dKLsdp4802y1e2g8Wa2JY45Uiu&#10;biNpWOoSuihI4yAp2jZyxPQfKiADNfM3iv4fzwwW3jPxjcQQXN3JlLGC3CJbW6conkYAXOc/vPmP&#10;UjnJW5+JOtzTy+RcSx3EsyyTzMA8zEDGGk9B6BQPXJrFMdxfZe7YylpTI5fLFmPcnJriwntqaipy&#10;0/H7z1qN1ocEbe0m1Jjp8ZiiAIG9ss5znceBgn0AAHavqDwbYFdPtk5J8pSGxnaCOcV5ZFpUUzCR&#10;BEMcKqIQT+Pevo/wlprG0RCpwFCnnkDHANfbZBil7U7MTBygSWumZ7ZAGRkZPf0756Uyx0XzbuRi&#10;uQ0vUenSvULPRyELScZXIX7uOc8fhVrTtLRWyR1P9a04ixytGMTTLqNm2VNK8OrnGOeDmvVtK0uK&#10;FRleR7Vj2ojgGGA6cY9a1TrUMA2sR/Pmviqs5Tdj1HE62NbeIiQ9a0n1KCJeST3x/n/GvJb3xRGp&#10;wG55HFc9e+Lsgqr9eD/9eihlTnK8jnrV0rWPYb3xMsbH5uMdunFcve+MCF2oTkj1rxPUfE3mcK+M&#10;DBya5m58S4TGeq19Jgcj969jhq4zQ9c1HxS7YdmJJPPPbmuck8SjaVLdSfxrySbXC/8AETzxj261&#10;QbWOCF6k5JJ9a+lo5XFO7POqYk9NutfMiNyenrVI6vg5BOSOtecnU9429cjBwafFqIXp6cV2LDK+&#10;hg8T2O/bUWGME443UkGosZtgI6+/euNj1FFXLMvJzyR/Wrkep2wxl41Y+rAHP50Tw1rNsUaz1PUd&#10;G1DFw8JbO+CVMn3U4/lSRzlplkJPTA9jXBx6zZKufPjyP9ocVfj12yUDdOoHqM1x1o0X8U196N6T&#10;lokj1ayuyRt9to5rdiuHZNvcjgV5Tb69ZkfJIx+ikfzresvEEAUECXnoNtcVbFYdL4kb+yqX+Fnr&#10;Om5ySc4OCPrXV2D4bv8A57V5NZeIY5AFhimP0wMe/Wuw0/VnbAWF+o5LAc14eJx+HjtK/wAmbKhU&#10;e6PXdJLRtnPPcD0r0fThuQ+/HPvXkGm6vdzFdsCg4C9cdPpXpGn3d1tB2oDj3r5jEZhQu1Zv5Mmr&#10;Rmt/zPVdHdQAD27+tdTHOvmDnHH515zo15K6gylcYzx61tXV/wCWQVPb2ryqtWLoc6Tsn8zidH37&#10;M79bpEOQTx71DLqSHJB5/WvNpNVnIyZSCDzgCsS71WcsV81voDis45hZXVJ/gUsDd6s9OuNSVs5z&#10;061m/wBpbZDt9PX3ry24v2ZctI5J9Sah06+USyjJJ8s4BzyQRV08XOc4x9la/W//AADVYOKjfmPQ&#10;LvVGNwxznLZ6/Q1mf2kqnljweT/n6Vy2oX4YI6kDeCPxBIP86x/7SUnGQc/1/wD11x1aclN8x1Qp&#10;prQ71dY2Zj/u557nB7/lVh9Y+64zgkD9B/hXmz6ku8ZOA2OPqP8A69INSXy8nt/n+tafWLKxX1fy&#10;PRrjUd7ZP8WP5V7RpGpHUvgqedzaZrinnslwhH86+X3vd4RlP8JB/DpXuvwivE1Twp4o8PP8xNnD&#10;fIPeB+T+Velks5Sr1qa+3CaXryuS/FI8jOqKjRjU/llF/jZ/g2WrDUJCRhjj1Nd3p+qTMFwx+lcB&#10;p1vaxAFyc4z/AJFdtZfYlC7TgV8bPF1pK3O/vPNxEqb+ydzBeuExkkY4zTYr9ijDPTiqkM8aodq7&#10;h2IrFguwLmaIgdemeetc88XK9m73OCnTUlLTY1Jb0bSG7ZArMl1AeX5g9sYqm10JXkABIDn8MjvV&#10;MPGtid+BweSfQ1yzqylJ2O2nGMWrovSXaxyhT0zUX23978p4IPemyNEkCzsqsCARn37jHeqty1sk&#10;yLkctyR6Gs53ilr1N4tO2grXLiQ8np0r0LSb0T+ALkHrb6hEx74DAj+tecs1t9ojQfxA5rpPD10j&#10;+GteskOfLEUoH+64r6bharetUi38UJr/AMlb/QxxkVKnF22cX+Nidb5duD1qP7Qv+f8A9VYEN2pU&#10;FutS/aV/yP8A69S6ivudXsbN6H//1fgxNS8cS8R+HLrnp5l7bj+W6r0M/wARWX5fD0S8ceZqKg/p&#10;C3pWZ4X1m78XSsmlRakgQ4aS+gltVyew84KW/AH617TpHw91CYCTVZXwRwqt1/z9RX6VlmBrYtc1&#10;Go2u/u2/9JOXHVqdB+/FL7/8zyuST4nj/mCaYoHC+ZqTEk+ny25rwr9p/QrnWfC+m6br5EUUomMz&#10;2x3xRXWwJt3EcsgYsMgZ7jg1+gtl4T06yQCBcnHOcE5x77vWsfW9CsNZsJtF1rT/ALbayjbJEyx+&#10;U4PflgVYdyMHPINdWdcPTjh50p1G3JeX6JGWXY6NaacY7f13Pxo0nxTa6R4N0rw5cMkF/oEKQApg&#10;W19Cq7JfKbAAdwA/lvg7xgZHNY3j7WEttMbxLYTr5V7FHaTiNGf7THJkJImzJ8xAx6DkcHpmvtDx&#10;7+xLNqUc198OtR+wuzFl0zWT5sZB7LNGGK89A6t9a+JvFnwA+OPgV8eINAvrTS7WTz5tS0s/abKF&#10;DnzLiQQCTbGiZZjsBIzX4xmWFxdP3asNO61Xa/3eh9RTpRSvE+jP2Nv2X9R+Nt0/i7VpbrS/DNvM&#10;bRrRYkjkuzEP9WhwTGAWLOw5A4AySR+5vww+DHgX4e239meB9Is9PEuBNLaRYlcKMbpZjmRyB3Zj&#10;xXyP8A/2yf8AgnN8L/h5pXg6y+I2lOunWqxAPbXqiRydzyMfIyzyOxcjpzjtX0JF/wAFNv2A/Jkt&#10;Lb4l+H4iQysphvI1zjAHNuB+Jr1smzGGGioUZJSe70v9/ReWx0VsPRavU1P0G+JPiG38IfCrTdHt&#10;ztMlqbyQDuZSQuT7KP1r+Mz/AIK8aZHrvxT8OeM4Rl7myudLuGHrbyCWPPuFlYD6V+6f7SH/AAU1&#10;/Yv1q3Fj4X+IWlaikFlDbobCG8lGY4wCBiD1zX8837Y/7QPww+NNhYWXg26M89jqJvHuJ4JoTIsq&#10;MrgGUKFRPlAUDJOSSeg/oXxOzjLnw9Ww8MRCU9GkpRbumul77XP5Z4PweN/1gp1pUZRjeSb5XazT&#10;62tvY/PJoYLERrCBhPnP1Ff2of8ABMS8nH7HfgWyuGLiLTLizQ9itveTonHsoAr+MFI4dV1MwRYI&#10;C8rEdxb1C+pJPav7Cv8Agl34t8MzfsheFLOa8SK4s9V1O2nieOUGJWm3YJ2beD6HjPNfhXhVFrET&#10;q310t566n73xJKMo+w6NO/4WPqn/AIKN/D//AIWx/wAEwvjD4Vgj8298MponxGsFxlguj3f2a8Zf&#10;pa3jsf8AZUmv4QoLiK21JHdSyq4yM4/lX+kp4Q0bTfF7XPhvWbSfUtA8QaZe+H9dgto3kM2l6pA9&#10;pdKoUE7vKkZk44cA9q/hR/bI/wCCeH7RX7Jnx81j4O6p4Y8S6vZQ6lNH4Z8R6fpN3Naa5p2S1vc2&#10;7RJIN7R4MsWd8ThlYAqa+u8XMnqwxtPGQjdTSv6rT8kj4zhzFwrYT2F9YNr5N3X5tHyjBbXE8uMA&#10;KDknPQenvW8rQ2eBCoL45LV6r4Y/Zj/a81KBIrH4T/Ei+VQNrW/hrVCT6E/6MQa9Es/2F/26tR+e&#10;0+CPxZlzzn/hF9THX3MFfIYWo7cyi0/R/wCRjiMsnbl5bnzL508xBdiR2A4HPtSYYEHrgYORmvsW&#10;y/4J0/8ABQ+9A+yfAn4qH/f8PXsY/wDHo1rrLL/glv8A8FLbwgw/Ar4iAE/8tdOMWM/9dGXFegqs&#10;n0l9z/yOVZVUSty/kfCsM80Mwnt2aNgch0JUg+xBGK9s8OfELTvEFuPDPxREtxasnl22s24A1CxY&#10;8K4bjz4gfvxSZyPulTivqqx/4JA/8FQdQx5XwV8WRg9DcNZQ/n5lyK7vT/8AgiT/AMFSr3DJ8Kb2&#10;LOP9fqmlR4/76vK9TA4jER2hK3pp+hwY7JlNK8dT81/EOm3+gatLpd3OlysZzDcQOWhnjblJEzg7&#10;WHryOh5FZaMAox/9av1+g/4IW/8ABVLVLWC0n+H1nFHDuETTa/o6soc5K5+1k4zyPTmuls/+DfX/&#10;AIKg3eA/hTw5AD187xJpgx/3zK1eh9ZkpXUXbzt/meW+Gq0oKLjr6P8AyPyn8At4fW4+06/YjUE3&#10;hRC8jxLgDnlCDn8a9sh1D4YFgYvCtlxziS5uTn8fMr9ItK/4N5/+CoCjamm+CrYbicyeJrT/ANkR&#10;67K0/wCDdn/gprKQstx8PoFx1fxITj8I7Rq+swHFVOhSUZUr/KL/AFufI47w6x1Wo5QnZf8Ab3+R&#10;+Xq6l4LB3WvhnSo/TLXDfnmU1pw63oELBk0HSVGCM+XIx/DLmv1XtP8Ag3D/AOCjErYuvEXw4tx3&#10;J1y9k/8AQLA11dn/AMG137ds/F543+G8P/cR1WT9F08V7dHjuktqVvnE8qr4UYyX2vzPyQh8VaWn&#10;EejaUCPWDOfzNTf8JVAVZU0jSEB5/wCPVSefc1+zVh/wbL/tcyY/tH4l/D2IY58s6vKfb/l0Wu20&#10;j/g2I+O5uI3134s+DxED+8Fvp+puxB7Ats/z6V3U/EOmklyL71/kcFXwbx0r+9+H/wBsj8NofF8Q&#10;wq6Xo68HJ+yp0H1rntUS417V5b+L7NaiQKBDBGIoVKqF4VehPU46mv6PNO/4NkNZkTbq/wAVdHiP&#10;H/HnpF6//o25FdRH/wAGxOkO4M/xmnjXADpH4aEhznsWvk7e1dNfxFoNWk197/8AkTCh4K46MuZP&#10;8I//ACR/MYjz2N21lcFQ8bAMFIwcjsa7Cx1CJUDJKg9RuX/Ir+mqz/4NjfhtEB9u+M2vnjnyfDVo&#10;o/8AHr5q6yz/AODZ34HxHN38XfFr+0eiafH/ADuHpUvEvDQ/p/8AyJt/xBDGu7Uvy/zP5qPHcWnz&#10;aXpPiC0urZ5vs/2S7jjkUuHQkodoOcYOM+1dl8M/F+n28ZsNRuIIhGRsaSRVBT6k9RX9Kmnf8G2H&#10;7M1vg3XxN8eS+vlWmlwg/nFJXf6d/wAG6P7HVvg3/jX4k3GMZ2z6XFn8rFiPzrop+KGDirfo/wDI&#10;t+CeOdT2kX26o/AvT/EXge48MatpmrazpcUN1p8iANcIxE0X72BgoJORIB0HQn1rnvBHx+0fQNBt&#10;NEv4/OaEsfNM6rwScADB6cZr+lPTP+DfP9g+yYG51L4jXWD/ABatax5P/bOxH869C03/AIISf8E9&#10;bHBl0zxtd46+f4gkUH6+XElVU8WsA01KLf8AXqjph4I5opc0KiXz879mfzmab+0t4XCLC67FByoL&#10;o/v1yK7K0+PPgnUQN95bQHPHm7//AGXP86/pAsP+CLv/AATssMH/AIQfV7nHT7T4h1M5+uyZK7Sz&#10;/wCCUP8AwTz0r/V/CyCbHB+06nqk2fruu+awXi1lqelKX4frI9CHglmT+OtD8f8A5E/m5sPir4Nu&#10;GCrrelJnjEhkX/0ID+dXdV8Z+GRJb3sWq6XKxfy38mUZ24JBILdAe/vX9NGlf8E9/wBhXw0WfSPh&#10;LoUbEAFmW5mJA6f62d60x+x5+xxYN5kfwt8Nbh0abSknx/38DV0YfxewkZXhQn/5L/mFfwMxE4Wq&#10;YmK+/wDyP5sLHxz4G1jTpNJ8S6hp6W8iZWRZ1LK38LBRkhhxj1/GvTP2Z/2p9V/Z31a8tr7TLrxf&#10;4B8S+XpvjvwdZQyXM17aMfLS8soolaQX1tkNGIxvdflGWCY/ogsfhH8AvCTeZ4X8G+HNMYDhrbw7&#10;ZKwx/teRmtGbxjPoOBoV3LaBTkLa6asYBXkf6tF5B6VOaeJLx+HqYZYK6l3k1Z9HpF6p6qzTvs+p&#10;6fDvhOsrxMMUsdZx6KK1XVayWjWj0+R8kfANNL1WKHX/AIE3l78Q/AOqrLNp2taDbPeX2lvCoeSx&#10;1qziBnsb+3B2SwyxqzEEAb/kHi//AAUf+B2j32uaD8WrXXLO2v7nRodL1vR7TWLSHUXltG2Wtz9h&#10;3G5JNuyxzHZmPyhvAzX2vd/EzxDp91dXmjRyR3F45kvLm10qOGa4kPV5pFQGRj3L5PvXzX428E6B&#10;4+1CTWNb8JabdX0kDW7376baWt00THcU+0QRpMoLDccN15OTXwDyXH4itCrVlFLrum/y/Jeh+r0c&#10;7wWFjONKErvbZ2/DofjTL4As25e71ls/9P8AIo/8dFZU/wAN9NYfO2pt3O7Urz+jCvvzxN+wt4S8&#10;WSSf2A+u+H7xP3jW1zrl3c25DHhtjPu2E8ZR+DxtzxXw78U/2YPGXwsv2tvGHhzWZLdiTbarBd3l&#10;5p1yg/iiuUyh91ba6nhlBqMZgHRlyyoxd/71/wD21np4HMo4hXhVkvlb9TgL34XWTkvHY3UoGTua&#10;/vP0y9eaeJvhjoMCE3VpEhxysks7kfXdJ/SnX3h/wlbN5E+nxxsR92eeTOPcO3Nefa5pfgiFWaaz&#10;0xSBkmQoT+ZfNeLjYU1H3sND7/8A7Q9vCe0bS9tL7v8A7Y881/wR4QjZg9vp4xn7+enpzJXyFr3g&#10;/wAIDxZf2kFtZz+YFlj2BSqsq9OC2SM+or6Z15/h9EpDroq89W8gfzevhr4kJoJ8ZXMuhtaumELG&#10;0dAu8j/pk3bNfinGqpuDUIRWvT/hj9J4dbjUg3ro9ztfhdHaJPcyXCCQtCCihVOGLDn5gTgDsK+h&#10;dFuzpNtLe2xkgnCOCbd/mw5xtyOxB5xXzx4GtjdXCQ2W0O4SMvIqnCnBb7ykdfxr6o0TStJktxFL&#10;HbxbADJI4RpCFByoGBgHHbtXzeWQXsU+VXXU+7ljbSfuaFfSb+X+zRdahc/Z5jIdiiUqcdQW5HXj&#10;p19a9Z0o+Gm0SG41p7fzgsql5ZFWQN5hCkhm3AYx9RjtzXEQw2LS/aGjSLgYDYXocjbketJe6/pO&#10;mb7i8lgIaRI3BYyNmZggIAz0JGTjCjk4ANdUqTkrtpGlTMFde6eorP4QliHlTWkahAxO9HG4HPbk&#10;n1Geaq6hqfh6TS7uDR3V5BCsjKsbE7QyliflHQZ98cdaPBGo6HB4lF5dTWf2b+zZYCZJA0JkEgOG&#10;K5G8jgY5xW3q/irw1Ne3Z0u507ybciR44gwIcnBRfkGQwxgDsDW9GirX5l/XzMKuKv7r0Ply7e7b&#10;VTd3bxu4eScyW8chTht27pgELzgZx6+nr37Fqyj4OzvMBvHxH1SQjOTiS0ifn35ziur0/wAf6HY3&#10;ktxq0kUdpABLJIbaTaIwuWbdsP3QOe/TFY37Hd/b6n8M9XvLJlkib4n6rJC4PDxSWsZU8gdRg9K/&#10;SfCmio5urSveMv0PyTxyxftMohHtNbH3ZobkawQuNxiT/wBCr2jQebxCAfv9R9a8N0Zh/a/y5OYV&#10;2g+zDivdtAGNQi4G4sCMcH+tf0fU6n8w4WVrHR+CPHHibwck8/hp4YpVVlErxLKwDEk4DgqOfY1p&#10;6h8ZPid4k8H2Fxrmpm6MUZMYMEAVS45wqRqOfeuF0byGmu4pX2nbIw4z90njqKpRxRR+EII42ztB&#10;UEjGOvFeW8JRlPmlTTfe36nryxFSNPljNpdr/odR4T8d+QYl1ZCqIzFpLfIbGc/d6HGe35V/O9/w&#10;Ut8r/hp/UpLWWOWKXR9LuFljPyMHSQg9e3Q/45r947SM+Sw4yNx9vu1/Ot+3MrQ/H3V15+eC0cfk&#10;4xX514m07ZdzL+ZfqfU8I1r4pRa6P9D4vu8rGjntPEcf8DWv6avEkzNb+Hweo87GABk7Yx1/Kv5i&#10;tTl22jtnlWVvxDA1/TR4u1CK4m0GVEEazLPIsSHKrkQdM9BzkVxeC7/d4v1h/wC3GPiPO1Shbs/0&#10;LerlP+Ek8PNyT9ougAfdI69B+MLCPxP4akEYlOLtdh4z/qvTnjt7151rTbdc0DKn/j7uAd3HJRK7&#10;z4zyyDXfDYTA+W54OOcmIY5zg/Sv2ipHV2PgqTT37/5HTAvL8PdcRuM6dcYB9DA5zXkf7P7yR+DL&#10;pwSC+sIQW6keTED+Fet2kjy+B9aVsf8AHhccgdcxP1ryL9n93fwVKJFbnVA3A+9iKKsWlzRNnU0k&#10;emfCIQWfjbxELSQb4fFF0d0p/d7ZcjgAHBzznkdAcEV2Hwh0P+xLjXrLUFS4jbxNPJLIjJuZGZio&#10;AY9gOAevQ964v4X2M8XiPxNMYJ9n/CQTsX2sy4EjbivHXPTniuh+FVxYLP4jlMt4APEUwDNGdqn5&#10;uF67vf3rklGErs9anVlGMUluv6/Q910CHwFe+D9Tih0j+zbu3vS7zWflj7U6SLhSvARihYs/zZYD&#10;AAzX4Uf8Fk4I7L9ovwhPD5iofCSMqzEM3y38rclQB3/lX7Y6dq+lwW1wltIkry6jJkxjcY+B98YB&#10;BPt06+1fi1/wWnt3j+LPgbVHG0v4UvEBx2huiQfx3V8Hxph1DLqlm909fVH0OU1ufERbS26ejPuO&#10;28L3+qRaDrViS1vaSSPLvZEkZyilxGm4llXHXGeegrp/hdi28UazcGWPEl/I6YVgQHdiM5HHH+Iz&#10;muV8MS6U8vh261C4deZCltExDspSNi2B6kAD8faug+A1xbr4h1m6mikZJdRnZVKliQJX6D0A59K/&#10;QsbUSkrvqfGYKldXXY8t8X/Fn4g+HPC32bQvD97r9td2V/FdtDAQLcNI4E8cy8ZRN4aJsBzsK5O4&#10;j4avvGPje60e+8F+Jxps8OvfZLRLXUrCQ27xWU3mR3QkjuUmt2WLBZjEuXTywOC9fdnif4F/D34h&#10;aPL4/PirxJ4cP9m3dlqs1gZDFeWCyu/ky23IA+UH90R15DHJrzR/2TPgH4U+HWteMfDPiLxDqevx&#10;2wudJmvoisK3IcxwtjghHWQ+YpPRm6EmvybiSnmVWvyUKUnGz6u1mrbJbtae9or9t/03IMFlap+1&#10;xeJ100SV7+req9N/J6HyF4w8ea5F5PifxVBb6za3ttLpOn39+YL/AMi1UMz2y2u5oUdHZiA4BHmZ&#10;GQoNeY6hp+n61rv27wDLqMNxd2W+a3hlMbxXdmFdlEm4q+Cu8MAuNpGEUCvrvxP+y54dtPG3h3xH&#10;/bMujaRqEct5frawI7Qy20EIjMQ+UAu7O5LZVFAHzknPzlr/AMOtZ1vx5/ZvwwkvjYic3lqb+JrN&#10;p7lDlmidN5MUoO+MNtDJgAHnH5xm2SZnTqONem3eSW95O63i+zvbZ2uk7tH7JkufZTUpp0JJcqb2&#10;slbT3kuvW/ldaMx9U+IvxCac6ldXEN49tNbSalJaXWLq6mt7d4WkhmVSFAj2hxtaLd8zDOVH0D+0&#10;r491zxV+wdbaDq2k6yJ5L3StUGtS28cemv5t+5FrbzKczSxK6qf3ahgGYZA5+JNT8NeKFeOW8tb+&#10;GR5jBtl2rIXmJ3KIR864wfvAdegByfdviJ8bPiLJ4Dg+Hnie3tRpWizfZ7vSr+52z6lHLO5SVrDC&#10;s6x4WOORAqoyg5UsAMcLxJWhh8XDEuXvRaSet3LvtbTX5Pq9ebMeGMNWqUZYdRjaSb6aLsku/wCn&#10;y/POy8KeIfEOpDw3YrJaTSCa4shdP5cGIlIuR5mSQSY/l4wWwOBXpXwH/Zv8U/GmWa50DVNH0ya2&#10;tmubbTrm8ie/uIoGInK2ULvdb1yJEUw7JkD7Xyqq3V+Mb1tU0+bxTY6elva2dyYI0t48x2EsyGRL&#10;YHnaWX54y5OQrbTuDYwtK1TR7uF78arELyzKeTdtCgknm6IiMWjO0JGdxPCttGAGFflFerKcWqUk&#10;mu6v+q/rofbYbA0I1EnrZ97XX59z7D/Yb+NfiL9nz4zuvxHibSfDviGKex1CXXbf5tKudsgt7y2S&#10;4VYpJEdijxL/AK23kljQbmU1+o3m+J/BvxTvrTw7PZWKFxbeM/CVra27Ryx2MSyxalpO9I1lsGtC&#10;lxGF3bH2StGYDE4/Ibwz4e+M2pvo3ijwLd6lbT6npV0FtPDlw0hF3pSeXc201q7jzJ3hCyeQqsSG&#10;DqGVnr9If2Vvjt4r/aP8P6b+z7rmrz6TeR2MtnY67p8Cpa2ht7hprUXmmRGOBgnMhkUQCKEOhZ0R&#10;I2+PzitSadVtX2laz7rX0aaune6+R9ZgcylRXspXcXqr9V8vy79j134qeHvFV9af8NI6BaaLfw6P&#10;FZ6NNNNF9mbULGK2+23aGO2VpiBdfaiZkWJYYZ1jb/V8/cEfxe8MfFPw74X+O8us6DO11a3Hh/xr&#10;ompXMEd9rl8tlFZWt1YzCMyf6XBbq7SoyGK6tJHyUYqfqj4Z/s+DVvB3hrxZd38mq6ve2A8DeINL&#10;tdMt9K0hVtZZGmlWANPFbPeNHDBPASyjEnlcFIV+dtP+EvgD4Z/Dv+wdS8PSX2n+HfFOpeD9a1Of&#10;TIEutQ0yNomuJQt2YpGvbMW0d7aNAJEeVJgjtG7k/J5ZxZRly4CvZNpKEk1ZXbjHe1r2aaa1ta2i&#10;OrNqTqwjicPF9U1o9ba7dHur9fmeM2l7pFraxeNPCthrS659tvtLuVgAe28kEeVaXcKKU2SoyguX&#10;YnIUKWOR5Z8XfDOneMfAHimx1eSYC88J3lq1vfTNaW9td200dnJFZNdSxztJLM0TSWm0nzI5CoCM&#10;or7yGj6O/hceD7i+W40bVb0JY6jo+y1tZ7QGC5a8tpZRLsW8idNscqn7KyuhVXVa47VNG1bx94k0&#10;pdM0t9NmXThaalDaWEaQfaLK9WHz7XULdEQGG7aSWONnw8spLnJAVZZOeEruVWKXI2t9Vvb1urXt&#10;fd3d0eByuvSTWmmvqlr336+Z/AXcQtHEqy/eA2t9RxWfcxLJKsWTnysg/Q17r+0X4FHw1+NXi7wH&#10;G0ckeleI763tpoY3ijltjKzwPHG6ROqPEyMgKL8pGFxivB5ZGW8Q/wDTsCfTGa/pCM1JKcXo9T8F&#10;qQcJOEujNWJGGnwj+IKTuB7ZyKvJsvUBBCyDg843flS2sZa3RAM4XJ/75FUnRom3KcDqD3xVNXQc&#10;+pzmoxJHJhgVde2f5VgzxvMMH5QM989OtdLqySykP1J6cc+1YYd/KkL/AMKYB75PFc9rFMxlYC4C&#10;9AcgVoMXktwQcFSQG9Mjj9cVjZOcjPB4retx5odV6kbl/nW01a1iWj+4P4SePIPiz+yX8OPjUspM&#10;2qeDI47/AHMOLuzji0+dXOxBkGDOVTGCMZHJ72wNs76Zcx53w6jBLgMExutpeuPQHoPxr8pP+CUP&#10;xTPiv9je++G2oSZ/4RXxNPDFG/I+zaqEuB2GBvjcHryclhkAfqVp2twrq2paNJbTt9mjF1HdpGTE&#10;uVKeWW/hkG7he46HPFf1fhMzWIwOHxEnrNL77a/jc+My7BuE6kIrSP5J/wCVj59/bD0GHSfAmp2m&#10;4M9xeWF20jfw7S8ThR90ghhyRkgAjGK/kS+Jtm2l/E/X7BSAI9Zu0GBxjzW7f4V/Xl+2zqqf2ZLa&#10;o6hDp0D7CRlT5qYbGOeD6+vvX8lnx8tnsPjPrqOCPMvnuAD1/eHdz+NfkPiRh+SFD1b++zPpsNVV&#10;SUpdbJfmcFLva3eNgQdvUc5xX6B/sXeB9A+KPwO+J3gLVXsreW41Xwddw3GoOohXy9QktgHVioCl&#10;7pRuLL1PXBx+f1tK8llJJg4x1PUkV96fsLwG6+HXxbtpJZ7eEaN4dl+3WbtHcWsv/CQWKrJG4ZQp&#10;5Kg4bBIO3AJHzvA+Gp18zo0KsbxmpJrbRxfX/gnlcT42phcBVxFF2lCzWl9U09rO/pY/rc/4Jl/s&#10;++IP2GfEniH4gfEj4d6bofi/4X+Fdb1vxFbWsFrHMbSCweS2kt7rDeZFdFoTHNGTw56MhA+LdR+K&#10;6adrXjbxt4wPhq2sfF5t9alvbiyEl5ZXkt2b6Q2jFh5MUvnbGiVWaZ/KAVvLxX7T+Nfjpa+L/wDg&#10;lRrf7ROoC91XxD4e+HGo/DXxLPEglupLPU0WGyvLkoAWjhd8yNgnMhOO4/nQ8GalH8RfEKXr3l5Z&#10;WVgbH/iQvAIJ4rhYVkjuJ5HDSBiM+X5JCbM4ZmB2/Z4Dg2OGrYzBVl78aiUbO2kdU07ppddNWtj3&#10;874/p5vgssxlBJKVL3lbaV2mmlo3v5K53VlJ4h1iCy1jxJDLptvHJf6b4W06aIGeCG4+dru8RtuJ&#10;7nGCoCyRRbVJLZFeTfE74nWWt3EXwo0K6vr+8gu4E1l7FYV847Z0mgmL4toY7dzHgB8fOQmTk19G&#10;+PnEcWkOrKwGqAjOcN+6Yg84z09q831qxnfwdqF5qVpNpN5Hq9vFBcWhRTJA8q4lGN8MhxwGZNy9&#10;COAT31+EKNCUqeGbi6itJ6u6Svpryxb6eStbc+XhmlSqlVqWtB3S9fz/AK1PCfHeg+H9K0e51Sy+&#10;y3No7y2+paXawxG3tL2FFRJIpWVZkt5jJ+8kHz7grDIBFP8AFmnfDjxV+yH4k8ReADqVreQGx0jx&#10;Xodx5lwkTX1qtwk1uyNhbYXNrdZXAkDOoJAAUdH8Tvg54Q1zwfFJqc+qT7I7ycH7SI1M3lgh3WFE&#10;DdBgMCB2A5z8p/A/4f6X8RvCZ13Vtf1Hwxpuq3M3g/WrjTmbyba+n05ptJmeGNS32ae6iH2jy90h&#10;G8xgMoz+eccZZLBYijUVJRUlK1nd3tZ6aW3vo2t9Oh9Vw1ivrdOpTqO7jbS1uvfr9yPNPhn4C8U/&#10;DzQbLxPqaWogbxBHbmK4ff5wuURRHFEu7JJQfORhccNnIMXizXbfxZqWkaFFbiyuRZpHLcRqT501&#10;5O+/cgYKFCsAdq55djnjb5Jb3upReN77TtV0xdL1LTIrRr63EjPsuLWaITkEg7kw5YsG24JblSMd&#10;1rcx0uC68aXe3PkrY6PDg7prmRCJJFPTyrdH3F88yMigfeK/m9NTatV1aPtcFU5E1F6G3qum6X4p&#10;0rWte0JrM3sMs+qX1xd30aP5IkfyXRJBFtO1ViVD5jTPINgXC58atb9hosuoXy3fno4Gn/ZosJ85&#10;KyCRuD6nnk4Gc1e8LXraJLpeueOtMvV8Na08tnLfmzYiazimRL17CR2iR54tpjyj/IxwxB6fcmo/&#10;s5+P/iv8If8AhdNnq+mnT9P0yyl8R6ffQCCa107TgILXy7y1hM0kk26SWcR25ZUxNKZFBaPLms79&#10;P1en5/jofc5Pk+MzCNSWEpc/so3lokkr8qk9V1aS3u2fH+j/ABCtdFt7eTNxDO9/ulkikaKcW7KF&#10;U5j25dduCQcENjHBr688K+NvDHxC8G6N4atJ/F1zqVhp+oDxUksdnNZXK3M8kY1CKWRpHWZUaCOQ&#10;SqAAg8lhu4+TPGnwh8UeAdRv/C+rvZC9GnG6V7QpPbXNhMQ8dzFcg7GVsMAVUOhUhgvOPSfhz8Uj&#10;8Pfhxe+H9WthNe3ZWec3FmrO2n2iA2tttPlma2ld2kL7/lVQ2GDAjmxzdrqOqZnHF4nA154fERcJ&#10;LSUXpZrur7/rv1NjwZ4a+Ivh/wCGmt6npun60+qXbxw2EjBZLJYYmD3MCnc5NzKQqpHtG6MFcncU&#10;r1KLw3ffBDxzY+Mf2j4ZrV21qKGRLGwW3vruYstzfW88sjq0Mq70i3ojRujOmTXA+H/2hodO8CH4&#10;cWvh61le1nur1pdWt7K4a3nRmjtZDFPGwaVDIwLA42gYGASfWPhPb2mt28v/AAmuu3bWsenzo+iR&#10;3L3099c3ELBI/MeO6t87drsCoYf6pBF/DwzxtWCbcftJ23v2/r1OajiYON9bqLV+3y679+x+pvwR&#10;+NvwyXTLDxPoV1apcazqR1po3uEuNWu7iRgWee3t+VMSqsSZA+RF6DGf6KfDniGx1nS4LqCUSrLD&#10;HLvzltsihl3Z6sQcntnpiv48PDdx4R1rV762+E2iN58UMMui6NJJHdA25Yxu8EoabyblFjLeVJtS&#10;Qn5CpKRn9NvhT+3df/Brb8LfEsX9s2Om3dxZi7SZY7qKKNDJGYpJ32zhsjELupiBPzKgUV/JX7Q7&#10;6OuK8SOHMpx+RTi8TgHUvTbUHOFXlvyX92Uoyp35eZXi3rdWff4M8TrKcxxWGzFPkr8tppNpSjf4&#10;rK6TUrXa3XZ3X9AkT2UabkVT796rtIkxx94HIB/+tXxL8Fv2qPh78aNLN14D1iz1CaJPMvNNEsYv&#10;7UE4/wBItw7MmPXlc8Bj0r6b0XxTbTbVkbG7PWv+e/i3wrzfJK9ShjqMozg7NNNNeqev6H9jUKEa&#10;kFWozU4vZp3X4HVzW6OxGM8cHFY0ml4cs6jPO0+tb0d5BOQVYYPfNWWAbj8iK+QoZlWoPl2NFJrQ&#10;8zvNCWZz5qjH8XbrXDa7oynbHEoAiBPAxgn/AAr32eBZDj6DjFc1qGlRtKcDaDx0/Cv0Lh/jKcJx&#10;cnax6OGx8oSR87vZm3cFxyecH2rE1/S7a909rWVFdWUswYZBJr3bVfD63eUiUBuPxrzzVNIlt1aK&#10;Zecdq/ZMn4mp15wmpWlufSYPMlJptnMfAC6vNCu7nwhPPLLayL9tsUlO7yChxNGpPOw7lZRztwcc&#10;V9XQyZkPHP17V8p+ErT7Hr+n6q5IWG8lhYjgfvkMYB9vnB/Cvqa1bJB9a+G8XqMamPeLS1qJX/xL&#10;T8Uk33buzxOIqUY1+ePX8zYXHJHHOKVjgYHf9KReOAe+RSkHnNfg9SNpNHhW6kcu4n8f84qBiBna&#10;O+fxq0uD1qFlCLwfw9KQ7laUKy4PesaVF+6OcmtsoTySP/11UeLa27jHarpz5TWnJIzWjUndjH/1&#10;venLbrtDDOQeR2/CrTW5wVB/z6VNGp2flzW/1hpaMudSy0KBQjpgduKkGAMCrBTrj/GoGXrx0/Wl&#10;7Rs1TuKHIPtmrwl2Y6468VnI4BOPpSmRgPT6VoopvUmULlu5uCw5Oec1mvK2SCQfpx+FEkpIy1Zj&#10;znn349z/ADr18HhG+pvTpFoy8c89gScf0qo7Hdgk0zcerd/XvTXkCg454717dHDtM6IwsQu7D6jp&#10;n1qpvIfY3YVO5QjIPaqvuOcH6V9BhqN0a01YlyN3XvUZfBqF5DtAxznOKb5gPIH5V6FPDaJMvlJg&#10;xzt9880/dnrVPf19qd2JB5z+ddUqPyBxsWPMxxn6H6VG0q55zjODUBIxz+NNL5yeQMV0U7scadyd&#10;pRjGM55FQs4FQmUg7T69fwoVuPn6+hr0aVOXVHRTo21JGbCFvXpzxUUku4HPbtUUkrAcAfSqEkjF&#10;uTzzkCvUw9C50RiOMmASM9earyyHGaPvcg9ahdwuc+uSTXv4ajZnRCOpnXsu2JpD0Hv6fzryfxBd&#10;KSVlGQcnA9K9L1KVTCVBGfzxXjXiGbZKMHk+/Sv0vhbD6nrYSkdv8PbWOKxk8vbg3TsrKOq7E6+v&#10;OeO2K9etxgf5zXmnw6WKfw8pjxuFzKHAHThSM/5/OvULWCc4WNST24r5viqupYmon0bPPxtROTLK&#10;KB3wK0IOF6c5x+daen+HNQuSpZSgJGA/B/DPWvn742/tZfssfs4faLb4neLLM6rbRGT/AIR3SSL3&#10;VHfqE+zQ7mjY+sxjXuWFfJ5Xha+Y4hYPLqMq9R/ZhFyf4Xt6vQ+ex+b4ehFyqzSSPpOwgkvCEhGW&#10;PUe/1rhvjJ8fPg/+zP4c/wCEt+MWt29gWjZrPTIyJr68YD7tvbKd8hPTOAg/idRzX4NfGP8A4LMf&#10;FHxql54d/Z90W18HWDgwxatqG291nyyMb1U/6NC557TFezZ5r8m/E/iXxN4v1258S+Mb691XU7py&#10;9zf6hO9xPMWOTmWQljyehOB2xX9WeHf0MczzCccRxRV+r0v+fUGpVGu0paxh8uZ+jPyfO/ESm26e&#10;Ejfze3/B/A/Sf9rH/gol8Tf2ntej8J+DhdeGfBEd0oj0u3lCXuoKGAD6hLE2Mc8W8Z8permVgGH5&#10;93ohkupIyY0VHZAq4UAA4xiuP0mMafeI8QZcuhZeRgcHNa0uj2txqM10q8NcSnPbliR9a/0d4X4U&#10;y7I8up5blOGjSpw2S/NveTfVttvqz8xr4irXq+0qSuzqbWa3KbWlTAIXGR39P/110NnqcKZjgZZG&#10;yMjcMD6+9cjbadAYSlrG2SOXYDA68DPT69fpXTaRo8MOGiXnPDPjGfWtcXUnfU9OhRid5bX8AUy3&#10;yw5b7pU/Px26Dp9a1P7Zf7MIbeWbYmTGmThSep9Oe+BWFDbrGqjG5upYnOT7fTvWisG/b5W1juA3&#10;H07kfXtXz1Vbts9KlRS1N2XxJJDpw02zJ3znffTsPmcBhsiU9QqEbjjBYnB44plkbqGWFoA6bpGK&#10;leT8uMDPrk1kMheMiNcMTliOeefz4HtXZ+HvNnmVbkHzEiZ0yPvFlCjj/PrXkVqy+E9WhQsrmsdT&#10;u7qVZrhmkldgzuzfedhk5z/Ou7kmP2RIofMKsAwwMIH6E89MjjI69+1c9/ZiNNaJJ/Eo37RzyvY+&#10;ucV6ToWjNcNJa3Pyn5gvYccr/n614GNxfxJs9ihh9EyLQ4p5ZQLhSDkDqeg7HFevaXYeVGM4znBH&#10;X+tYej6MVuFjIwRgEeo6g/8A169b0y0nhfYyluflcDkfVf8ACvksVir7HsU8Ddoq2VkrsqlepGGB&#10;Oef5V7/4O05rJcbvMJySznP3uM/06V5xbxRpieRF+b+NRXb6XqsEDqOoUDj1z0/xqMpxrVdNs7sR&#10;h4qnsepm+toIDJcMAXx94YwR2H4Vy6+IbaFnC7yVyxOOKz7nXraSBwzKQECckAggdPw714/qXiMp&#10;M0MZztJzjnj1r6XMsLWqcsoy0Z5+HxFKKaseu3fjq2gGAjn646e1cdqPj+YthI257Z/lxXkl94ij&#10;Y7mYZHBGemelZl/4ga6u3e0SUqSPkGXK8DqQO9XhcjqN3c/wRjXzCFvhO/1DxzeKC3lhec8sa5q6&#10;8Y6mw3L5XPJySfwrzPUdakaMq2VYEHB6/kaq2Emo6kTHp8Us7KuXEaliuT3A6e1e/RyaUX703b5H&#10;lzx0bXSO0vPFGsEhg8Sk8dDx+Z/lVKPxDdzqrXErDnDKij+tYGsafr+jwxT6xaXFssrARPcL5YYj&#10;njPXFZGnz3FzIYoQCQScFlHH1YgV6tHLndNTdvU43jE1blR2s+qvscR3EwPbhRgflVCK9ndtzTTE&#10;DGAW2/jxiuZkuWjJGVGFIzuBqXT7g3E+zcq8dZWCj8zXU8sSs3J/ezJ4tq+i+47RLkEYbcT3y7H8&#10;OtMh8uaQbgcH1Zv8arfYGVA73mnAHjaLlGIx3IXNUre4WOQjcDtYgY5B/EilLKqTaaRh/aE0rHYw&#10;2tiQqlMkDknkH8KtLbWokzEBxz0xgdKqWsVkdgk1G2Td1JWZtvHfEf8ALNX2XTYgPst6k7HhgIpE&#10;wPXLgdamvleHekY6+goY6pe7f4nSw20BTIAGehxxWmIlCp0544p2kDwhNpnn6rqt1b3Ik2/ZYbHz&#10;l2f3vM81Bn2xVq4bQUn8myuLqaAYPmvAsTn/AIB5jD/x6uath6LTSpu68maUsVO/xG5pC24yrAkE&#10;569RXY2yoTwPbjmuQ0l9IS7X7S115JxuMKIZMD0BbFdjDLpvS3F0T0HmbAM577e39a8WVKNuVxf3&#10;HoKs97nQ6eqKyqR1GCR6jpXpemJFs8sKdxYYOeAvcYrzjS0iDK7BuDkYPqen416/pd5oaW7A2U7T&#10;N/q5TdYVOO6CPn8xXkYqKh9i/wDXyN1O60On0tCHBB7DFej27Ac8dq82sJowQ5BBxXUwamoTaFGe&#10;Pmyen06V8xiaGuiKalKzO0068SOTd3wRx9amv9SACtuAriY9UKS4IxnODWbqGsZHr+P6V5qg/ZtN&#10;GipPnR1cmsdQWOcVkXWqLG2SwG5exzXFvrrCHyQsOBk79oLc9s+3asWbV9/XbnGeQO1ThcJOppY6&#10;JU4p2O1fWGcZU8Y55pdH1R31Axt3ikxj/ZGa82m1cpxGcA9+34CptK1ZxfxBTy6uoHA/hNehHCez&#10;qQcl1RKScZHrMv26/TNpFIUTfLJJtOxEADOxPTAxzXLT3V1DAl9tb7PI7RRSsMCQp12g84GBmva/&#10;CPg2/wDFnguwuJb6S2sGuxb3drmQLcAy8oSO78YABHc4rjvHPgvxCdYu49H0R5LdZWjimTzSIAoB&#10;Kg7ggC9MEZJGcV8vmmOprFTot7fLt/S/q/Nhswhz+zbPPpdRUspTjH5/KSP8KuC9GxvZjg/5+ld3&#10;ZfC/UbvTNMubC3e+lNtPcS28fIeRHUbNw6qvO7BPcCuh/wCFNXH/AAj9/rV1LsmtrhVeHhVUBRvB&#10;Y/KAGJ56YHWop4ujJXv5fPb8zaeZ0I7y/q9jzKC92QBs/dOPz/8A1V7j+z/qa/8ACeyaPI2F1HTb&#10;mz56ZZDj9RXkPh7wH4o8S/8AEo8MWtxqV/v+e2sInnKgHGdygrjnnnHvX1j4U/Zv8UeBbnTvGvi9&#10;7PTZrLUInksZbpZLqaKQgD91HkIyknILcjtX0uR5fio1aeNpUXKFNpt293TdOWy0/pnl55meEjRn&#10;QqVEpSTSXW/TTffqc1p1jexHy7ljuX7u44JI/wA8V6BZWdxJGJINrEjlc42/Ukc16gfhB4etby4u&#10;x9smSZ2cgyYMbMcjaAM4/CrsHw88NwwbbyS+c8spLkYHpxzX5ziMTSg3FP8ANHyNTPaM1dN/ccDH&#10;DcwRB5QdrZAII/nWPDYStrcxZzFG6bldkdgSe3yA817vFYeG44VkSQKE+UoV3A49Rjn8Kv6lrthb&#10;2CzyJbTRDARhEQyjsOMHH4VVHEUJL3nqtl0fq000ccc5lFtQp3vp2/Ro+ev7NQXMwF7GFZlw3lS8&#10;9j/Dxiqv9i2YiZZ7pFZWYAlJeR2P3a7O98ZrrurLp/h37MLgnaWePrjoOM84psvw71/Vma91G8UF&#10;hhQp+4fccYHrW6nQk/cpxtfduSX4yPVjjZQs60uS/pf8jjFs7ebTxbLdo0qpgRiOQtn06Y7VOdMT&#10;UAkNrcI8u5flEUuR68lccV0Np8KdeCs8l5bkqCVCE/hn271taP4O1PSla6m1CAMWK7mKkKvQcZ6+&#10;tZPE0X7rorbu3/7ca1MwopNwq3f+fyMZ/DGl2U8E2qXLqvnhWeO2lZcEHsQKXR4tDu/F2q+HtJmZ&#10;Yb6yCROylMyYyRhsEdq1b7wXeXmJW1y3RGOZBu+XOMZXn+dXvD3gXwzot9HqH9rQ3F05HkbXUFfU&#10;8/1rfCZhGM1KjCMbX6vZqz3b6M43jYKnJyqtu2iS0ve/by7mHefC7xhZRwvBCbjcPnEZGVP44yDU&#10;f/Cs/Hn/AED5K+j7O61CIMz3EUpK/KFPA9+tX/7au/8AnvH+ZrpoVcM7qd3bs1+qPI/1sxkdLRf3&#10;n//W+T9AJhgjubz/AFtxLGgIAxuY5x6YBIH4V1Xhrxfb6vYR6r4auftVpK0hhkQHy5BG5jlC7h/C&#10;6sp47ehBrPaG3ML2V0MgAKGU4OcZJHoQTXzd8Lv2crH4UeNl1rSfFHiSSwMc6Q6Pdzg2bPN0c7dq&#10;lkJJCleTg59fT/tLEUq0ZUW15p2sfWzwsJRVOcE0fcMHiQT25WdUA7SAgD8c9KzLiXU4Gj8uYG3L&#10;FpmRAzqp5G0H+EZ5ODx2rnnmntP9IkMcsS4EjbdrqvrjJBA71sQT/YJFkXd9nfhgORGx6EDsp79h&#10;1r7Cee1q0LVZXseLHJaNKTlSjY6NrWHYj5knLHCs7EoMjgkLtXntxWmtsEdYZ5P9dkeWsYIIxyvI&#10;IPHBB7V8x/tI/HTT/wBn3wBF4gitlvZLvVbewjgnLrDErAvLLleflRSUAIBcjnFei/CH45fDr4y6&#10;dcal8PdRGq2lvMkE8jQSQPDKyF1jcSKuG2jI2547+vj1czoSqOi373Y6Y0pLqeM+L/8Agmh+yB49&#10;v7jWJ/C8mk392zSm60S8mstkrZzJHAhaFTnnAj257V5DJ/wRL/ZeliEreIvGdn/F811atx9Db5r9&#10;Ll1u8QiF22Kf9VIvD+4J7H+dVL2/nWNri4nY4AyxADHHYt6V59TL8L8UlYmWHctOVH45fEH/AIJB&#10;fs+eHLZm0Dxr4vlnwTGk8FqUx6lhsOPoPxr4W8f/ALBC+G7mC18K6zqN/wCbOYA06eUFPuUZv5V/&#10;Q7rkU+sMI7jaEY4xKx3Efh0+ld14T+GOjXdsJpLZWeEFxMibwingkkDp05I/GvAzCOGqpUcNBx7y&#10;u7/dew6GWSUnKbuu1j8A/hh/wS5+M9zexavZeLNBslyD5eowXEuxG4yzIox/P0zX9Nv7MNj4Z/Z+&#10;+E3h74RW9xLeSabYbLm4hhZRc3MjNLPKischWkdtoJzjGa4C80q40NkWNQIlO7fH90v+HQj0r6u+&#10;CnjjRvEcDaFqSw/boE3Auqnz4x3Gf4l/i/P1r9n4EoYCgnRpRfM+re/yskv1PzfivA4lfv21Zdls&#10;vvJIdX1XUdbuNZ0cXNnvZSiW9wIiAAACcOvJxk4zXb6Z42+Mug3EWrSanrYtTJklb8/OF6gB5Oaz&#10;vjLpVtaW9jrum7IS7tbOsQCFhjcGO3GcdOfWvOtBs/EGtTx6fal3f70jy/MsS/7RIP8Aj6Zr9Fw+&#10;Gw0qvLOm2/vR8ZicZifYKrCaS9Gnp56n2Jov7Sfjm1IFpr83/XLUQCPplxg/g1ezaN+1R42tyDr2&#10;nWl9H3lhd4WP05da+e9BbwNp0UNp4i0Gz1JI1CvNbPJYTvxyxaFtjf8AAkNe26J4X/ZK1+yNxLqu&#10;oeELgYB/tG+S1i3HoBO/7piewJDH0rrzbLsqiv3+Cdu8Yr/21834Hg5djs2b/c4uPpJv/wBuVvxP&#10;ePDv7UXww1LCeILfUtNcjlniFxH7/NES3/jle/8AhnX/AIdeNgP+EW1TTr5z/wAsYplWb8Yn2v8A&#10;pXxjYfBT4V6sRHoPjvS79CcL5l1ZSvx6NE6k4+hqrqv7MOoQr9q0bULa4AOUdFZeR0wylhn6Gviq&#10;/DGS19cNiZUn2km1+KX5n1FLiLOKLtiMNGou8Wr/AJ/ofoQ3hK3HDwMp9xVWfwfDKARuUgY47/UV&#10;8C+HfE/x/wDh8obQdWmvrRG2iC4kF9bNg4IXzDnA9UYV754Y/a2eApafEfQpbVuA15pmZI/q0Tnc&#10;PwY187juDcxpK+HnGtH+69fuf6XPew3FeDc+TEQdKXaS/X/Ox7PP4WvbXlV3AdCCaoG1uYCF2nk4&#10;znAr0Xwv8QPBHja2Fz4Yv4LnI+aNTiRPZo2wy/iK3LuG0lQsoUn/AGcc+9fJylUpycKsGmuj0Z9J&#10;CcJx5oSujyxYL1Dghc+7c/yqYC+zyVx7N/8AWrpJ2jRtpQ4xwQOR9KxL4TRrvhHBGeBXpYajTqbI&#10;4q9apTepEq3mcbh6/e/+tUqG8XgEY/3hXNXGoXMXXefpVL+2JicEMPrXqRyZNHC8yaO68y5I+Y+n&#10;cf40GW5XoQf+BD/GuJTUpW4AY+9W1vZSO9KWSxW5P9pS6HUNdTd/0I/xpn29l6A/mP8AGue852xk&#10;Yp27170LKaJDzGp0OgGqsDgK5464X/GrSao452v+A/8Ar1y+1SeauwGJeckUSymjuNZjXOkTV5eA&#10;Fk/75NW4tYcH51b/AL5b/CsSOeEDaWx9avxXlov3iD+Vccsrp9EzeGYVOrRvQauT0Dfkf8K14b+V&#10;hlc+nINciNSsR0YD8ad/bEKH9244HrXNPJ1LZNG6zRrdo9AivZ8YO3HXmteG5aQYIUfiK8xj8Ryx&#10;8KynHvV6HxdIpG9R+dclTIp7pG8M4h1PUUiLrnCn/P1qVrDfjITP0rhLXxlbsw3ADtzXQW3im2lG&#10;Mr+Yrz6mVVo9DpjmNOWzLF1okzqWWONgO4FchqvheedcRwx5/wB2u+t9fQncjKPxqOfV92dpBHal&#10;QhVhIdSpCSPnHWfh9fOSWaNB/srk/wCfxrzTUfh5aKx+0yzMPrgf1r6p1W6Lg9OfSvItcSSQZJA5&#10;P+c193k2YVFaLPkszwlNu54B4g8MeHdI0qXXBGzyaWj35y3JhiGblOB0aEMcf3lU9q+jvgi2g391&#10;qHgeaJZbWSE3sCP8y71IV9oPHzAg/hXh2uRedaXVtMw2zWlxCR/syRMhz+BqT9mXWC2oaBqlxId0&#10;3hyCSQk9Wktoyf1NfRZvgvb4Gu5O9ldeu/6fieDl+M9hi6Cit20/T+me5/ED9mf4HeMreSy8V+Gd&#10;H1GBwQ0N9Yw3CEH2kRq/Lz9oP/glL+xlrkX2HwTat4R8TXsFxdaVaaLZvqSXK2+3zG/swbiIlZ0V&#10;njeIBmUZJIU/sfq+uxPnbKOfcV8vG5udb/a2tLWFi6ad8Mbm5l46NfaxHGn5i2bHrg1+f4DLXVTl&#10;XlpFN667LTddz7uvmrpNexWra2/HbyP4rvjb8KtQ+CHiCTwz8T9NGgT+ZKtt/alqloZ0jYqXQOSP&#10;TcuSyZAYA1+ZHxJXw7eeNZ5NGltrmMLGWkt9rLv67coMHHp/jX+gH/wUB/ZM8F/Hf4fHVNZtI0mj&#10;Y209+q5ktZnXFterkHDRONsn/PSMlTniv4Rf2ivgx4g8EfE7U/DXi3T7jT9Q068On3isNoSeLg7S&#10;vBVxteNuQ6MrKSCK+T8RuHIrCU8fhFek3Z6axl1TtpZ7p6aPXU+k4E4olWxcsBio2rRTa7Ti9pRv&#10;fbZro1fYxPhnBbXd0xmihmxCG/eRg4DHHfOOD9a940fUZ7G6P9niG3cq0bMkUcblH4IJ27sEHBHp&#10;Xl/wr8C2AQlVlZ1RYkEhJ4OScH1+Xv619DQeANDtdDk1T7DEtxHh8sVcx7m6H5e2DyT/ACr8mwlC&#10;fLoj96jiaUaalOC/r5GNFrM1vKy2+FOWCFRHkAnknjcK9OCWEmnLdSCISGRiZDIqZZT0XlRuI4IG&#10;TjOe9eeR+G9MdjMbdR32qiqu49x8o/Lpmukjso7RkgkZFAIBJdRhQM8luT9eTXXT5lq0FepGpy8k&#10;Erf12NWa/wBLgjaNp4twBG2S4AGOhGd3J9q800nUbLVtR1dHuGl+zMIrUxIyxYeLfLuI+8UB259A&#10;ccde7vZbC1MglmhaOGzkkA85SFbKjJYsRuxxz/LNcbostnBc3K3l5FLLPeuSqSr5YEYCKVycEkDL&#10;dtu3HerqNuSPJrrmkoX/AKRf8VX2nGeW6SS12L87ug3iMLltxKggADrziur/AGIbqOf4ZeIhBt2R&#10;fEae4Q53ZWayjIOcDqOelU4da0KK7/19lswrOZCoGwEbj8wAGBk9elXv2L5Vm8H+NLqFo3V/iFJJ&#10;CYzuBT7GuMHjOVx0FfovhGms5jZ/Zl+R+Y+N9XnyZeU1/X9WP0C0hgdbRRjJjyAfZh6V71ozYvoi&#10;ODux+I9K+fNEkV/FFgMn5lZfzXOfwxXvOmzMNQUDjDdPWv6emu5/L9B2UTmru4urdr97b73k3BB7&#10;cMTx+Ga1YpQfCQC9gcY7c1UfEl5exMSFKXI3Afd3iodGnW48Hec+7ncQWGCRk4OOtcttTrvoaGkW&#10;TzxfPIqgruCtyc7e4HTPbNfzz/8ABQK3W3+PF06jb5umWjj3+eRTX9C1hfxQwoqjG5ULe+eOa/AL&#10;/go6IofjogT+LRojx6CeUV+a+JUW8snf+aP5n2PCjX1uFuz/ACPzj1tyNMnY/wB3Of1r+nqPxa+m&#10;Q+GBEREtxZTMHijXfnEAxuPIBz/9av5gtbwdJuM8/ujjt/Wv6MI7w3ln4HZWLM+lTShR1+7bnOc/&#10;j0rxPCOlGVLFwktLw/U147ryp1qE472Z6r4ouru68RaLPfSNLIb+VS7MScbUA7c8cCuu+NMuNW8N&#10;kANkXPDDPXyuR71w3iqdn1jR5pBtJ1FgysxJ5VOrd/rXXfG12TXPDOD8vl3GT75i9q/cLWR+dyfx&#10;a9TtdIMsnhLVoGI3fYpsZH/TJ68w/Z+YXPg9mC5xqpwqlRk+TDwRxyf/ANVeieG3kfQtTwSf9ElG&#10;R7I9eM/AWVm+HpkU4330pPqdiRKPy5rGdPVJGntLTaPUfBmvXV94i8X2xdx/xPZUUrIxwAx+XBOC&#10;OfSq3w4lupoPFFsZJTCniIhUL/KvD8Afqe/Oa5TwKzw+L/GW08f8JBIeewPJrR+Et49vB4uuLhFb&#10;Hil4kDHA2hCTnHOfmzwc1lGjGKjyrqaqvKUk2+h9PaHompPpIureOZ/MbzLd4goZGKDOBkEnjOGF&#10;fjh/wW2tbhPF3gC5ujmRvD+sxP2PyyQtg/Td+FfrXbS2c2hxXDzvbySyEyADcgVR6EFufb654xX5&#10;Rf8ABbO1jNx8O7+3+ZG0/XVUg5yClq4Gfx/+tX57xtGf1LEOXl0/vLqfY5HKPtaSj+fk+h9G+ENY&#10;nhu/D1vG6rHPpitJgDcUKAcHnsTnFew/AnUNNuJ72R7u2ZFu5n2zNlyxZlO845GMYGeB+Q+cfALS&#10;X0/hWVef+Kct3UE8fPGvNehfA1IxHqHlEEfapdpHII3NjH1r77G4GNVxd7X/AMkfIZdjZ0+ZJX/4&#10;c9Z1zwylr8A9T1LTJ7Z0/s24n/czJIGVmOdm0k9+n17149rkrQfDO5jP3n+ww9P+mq/0FfVvh6DV&#10;D+yalrpsE080uhyiO2hALuZZD0U9cBicdT25xXyT4uV4vBEVsQD5l7ZwjOcl1YvjB9ApJrw8lxs6&#10;vtoTd+TT8/6/4Y+hzfBRpKjOH21f8v6/4ctePJSsng+AjlbaZ8d84iGa8S+O3gTXvHXijSrbwdfC&#10;wv4bBJizu0Uc5kLoweRAzK5UAK+GxjGMGvePHVpcy6/4XgijPmJp8hCdCCSgHHXrXHS3S3nxckt7&#10;d4yLO0trVwrBwsiAtIuQeoZsH3rpzXB0sRSlh6u0revy9DPKcbVw1aNek9Yv5f0z8ndQ8dax4G8Q&#10;I2lf2ZexWWoTpDLPA08dxJb7mlkSZ41m2NJMW27h8wXcAFUnR1PRPHfxC8Eah4w1TT2g0i11Q39z&#10;fzFLfT43uHQNAkzj5WWQjccEIzAOdvNfeX7SE/wx8J2+i6Hq2gWt3bweZd8lY4oUdlBzKnmSxOSQ&#10;waSJoyDnJxivhDWvixpvi34W6p8JJ/PsNFu76K+X7NN5spMUbrAHeULmFCVKxqUjEuSf4Vr+ZeI8&#10;tjl9epgq2KcopN2jfSVlZO/R/kujZ/S+VZnVzDC/XoUlGTaSvbWN9WrP/JX2vY9V8E/BTX/CXgTU&#10;PF3h7UDb6A2tWdlqfh/xApntLu1vXEU0E4hCbh5LRnz8rEsywvFMshUp8t+NfB2j6FLDfaA2py6N&#10;JqxuktZmtY9Qht4gqvFJK2/P39sU7xeWxOcMSwr1r9mH4o/FH9mE6jdW08dzoepKNP8AFHh/WEEs&#10;N/Z3kLwiSykLYSdNxkEW8EsAy7yu2qd9qfhG61W2uxoum2ywmWHTI9H1CTS9TgjlnbdbxRzwXFvd&#10;jDjMbwBsAp8qhdv5BBNYic++l9rrz810eun3H3eJp4R4WnUpJxn1i9bPTVaWaa0tpZ90fW3hrWfF&#10;+rfsur8U9I8Xt4Y0nTtahtYdQ1K7t0ubC/too30IWtikzNPPBcpNHdTRQCQQss7q6kGP6Q/Yc+Ir&#10;eIPHviHxdoemvba1rHnL4r0zTBE+kz3kpCXKWMCebcxzLODcCOCZbW6jl+xsUdYHk+ZtB+DNv4p+&#10;FCXPw+8a6bdaXoWpHW/FfhC0v9LtfElrPIPszX1hbRXF0uofeAuIof3oMalUizx+jfhz4H6p4c+K&#10;Xww8XfA7X2XRvG4a28e+CQIbIy3NjZx2+oXdnYTh7Tz/AJRO9kkYulBIEUogk2fGY/A4ePt6bUU6&#10;nNf3bbbX6y8tGnbRbs9VY+M+WrBWaST6O767/jZee5+sXwQ+N03iD4X6N430ASxaPpmvQS3ZUOzy&#10;xbhPAskMm+cQXQhm2ednMhttjsjlV+vPE4t/HNte6NdW9gscOpIY7QD7QlwLe6FvHexGRvmUCXyp&#10;CR8gBJDlSlfkPoOj638MviBpHhHw/KbO21KPUNJ8SWGk28kzQLYJNfTlYZpmuns7hUhvrNFklktp&#10;HnFsJYSEi+/9c+J3g621HTtV8VXV0mtaHdWuhaPcxTC0gn0m6EZiefY7B0ilaDzSP+WkXyhldq/n&#10;fieX1PFxkt3JK+rfxLTo0r6q3Mld20aRvRxtVe8nr1/Cz181/W55H4k8H2dn4T1n4X+HrUQXGlWE&#10;+v6PFNO0yXMNzNGk1jHK6i3RbSTd5RiMbBFUnLIrN8fI3i3w1/wnHifWZz4i1Hw/qV5e2WrbUitR&#10;pKX1vBeXQj2qs7SvK52xgIPMMimTcvl+saf+1BoPgzXdOT4jGS58ReFdem0S51bSbKfUNJfRtS8u&#10;QyxsY4Y4N9vbJJGWMiLtjVWZTvqv4g8PeE9duP8AhZSxX1neW+p3Udv9hhkivLy6tLi4uraQNkbr&#10;VradAY8yKyIGfOCT+jY3M6k8FTxtaLvL3ZWd72bcHoteZfFZdNnueJGi413Gje0uv33/ABufyZf8&#10;FUfDvh/Rf2rbzUfDS2iWmteG9K1IR6ed9uslvG1iwjkCqHyLVSzBR8xOec1+ZpHmamqH/n3VfzOf&#10;ev2R/wCCtV34m8b+MvCnxf8AEdrqFtLf2l9o95DfxKj280brcRx71xvR45N8R2gFchSdjY/HXS1S&#10;51NpAOFUKfbAx/Ov6e4Tryq5Zh5z3cVfW/TufknEuH9nj6sfO/36/qdHpr70zwDhuPQ8VFOpyeOf&#10;T6elR2QeOCRRwdzY/TpVxeU3s2Pr15r6GLvuzwqsXe5zl5FuXb3PT61h6lGILZYQMFvnP5YFdXIC&#10;xCehwWNc/qStPckqMADHT0/zxWFSK3LgrqxxRjO45/z+tadiwXYx7YUj6VXkiMb5YGorZ1DOqZ4I&#10;P9KJO6D1P3M/4Ika3DP8XPG/w3vdjxXfh+316JWHG/TLtI3PXP8AqrknG1umeOc/0AX32aNp5jGq&#10;iWVQfMyGbzGXnPQY59Tzx0r+VT/gl744fwP+3B4TBYLH4gtb3w7IWJHOoWzxx4wy5YSqmB83PRc4&#10;I/pl8Q+J7a0QWrH951UAjlt2N7Enr3z7d6/cOEcwisohKe8G0vvv/wC3HHhMLKpip01s7P8AT9D5&#10;Y/a58TWuq3mo20AJS3sLK33gFVUtMhJK+pA75P04r+cb9qzTo7X4yXUuflnRXye/yrzn3BFftr8V&#10;tZn1g6jdyyFmublCgfHzxghwATgAgYOPSvxy/a6tGPiOy1s8iaaaEE/7KRbeenQV834jYjnWHS7f&#10;ob5fSShXa6P9T5olKpaCHruBxx0r6q/ZO8RDTfht8ZNDFzBBJd+ArW8sllxme80/WrC4hiTJDEtg&#10;8L14yeNrfH5leYhpDhR296+nf2GdN0vxD+1b4O8Ia5MkFjr19c+H76eQArHBqlnPZs/zAjKeaCOM&#10;ggY5xXxGSV6kcXT9lu7xXrJOKf4mGNpU5Un7ZXitX6J3f5H9k3/BIL9ov4ceILQ/s3/GPVm1jw78&#10;S/DzeFPEVhIQIh/a0JiRAUVVhc7iF5JGc54r5P8Aj98K739lT9obXvhD46v7BLrQLqPT49SvLiCB&#10;7zT1USWk5MjhtssDo+MYBZgO9fAv/BO//hMdF1ibQtEthaXugarJHfXMa4dLqCYxyKSShBV1KruY&#10;uduFQhTj9vv+C3H7Mx/ap/ZK8D/8FBvDMaw+KPB8UPg/4iNZKDJd6dNIFsbuU8EG2uWMZLdEuF52&#10;oMftmBzDMMNlFPOK9JyU1yvmmnJtX5Z2s2rq611dl3SPAzaGXVsx/svDVYxkveSjBxjFWScb35ZO&#10;+raSte1tGz8v/iB8YPhbJa6fEviDSGeDUBNJ5E32kqojYFisIfuQOlct8Q/2kvgnN4Rl0mw1x7q4&#10;aaB9kFlcKP3cqufnkRV6DjjqK/Ks+GtMjlS3u7u9l3qzD5iq/L74Hr9K5290Xw5DHI6W8spSRk/e&#10;PjODj7wP9K+HxPixUblyUVr6/wCZ9Bh/D+dleZ+j3iX9r74HS+FP7DMet3E4hmjVv3MSB5E2gklw&#10;xH4V8d/D74neG9C0O602yykl4bHTFnZmwrrJLLFMNrFFaKcwMpZWYgMAVDNnwae10JHbyrOPBDbQ&#10;xJIAOO+QfrVbUmisbW60+KOEE20Tthfl34DkYz1XOM57V8RxJxpiMx5FWSXLe1l959LlHDCwLnUi&#10;99z3j4m+INT1LxfL4xurjVPteoaJK4ubsIiNHdKTeQQlAGKx3kk4+Z2wjKuAcCvCfGPivU9S1C20&#10;ZpnKW1pBaoZiVWIBQSoxkhA7MSQMknPeupPiNPFfwyklvNQ061vLEGFluIZZbzUDdXNuGto3VXSM&#10;KoNz8/lg7ZMMzkKfn/xPqrz+J7ttOjdF+0uI0Zw7BU+QZcKu77p7D6V8XUlq2up7cNHofZHhhrj4&#10;bwJfeP8AxJ4bki8G6tI+m6F9ui1MHU5wrybLOC3u0ntGMe2cGVI3OQGVizV9Q/DP4wWSaX4P1/wE&#10;620GgeNIrTU7TSJLjyUs9YsWib7cL6N5Hjt7K2vLWD52RUYkszsxP44GS8uWEblUP+rCnP8AD6A9&#10;vTFfUvwevdc8K2PirQL/AFCe20/xB8MZtavEtIEkkAt3W5tAvm4McrOpiEgKlVmYHcpZW8+ooq3t&#10;Xe/l+S+Z9rw/xXUwdWKopKOj6N+7JSWvrGPlp5ns/wAT/wBovUfjX8RZL+0tV/sucDRdBtY7WC3S&#10;30+GWVraGYQps3qLh3kLFiC3zMVUGvINDltNJ1W2/wCE11Q6dKpSCCEo95cQiLIVJF8xVSMqNu1p&#10;AwUghCuKj8efDi9+DkOkePNM1lbzRNe0xNf8Mazbg29wbMLtuQ0KsfLvra8BsZEWRgsyO6sU2OfI&#10;tG8Z+JrfSbW60iwltbGa+aWG6t7US319NCxEgS6ZWZSNw3tGFVT2LHnrqXS5U9v68/1Pncdj54iv&#10;UxGJk5Tm23fq313/AF+8+jdM8PWttftPpWr6Tf2z+bKtxPFdad5ajAVt88axSYdgF3SAMO4JyPpX&#10;wt8DfiV4o8XTapDaQXd7aWh1DVNIvUltbzTLCRJGVo7eONracSjaQljudCSHUHJrxj9nbwj46+Jx&#10;v/HHiKOa0tdAvbS7srm88ySOdrMSeZDMszGWaOPz7eSQhl3HbCCplXb+mXgXxj438P8AhF73T/7Q&#10;07TotTgaw0rU54dTa+hme4e7e9XVJXtLlr6Rdkix751TChvLHHz2Nx8qM7Qkntv/AMD/AIHr3+gy&#10;XKI16fPOLS10XW3q/wDPyXVO8C+KPBH7Pvw/sPG8fhW6l1CO/mt9T1ODSJrd47RUhKquJVEEiksr&#10;KVJZSNpYKGPZa2fhf+0XrM3xU8Z2ul67o16lxIvjWFJ7O9tbW1hYTveXFs9xGl7prArLFcwDzY2j&#10;mgJUAN7ZfeFfhdbsup28tzY6YLGPVrfX45YHuorS4f8Af29xm3ngmjtnQWzhpIdrwtgjyzX0BcfD&#10;zRr3w/B4Vt9X0y5hviuuQQW9l5l3rEcqq7O5kNrBtMQKvEZPNASJk2rHlvlsdmVSqkm27X3drX30&#10;6XVtf8rn1v8AY8GrwSSaWnLdvtq97enz3R+eusfDq5+EGiz6x+yn4jhN1Z3Qn1CHxHOt2bW2m8ox&#10;3FrPZb5HUybHkMywvHuVjtjBYfpl+yf+0F+0J4t+H2l6n490SV5Y76fQdZl1KYWt3a6jCI5IC6SI&#10;sgt7iCRGV5hJIsrKhMisJKzfiB8Oynh/T/HXgqyuZ2sre0ttM0ydLi0H2W2SKO4hjmupJ7mO5iRZ&#10;WMcoEkqxsHaTfG673hi+udJ8QXPjPxYt3pw1e1sXmtYrRIWsNQ0+M281yH2b5Y3Ro53WRC37tmjA&#10;Ukj4bi3w+ybiGlLDZvg41orZyXvr0ktV8mr9dtfUyLEYvL5qrhqjh0cV8P3PfX18t9Pvyz+LOk2f&#10;iZ/Ckl1i88qe5iTy5Aj21u2yS4DbdojzgZYqSSAM5r1/S/G8EsIlEoKZwrJyOOuK/Pezl8caZ4Xi&#10;8UPZrcXqm60R008QPLqepBs3AdbV9gS2MLT3DMuFDLghyQLPhr4iarb6jLc6zLGtxD5BntbF86eV&#10;3E7LdhHku5J3YLEyMdpf+L+EPFj6CWS1mq+TVnS5ldRn7yv2ulzJefLPztufsGT8bTrXjioKVusd&#10;Hb01T89vI/T2w1q1v0Hzf48VoyNFKAOD9eTXxN4f+KkcNzNHJMkcsV1bW3kxnzGke6DNHGgTO6UB&#10;fmjXLcjG45A9o03x8k0oVSWTJXeDxuUlWBPqpBBHY5Ff52eIH0c884fxEoYmi4ro94v0ktHfpZn2&#10;+FdLErmw87+XVfI9qa2ix5iqOBjNcdrekRzQkkZdlIxjjnPpVm18TwzRghgDjPP8q0oLuDUJVBYY&#10;H3vSvyejRx2Dn7SSasb04Tpu7Pn+/gn0/wAPX5gUebbXkEqZ7eYrRAn2DlM177o10lzaxXI5WRFY&#10;DH94Z6Gq2seDrLUILoIwRbq2eCT2J5Vv+AnmmaYotUFugGI8r8vTgnpX12a8QUc0wjcfjTb9E4xV&#10;vvTfzOjHYqNaCfVP9F/kdYpOMLk8dKf2z/8AXqGJ9y45z/Kpc4G7+X8sV+YVaeux44vHIHamqSOP&#10;Tp60AgnI45oTA6nBHSuOdOyuNA/Xj86qNg52/SrMhUqfXNRIQfl56ZxWdupSINuT+HfvUu1tuRjp&#10;TlGctzSZX1zSl5FWIjnlSPyqvIhUEn0FTjdk4P0qvN7HHrV01qCbTuUW4beePrUUs2V3KR1xmpZX&#10;wpPX1zWc8owT74A7V7ODoc7u0dkE3uOlcHp39qoyP83A/D60rFj0+uagdm6Pzn/PvX1mFoJKyOuP&#10;YcR8uSenODVdn29T36dKfxjB/P3qu/UBjz/WvVw9O+tjVDXkBYqfqaiZwMu34+hpsm0ZNVSSTj9K&#10;9/C4VNI6KcOpK0hPPTNJuyMnPFRFskjr2FIGbhh14r0vZW0Nyf5V6dcnikYt1U571Dvxyxx70xnP&#10;T/OP0q1RXULEzS7TzyfTHrULMQvA9+ajP3uOOhwf8aryuwO3PHp1H6V008PFu9iowRM0oUkn1ppk&#10;BwxNUMFWwD09Oadu98V61DDK2h0xiiaVyfu9PQVASWOR/wDrqMFmOQeP1p29VXng4r06OGsyuW2w&#10;7dg/N+dZl1PtXDDqeKc92pUqOTjoawLifkkAj2PevosBgHKXvI7KGHbd2UtUuFRG3H6+gryXVkea&#10;Ywj5iyl0I6H0xXomq3KwxEtg8dj0/CuJ0S2fWNeSygZgiHzHYLu2L0IHs3TBxg/NyAcfpGUQVGnK&#10;o9oo9il7sbs9h+E2o6VofhDUNR1x7OG1sY31S6u7+QRRW1qF+eWRsjbGNpOT34HJAr4K+NP/AAVD&#10;8ZaGb23/AGdvhxd67b2uUXxDr7SadaybfvSQWESfaniBztMssLNjlFyK/Q3wnpFhY2k+iana2l3a&#10;XcItb+1uk8yO6gwBtlB5I4UjB+UgFSCAR86/Ez9naw0S9TW/Ddpc6joslwonlMy+dYsy7R9qUKN6&#10;EgASgFH4DBXGK6eAsq4Xx2c15Z1R9rOTThGUpRptaX+FpuXk3Zro3e34B4uZhm2D/wBpwS/dP4mt&#10;Wn59l5rrv0PwE+MH7dX7fnxyjbRNW1q80XTJ2dX0/wAK239lIQRwktxGxupExzh5iMHkHmvkif4M&#10;fFW2mEsmlXBllKyzMAW+eYMVLsM8vtPU9Qea/pI1j4X6DpbzaTZaGwEdubiN2UrNFiM/MBjlkBGA&#10;RgthDycHpbLwlFNA0troz292sFvfyW1wQ8i/uVOQcDb999+wDDtjqSR/ceQ8aZflNH6vlWBp0Ido&#10;RUU/N2tf1ep/NtfiCvXkp1m5Pzdz+ZTUPhh8SdD23GsaPeWoyF3PEwVs+h6/j0q5FoHiI2Zu5NPv&#10;CEwrHymxnuMgelf02y/CW31ywbShppVY55zJduqYkaE8qgZS4ZAV28FSAPesmy/ZzsrO2ea70X91&#10;BhLq3dSiK0jMwlyDkiQFmc5O0EDgYNe/T8XlFe/RV/XQ6KGbK1nE/nn/AOET1+7tf7RitmykUbeS&#10;VcyYVVX7u3txnJq1aeGtUkjF7qiSWabmUG7ilT7vXG1G6Z9q/pKtfhppd1MsFpHDEl1aOiG+MYf5&#10;Iw0pw/LqCo45wTtx64svwohij26jbwO99slknliyEDhCpIAzHnaMnoCQOOa1qeMEm7+xTXe520c1&#10;gnrA/nw0/QQZVjWRWyflfZKFx0OMoMnNdQ1v5NwlhuJZjg4VhlRx6DAAr939Q/Z0sbqzlS0022cA&#10;SbLqZPvocBT0xvRkAJ6ncME8iptU+Avh62s7fVtZ04xtuihhKWQId1JVULeWQcvIpxtBBJJry8R4&#10;rQ5vfo/iezQzynpaJ+FEVu6sWlLiOMFFXG0lm9fTuT3q+InV9jR/ICFU85wBj6Y5r9tfEX7NXgyH&#10;Un+3aCUieMv5zxCONHTahlYjBIY8OpACnJz0x0Uf7KngrUryTVL7To0l3lFgdA8XlxBuWAwd3KjH&#10;BOMnrmuSp4lYaTceV/eerQzqjo3Fn4dWulyo+AOqBt3XBGK9i0bR7W7sFuoQBcMGIX1Efp359Mdq&#10;/XVv2W/At3FLYXmhILeO3V0kt1IYH7hZ3x95clmUdRg54NT3H7KHw/tZ/slnG9uFVbiNo1ZiiELg&#10;NkMBu3Ej8evSvKlx3Rd+aDS9Ue5h89w7tdM/K/T9HS6ihldG80SZGOnOMCvXdK8PpabZsl3IPB/2&#10;c7hzX3zqH7KvhJTFbWhktjBGplQISrOoYu8bLnernAT0xyauD9mbSbXUjZ+fu2OEmi6KuVDFiQfR&#10;wnHfrXk4jizDyTcr6fme5S4gwiWjPiK0sISi3CkBo+eTgkCtGfVk3b4GVSpwwycZHT8xxX2Jc/sp&#10;6bJIPJvp4ETMmwHJbHbJ4zjrya4af9ly1a+jaXVgsLxtmIHLMQC3BAwDjAAPr6VzxzvBP4ptfI6V&#10;xXg0tJHy5ceJpVOIxkcn3P51lN4mvW4gBI25JU9B27/pXveu/spaw1wZND1CLyFx5rTscqC2MqAO&#10;SAeR1xkjpWVqP7Inia0bbNq0Ue0rvARm2q5wMY4ODjOM9fY16uFzDLfdlKpozCtxZQaspnmNp41k&#10;aNkjLIwUtuBAZWHGR3z+NeaS+PvEMBlltby7VXJV2idlDDJJzgjPJP4171efsd6u8IuR4hs4Q8iR&#10;KsyPzvbG4MDjaOSWIxx1rnLb9j34hXN1JZW+oQCRGlUbgUUtGCeCW24wOoOB7jOPucPxVlLjTU6q&#10;8t9ey2PnqmeUbykp7nzzceKhPIWuZWJOAztk/mTWXJ4vFsSlrLIvAVtjEA/XFe/t+yD4sN1JFd61&#10;py4cRK/zHcxbGR/sjrnpk461mH9kjXhK0EGs2s0iHBWKGQsTuwuFP3t3QEfyru/1zyqEuVV4/czj&#10;qZxSl9o+eJPFQkkbdvPP3sZz+NSQa5bIvmzOevKYOTn+gr6hi/Yy8Q38DRaPr1jLIJdkilJEQMhO&#10;UDH5WbKnAB52t0xVQfsi+I1e5W61yyYQwho3CvgSYDHdkDC4PrweDW0OMcuavOurPyMlmlFaqWp8&#10;xvrNsrcyKB2NO/tmzClmkHByR1NfS4/Yy1+S3mkt9Rt5meJJbeTayo2Rkk8ZKnBwR7Gt3S/2JdVl&#10;gW4uNUgiY2yTrC8bOJTna4Qr6HI6ZGD25rrfH+VxVo1V9zIeZ0d3M+U49dsVYDcxHqqmpE8SW7Er&#10;tfA7kAf5zX0zD+yZNZbp9SumaBVMnl28bGQnPCZ6An8T6Cum1H9i0RWgubHVZi8jEQ2/kNkAAnDH&#10;nByAMcE1w1fErL3eMaq+5h/aFDrI+V7XX7Qx/vSy8dMbhx9K14tesAcLISTjp6V79H+x34rtZotO&#10;kuo1uJEWRftETxLsfJ9Cc8Y4zyDWzN+xzrNgIJrvU15jDTKsLtsBOM/L2BxyeMV1x8RsvjBXqrr0&#10;ZDxOHb+P+vuPnuPxFZBwGZjnnoa2oPEFoz9Hxx0XPP0r220/ZN1ttSltX1C3lhgYKZI45AM/Luyc&#10;EcBh0r0S2/ZCu2kle01aJolRQG8pwvmH7yg9TtXDZ9K8+r4j4LmajUXfb/gnTGvhre9M+aofEWno&#10;AAzljnIC8Z+tdBa+IbNSCu9gO2Oa+ll/Y51axuvJvNUtY4gRh9hYnIADLg8gk/oea623/ZMsZ7WJ&#10;l1DY7HiR/lVsbu2TjsMnHU56V4+O8RqEX7srvtbt8zqp4/BpX5z5q0zxHYS7SxdG6bWHr3z6V6bo&#10;11DKgaORDnkc84r2Oy/ZZ0F5tkupEDciFUjwxbuFOefTmu68P/sveH3uGilup2VsorDAYZGVIBxk&#10;cc88V4//ABEfD35X71/Kx2rMMJa/M18jyTT7yD5VLqD93r3rvtNuICBtZSBz1r1LTv2aPC0FijTa&#10;pI07q26Ibcx7cHc3oCOB+Ppium0j4IeBk3tNc3UojDEhRsJ9BnHJ69B+deXieOaN2uXfzOqGZ4Vr&#10;Sb+48ygv4xhxIoH1FaL6n8o3EepIxXsUXwa8C/aTAGuVUpmKQtnP3eSPqeT0GRSp8C9CnvhCs8jQ&#10;pGHYqCSwOckuThVB4xjJ9q8WXF9OUtKd9ToWbYRauTXyPCZ9ZjRwquOpxzVC+1C6W3a6ZX8odJDn&#10;bn29a+mP+FG+CIpQt8WChY5wzSgb1wSVG3JVjgDpxn8arWXw40ERpYuN8SSuXTBIaMjIYA8dOue5&#10;qJcU04xanTd3tqvx8vzMpcQ4ZO8Lu3kfHc/iGKPKs+P9rBxzVeXWovK3Qt5nHRR/9avsix+DFpe3&#10;TwW+lJL57usby4WKP5tm484IHXOePSt6y+DN3b8fYtM2qB5UyLvI53ESKOc7ckHgYPtWOH4snBaU&#10;zKvxNhL7P70fBd1qd15JkWOQ8bjtU49ugosdWuYZ7W+iV38pw7ggkcH/AAOK/RzTfhZdT24gh0eF&#10;4Vjfzrk7cjByo54IIB5Hp1PNbcnwVTSXt0tLBAshZGQRqEaLcXDD1Vuf8a5cXxlUbVR07LTv3/zO&#10;L/W+hBOPJ+KJ/gV47F5bw+G/sH2eKS3a5E7OCRu5YrkAjr9QK9s0S88LzLd20csZgmnYG2lTZiRe&#10;GZAPmOf4iT7964u28C6d4a2m+ChyreRNEWZwDjAKjIIG4KB0ORXdW8GkW4Ftf3V3BOgQrB5S/vJS&#10;rM3zEcnHoeoxjJr5jjLNaOY4jnw1P2MmrS13e9/e2bXb5HwuKxsJSlOCev8AXmXLLQbK2mW7tcS+&#10;QzGHPyiPdwVXAxtA4A6V07p4eu7WS08Q2izJJhTERhHYD+LaPmHqK5C5vtI1GdWu743D7EMNruWB&#10;MKuTHtXJcv3zznGOld1aGO4ufIUSR3M9xGJmdCgxjOMH5RjgEtXg5bgZ06qdKvdra6TV9baaq99l&#10;+R5tfHSavK9zppfEk+maCNL8Iix0ayCKot7CNLdeeBzjkk+uTXnNx4c1S3ukmhllmZ9ouVuXyWY/&#10;MWJxnPTGAPyq/qKw3Ll4baSOVlLrEYhjG/B8vBbHqOnXIz0rZ0OawnvL291GZ3kjfekZUs0jbMFi&#10;RgZb7pzg8g19jjs2zLMZxpYzGSnyvS8lGKVnsto+S+XY58PWVCLlTjvvpdv1fX1Esm1IypBdRvuW&#10;M7pQ2EyDkYHX2yal1rR/Fc97FPo8uCyYaKWQAR5wQR2b3GavRajp955E5VwC5eVTJ86ZwAgkxggj&#10;H12nrithxPDahZpBGIopM+d1LsAckgk44Bxjg8D0rHC4CjGUppc236b3Wl/vunoT9enGalypM82v&#10;dO+KnmG3spLEnJQ+YE4I64Jx29a5S6+EnjzX5Gn13VLKIKAWVWOAreiouOgzXrK+INOj1NbK5kTy&#10;5Zj8yKzSYVSODjb8x4Pt65resNKN2RKkiohSRMTMV+VxyMDk46DNe5lmVwq1FGngnNye3M/0t3vf&#10;5aHa83xFFXUVHz5Txix+BXh6x3SvrUqnaCXhTDBu2Dnnr6V6L4Z8AeGtDUCx1C8nklYhnuGLEMD2&#10;ycc4z9K7GPwpLJHvttQtY2DDLRqzAqvGGDEZz3PsKtWHgxISTf6w8jE7gscaoAPQcmv0HAcC5vJx&#10;5Mqppd3NfrU669DixOf1KkWqmIf3f5R/U4a/8M6NfztJearqZIk+WKF44YggO0nCJnqK5Ffhp4Gk&#10;zNML+Zi5+U3khJB6kbcV9M6Z4c8M2QEkaicnjdMQ344xXQJDYQD9wsUY/wBgKP5Cvs8P4E4nFwVX&#10;F4inTb6Rgpfi7X+885cUzpLlpOX32/I+T9P+Gnga/dl/sfVZCpKEtLOV+mc816T4Q+F3hLTbtpo9&#10;Fltc4/fTt5rH6b2JH5V7YrwyDKyZ+jDFP2xk7t36199kHgrl+FlCdWr7S39ymk/X3W/xRyYzirFV&#10;IuClJJ/3pP8AyMi38K+GoHEi2iFh0LLk/wA61f7N0r/n2j/74H+FT7oowC5/M4qTzIvT/wAe/wDr&#10;1+q0MgwFGPJTw8Iryij554qrPVybP//X+O9Wv5HuSuAxLtsR+VHP32/oP6njIg8Ui3i+z25luk+6&#10;wEa+V9BuwuPxNaXxs0KbwF451Hwteea0yShpoZVRXDS5ZYv3TGMrjnKHaR6c14rdX0g/e6jdCJdv&#10;3ItoA7Y3N1/ACvEw2ZKtTjiKb0kk100fqfYVuaEnF7o9tsPHU1mvkm0dkUbQu9PlHTA+Y8V2GjeM&#10;dJaBoZTJApTbGsgDFc9jtJyB29q+WIb6ynP7mGecf33Z8dPVioP4Ct6ymVoifssXOP41JA69c130&#10;80qxd7mcZXPrkahofiCw+y3T2su4AGGcLIhP+64wQfQirnh3w94a0TT5bDw9p1jpiS3BuZYtNgjt&#10;42nIH77bGoBYgAEnsMV8tw3ZQjEEq4/uOD+m6r0XiDVLMGaynnhKuNoLEHH8q6pZ11nC5VOjvY+u&#10;JLuJbd4b77yjDKvU+hX69e2K5a6u55ysUku7acIhweex/D3rwTS/ih4mhnZLmVZ8HnzFAYj03DFe&#10;lafrsGsbLiTMbN1I559a58RmntFZOxrTpq+p6Fp9ui3SySlXfA5AJVQP/r9fWvrX4c6Ytp8MfFfi&#10;OTZ8qabpcTKOS9zP5pA567YScelfIujyQQzJPHKuARuye3cV6J+1r+098P8A9j39mPwDpHiGGe5v&#10;vG+uan4jNvANg+w6aqWcbyS5+UeZI+wYO7npjNeXOsqfJzy3a/DX9D38sUbV6zVuSD++Xur/ANKu&#10;eiFoLiF7a4CmNlxID3z+v6fjXDeG9EvdN+J1j9gn8u1RjeTTvkmG3TAckDqSTtUD7xIAFcP8MvjD&#10;4b+Kfgay8faOJ4La8so7/wCyXXE8UUwJj8wBmA3gbl9VIPevevh1Zw6xqFxe3SCOKG2W8vZQdzIg&#10;O2ONOME/eIzxnJ5r9S4eznC0asJVJ2b+75n51neArV6U1TV1b5/I9uSPVfiFq8cmw21lZqY4A53e&#10;UjHJZv70r4BIBwOOwr1Wys7DR7IafpqlIwck/wATtjlmPc/y6Co7cWllapa2apDEB8kZ689SR1JP&#10;cmmedGME7sdMthR+vP6V+5084w2HXMpqUn13+4/E62U4jEPl9nyxWy2t6loyZPpX4v8A7d/xy8WW&#10;PxvuPBmnSeXZeF9LsZ4rYor+ZPqCefLcAOGBOwJEDxhVdRw7A/s2s2ULKIDjnaMux/HI/lX5Nft6&#10;fs8eJ/Efx28N/FjQr+DS9D1XQ5dB8RTvse5NxpkhuLT7LbsyGaVopHUnIjiVC0zpHlq83EeJ1PKP&#10;+FCVH2ij0btvpdb6q91oXV8IcVxCo5ThazhOo9HFX21s9UrO2rb0R+hH/BO7/grV4N+PV/Z/AD9s&#10;fRrOC6t9NP8AZnjyysfNtnit1+Z9XhVXWNdv3rhAoBwGU53V+n17+znbfEm4HjDTLS/8GeE721L6&#10;I2h3DW134it5l+W8uQjGKGzYHMVsUMzj5pigPlV/EX8Qf2u/hh4Mvr34M/B23FvYGby9V1KJ973z&#10;87P9Kj2tMwJOXVViU4ECAZlf9H/+Cef/AAWm8YfsWNa/DX4rTS+NPhbezIX0bUgy3mmtJyxsWnII&#10;YD+ENtY9ga/Jsy8SMmxuKrPLK/1dO1oSbUZ66t62i5XVoq8bJuVr3P0zBcI1skw+HwuJksViI6Tr&#10;RV4030jDS8uXVOq7O9uVfaP6Q9e0T9ozwDBnw+dH8Y2EKBEsb6NdKvxGOAsdxbqbY4HADQIP9oV5&#10;fN+0N8Pba/h0L4qWd94J1O5fyobTxVELaCd+m23v1L2cuewEoY/3a9g+HP8AwVG/4Jc/HC2TUfCH&#10;j+90KR/9bZanbGT7Ox/hYA7xz6n6V79/bX7HXxn0yTR7L4i+A9asrpCktnqqhElU9njmBU9eeK9z&#10;Aca15Q5/qvOlu4r9Y3j+B81iuDVzOPttXrZu/wCev4nytdafo8dyt/p7Nbyrh4ZoGKNg8gqykdfU&#10;V6h4X+O/i/w6Utda26tbDC5kOy4C/wC+Btb/AIEM+9Y3iL9iP4L+AI/7U+DXxg8K+BonYsmh32rQ&#10;6j4akJ5YLY3MiS2+71tbiID+6elfmV+0B+3j8A/2WvG9n4D+LnibwzrL3iTMut/DjU4/EVjCYHEb&#10;reW6GO9snJOVR45AwztdsE19Vl3E2VZpJYavFqXRTXbe0tvxR8hmuRZllUHiabXIrXaf3Xi7fqfu&#10;z4c+Mvw/8S4VJWilI+a3m+SQf4j/AHTXfnXdAuo8wPGyDgbT0/wr8I/hj+2H+yv8YWij+HXj7wze&#10;3MhHl2cl4tlebj0AguvJlz9FNfYuleMdWsFRLlpJYyuUfJD4PQhuhH511V+BMP8AFh5tfiefh+Pa&#10;ySjiKd/M+9b+70c5OFPFcReatpCMVj25HbPWvxC/a/8A2nfjh4K+I8fh/wCHHiGbS9Oh0WC9mRbe&#10;B3eWZ5d+95Y3PAQYC4GMk+/yBcfteftFXsT3t14r1OMKZIwweNCGHC7kRQwwTnhSCAfrX4pnXibl&#10;OV46tgK0KkpU3Z2UbX8ryv8Agf01wr4G59nWWYfNcLUpRhVXMlKU7287Qa/E/pjl8QwxHKoCo71C&#10;via5LfuoMj1wTX8xP/DVXx7vPPWfxPrRRQrQu13MgIIJIxEeoIxgnr1PpXi/aG8e6lsi1bV9UuGk&#10;Kr53224MZJJyATIeuOCBjkZ68eZLxyyn7GDm/Vpflc96P0YOIH/Ex1OPpFv83E/p5vPGMtlH5k4S&#10;Mer/AC/zrhNS+N2h6cSLq8sIyOD5k8aD9WFfzVTfF66lv00/UBNcEu6MZZHeRWTuQSxPy9SoIHqc&#10;Gvnz44ftNeKPhd4i03TPD9hpF7bajpv2t570zExSCaSLb+7wCvyZJxxznpXHPx2wq/h5etO83+kP&#10;1Oir9GfGUYc+JzJ2292mv1m/yP6prz9qHwHa58/WtIQ+huoifyDE1yN7+2h8KbRtra7aMR2hSaU/&#10;+ORmv5Hbz9tf4uzQzNpVl4ftpYyDHC9nI8kyjd5jJvl2YTaQTnHIxnNc5P8Atp/HR7t0S8so4kwG&#10;ltrOCMqXO0Y3I2QMEjBP1rzq3j3V/wCXWCpr15n/AO3RCh9HjBpfvsfWfpyL/wBtkf1wXH7c3wuR&#10;v3d5fy47w2FwR+O5Fpq/tx/C2Qf8fmoJ67rC4GPyU1/IjdftVfHueYbfEDxrHJiTMMY8xSAyEbUy&#10;occ/5xVLU/2hPjBfancQP4q1K3BWNfKQgMGcjcEwOgDcYJzgDqTXHHx3zC9/q9L/AMBl/wDJnfL6&#10;PuTctvrFa/8Ajh/8rP7DIf2zfhZPyup3PPrYXf5HERrRT9r34TE7n1xY/XzbW6QD65hxX8VGp/GD&#10;4i6n58M2u6q5gQx/8fMxZ5JAcE5ZU+QjBHGM8Z615jqXirxBqF1IlxNeMWhKP5kzSKw2g5Ykliec&#10;r7dzW8fpAY5f8wlJ/KX/AMmedX+jrlfTF1v/AAKH/wArP7p3/bL+Btu2y88Y6LbEc4upTBgD18xV&#10;4qCw/bi/Zv1LVINBsfiR4JlvrqaO3trNdXtTPLNKQqRom8EsxICjuelfwl3+ry3dlEZED7rZtx2k&#10;8kkAN0POM46Yz1r1T4OSzw+PtCtLuZIxP4i00W6KpUyeZdIo9TkYPy44wc8HI7MP4/YudSMZYKnZ&#10;tLTm/wA2eVjPo74NQk6WPqqyb15X+UUf3xr4y1NXwSPfjByKvW/jfUuxH45riri3T7XNnI/etg/j&#10;VYZjba3OK/repl9BtpRP4vhmmJtf2jPVrf4h6unTBA962YvifqS8MgP4147HLnj8c1dSQHuTXBPK&#10;cO96aOunnuMjp7Q9Um+Jt+44iH0Jrk9T8eanOpCxqOfxrnuTk+1OW3EowfxBFFPLcNTd+RFSzfG1&#10;NPaHnHxB8X6rYeEdZ1gnabbSL24XH96OB2A/PGKu/DuC/wBAgs7SN2VrLTYLPjt5caR4/wDHab45&#10;g0u8uLD4ezMpu9alW4e2DLvXTLOVJLq4dSciFiFtw2MNJKqjPzY9Y0TQvMuMKoZpGAAHck/416db&#10;GUYUOVRtf+v8zipYHEzrRlKT0PMvi3+0R4A+BPhuPxP8U9YNlHcytb6bYwqZ7/UbhF3mCztl+eZw&#10;MFj8scYIMjopzXsv7IfiHw54k0zV/j1400zXo9X8UWlhbRWSG3Wx03R9P86Sytvt0roks7tcyz3T&#10;oCglfyoyyRB2/mv/AGgvjfqnxZ/aP8T/ABZ0K5kOk6HdzeE/C6qqtGdK0uUxysobIAvr5JZ3bOWj&#10;MQ5CKK1V+JXxc1TU4P8AhJvEOp3ekxTRNFYfbH+zhWwxjKDblVBxgjA+lduO8O5YzAwXtfZuer06&#10;bpaW12bu/wDg8+B8RPquLqpUvaKGi9er16dFb9dP6Jf2jf2vfAKaPc/DDw4NMMuoL5MkFrK10QVY&#10;jfcXRCpiNgfkTjd/EcYP85P/AAUx0jQNI8KeFv2mvFOkQavocd9B4F+JFvAjoG0y4DLp1+HX5w0E&#10;oEIkzkB48cqBX0B8M9S1++06DTtNt95/eRPIUI2guXGGJHB3EnHfJxk19k6R8JvDHxL+Hms/C34p&#10;WsV/4f1/TptM1a0cHDwTDBKtgbZEbDxsOVdVYcitanBWFwOV1cFSesr3vrd+a7bXXVdTkqcaYnG5&#10;lSxtmuS1raWXk/v1P5fvix+y/efAjxXbvp9/far4H8V6PFr/AIK1xJS6X1hMA+x3U7RNCGAcd+o7&#10;gclp9i1sohtpbxgVO6F5XeNg3DAhieeK/aH4JfsXfEK/+BnxQ/4J4eN57+/k+Hl3a+OPgv4tuFMR&#10;n03VBKDBC8bcwmeMrLGGGx5WGAAtfirbeEbt71/7cuLvz1doZIHup8I8efNVlZxh1KkMPUc9K/jH&#10;jLhZ5ZilGNPljPVa3t3V+qXR9j+4uBeKo5pgnNy5pQ38+zt59V3Os0nwZZSP5jWRcfLgiPcx/EqO&#10;p+n41Nb6F4ft72RZ4k5kBG/yY1UKMH7y8A9+5J71xt1ZWdvZRwXLXjyOxMYlZ2j5QknLE5YhTx3x&#10;VOOfSNUeZ5LaGWSCPzOUXJgQYKk7f4QM47fSvjoOKesbn2daqoav+r2sdX4h07w9PptwWuUSAQl0&#10;je5EaE9F2gFck5IyMmuAit/Ctrp1imkTq9xHNEvmQXTEmMD94SucDAGWJxjHNN1RtCgeKxCBWvlZ&#10;YghVCQu3Bz0Gc9ewzVfVfEDaTfRWemyWAPlCNYo51G4rwR15Ax6c12U7Tu2kjjlUhKbV1sfQfiPW&#10;/ANtcy38t/ZeSI98hRshQB95ioKqB3Jri/2H9Ws9V8LeOGtZEMcnxBklidOVYSWvyMOBwccVleHv&#10;GkdlbSXGqT2RtlffdXDhJFWMdGyC2Fx3BxtI55qL9h26g1nQviHrllJG9vd+PBLBLH/q2iaGXy3X&#10;HVWBBGO1fpXhZBLOKbT+zL8j8o8YsyVbKuVdJJn6N+HpVHiCylk58pmbB4IOMf1r6AspUN2rL68+&#10;3FfN/hu2vbq6kvARxgKwOee46V9C+HLDUL0hXaDcuPuknPGcgY/Ov6RqySm1c/nChCXKpJEF3cfZ&#10;9VYI3DTurcdigNJoEbzeE5YbhPLkQPuUcgfMeee2AMV0F94UvrqUzb4l+cOud2Rhdp4xVjTfD0kN&#10;rqFrLKHO0seDkBhnOM9zXK5xXU6/ZvV2POMtFHEzdDEuD9GNfhF/wUhfHxmsJR/y00IMec9LmTHN&#10;fvNYafFqtqNtwymOFi67c4IbGOua/Bz/AIKPQonxQ0e6BZt+j3ETM2Bkx3GR+jV+feJSvldTTrH8&#10;0fU8Ju2Lh6P8mfm5rEinSbg9P3R7/nX9BWg3TPpXw5kDHL6A/wBcmKA5z36Yr+e/VVD6ZOh5/dNw&#10;vGeK/pr+H+h+DtT+H/w/8XTNpsUVno1nBewzz+W7faLSL54/mGMMuZBkevbFfP8AhC9cUv8AD+bO&#10;nxBg26Lj5m54nDCLSbqfr/aihjnB+6Mfyrsvjcso1nw0seS2y4yBz08ok/pVj4g/EP8AZ+0BbFY9&#10;b8Kp5cpaZJtStnKDbgNh5Scj1HNcv8Uf2uf2XY9S01tG8U6Hcraowm+yLNc7DlcACKF855ziv2PE&#10;ZhQh8VRL1aX6nwlDB1GrKL37M9K8JIzadeRkEF7dsKfcHH49zXkHwD067/4VnbrLHIpe4uHZGU5z&#10;v29unCiry/8ABSL9ljw9o32IXOs6hKS2/wCwaTKBjGAN8/k+9eGfDL/gp38Gfhd4PHhh9L8RanKl&#10;zPN5sYs7dGEjlk/1lwWBCkA8fQV5dXiPBwtKVaP33/I7/wCx605tRg/uPo7wR4e1qXxd40mSzuWj&#10;Ov5R1jYhgY1OQfcnj6Vr/DTwr4hfQvEzpZXT+b4yumjKITlVRAemccnvivhq0/4Ku+F/DWqa9e6B&#10;4WllGs34v9t7qcaGEpGke0CCCTdnbuznvXAaV/wVn8X+HrK807wl4Y0Tbeahc6kxuJry6kElwwLA&#10;bFhBC4AHH1NedV40yyNm66/E6aPD2Kfu+zf4H65S6fqceix2r20ysImZkf5GDcgD5sV+Y3/BZ6yZ&#10;/BvwxuZFIYRavEy8HG62tTjj0Irw7Vv+CmP7Ruuu0ul6RYwqwx/o+kzygfjLcnPXuK+cfj18dvj/&#10;APtK2emWXxUtLy/i0rzl0tUgtbBIPtCqrjESjcGVFzvJPHUV8fxbxfg8XgqmHpS1dunZp/ofS5Fw&#10;7iqVeFVwdl8+jP15+BPhWTWvDnhrV5roRmPwzpqeUih93mW6tknPB5xivX/gv4H07TNOnQXc2XDN&#10;l1VNpOQcE9q/A/TPGP7S9jpNtoulalqNta2ttFbQqdVeMJFEoVF/dFPujjFc9qGj/FvVFkfXNdtd&#10;n3nNzd3M4x1ySSw967J+KOEUY2pu6XVpf5k4bw7xt22t/J/8A/pQsfF/hfwv8JrLRZNZsbSSGG1t&#10;2F1cQQsFSVA5O9gfu5z7V5v8SfjF+zEuu6UmqeKvC/k2szz3GL6KXD4G0lYWJJ5YZxX87Unw11SS&#10;RPt/iCxUyPszDa72J7AEjqcd6tyfDO0tnWG717USzKXVYIliBC4Byfx9K+bfiThqcnOjQSb80/8A&#10;I+kXh9mFSKpzbsunT82fs18b/wBpH9mHx3bazZaT4whtJTpy2WnXWnQX4yM/vQ0kNu7qjhmU4U8g&#10;HBwMfAXiv4rnTtRkT4deONauJYroyxyNpv2WZ55omW5keZlDmVlLbW25LcjYTXzRaeEtK0p5niuL&#10;8xqp/euQ0jI64cOzcFcE8Afn1qPW7CxgiJ0+3ie5eRY45NxcqCuEw6/NnHJ685yOtfD59x5Vxc3K&#10;MIxdrcyc09L22lbfvfofo3DfBksHCMZzb1vy2jbz1av91jUv/EXirWvFepa9Ot/rEsytHLe6g7GY&#10;vlnEsrI/lpKycHBZQR8uQTWDc6PB4S0yQeIHuomt7xUeGwl2PGpiGZN2HDn5h8mACTkkDg37q3uv&#10;ssNnaKysdsSpDIQsvmNuEaoGdhH/ABYI3A8/LXK38d1FpEtvpMayXSTLHIjqs9sFY8iEk7XbOAGx&#10;jHC561+aYyrzX59bn6DpGLVrtf12Ppbw740+F1lbf8IzqHg/TtAS4D2eo6kJLm7VpAu37U0moPcK&#10;244Mv2e2UJj5UwA1ey/s++ENQ1TXdTsPBN5oOsadqoa21vQBa2+oaq+nXAMStYahaPEtigEjEy/a&#10;bYwlMyoT5aP+c+qap4l1aIQa7cTRNBCqSGUpDlQSUcbMOjL93OCD028YqzqnxQ1rTdEtdH8M6zqi&#10;Wmnv5scJuJLhZJS+93YSsYySwGR5e0hR3zXy2OpzcbU3r+H+d/6ucdTMlFJPZbH646X+zx8CNH0O&#10;B5fiP4i1Ca0vorO3tdBtU1ZY8TiO5gu7wXIsnSRCkYkt2uDBK4lPlIQjfRj/AB4+DywL8AP2pbPV&#10;fEdjBeGwtLchZ9Q0me5VoI7i01iK5S+hhZiUEJt5xEHY+WVIB/C/Svi7aP4V87xBFJdX5v2uYns4&#10;ltojEUVJUnaNYncPsj3YcKuDjBbnCv8AxRqPjWN47Se8hNpKZNNdnee+8qQkGIDbvdRja3mYHKjD&#10;YxXz1XK61d8tWTduvXe99N9ddreXR5SzGFrxV3/St/X/AA39AkHx11lPA6aNpOp3+p3fhxtOTUv7&#10;YmRdSsNO04G+0+8a+umDJcWZGyKXIcMsaGLbsSTX+Mf7Z/g34iWGmeNvBxt44tP0k6Ne21vbmSzm&#10;ncSFM28zTM2bfDxB2jKyW+0uSRv/ABM0349av8Obaxs7ibSrTUfDlnNZWSveJrlxJDI0jXlsJUUW&#10;32C9SVYmshIwjIMtuyF5N3TzftE+MI307xn4DsW0fTvDa6dG66dZ7lttUDxhGvNwdbhBtWTDq7M8&#10;eSDjJ+czDgODn715bu9+r3VtfLXe/Y9XB5ynFwqLX8Vb+tT979H1vxP4iuH8b+N7+WC01bTdKsLX&#10;UpL9LDWWn0sg+U6pIYEjjVWxFLHFNgbSih2YfSviLx/oOt3dm+jXzGzitZ5bX7Nbokt/ayyNPDPC&#10;MbANrkAg+Utu4CBSq7vyK8Df2Vq5t/GWo+JYhaWsn76C1t8Wt/NaPKGmu5rg3bJLumkjiikRIgsi&#10;pGVH3fVLn4++F9O0yx0vxDaR3trpyCztLaJrdJ7SP963lLJE8sRw0hmYYZix5ZcEHPB5EoUfq0I3&#10;j6WVraaefXy0Wh9rgHGEOeXy7/18z4+/4Ks3f9v/AAP8NapsaFYvFLgwyrsORbyp5kaiRiFIG3Lf&#10;eAGDjiv5+9FzDf3ULfeEhKgeh5r9VP29fjtY+ONA0D4e6fHGPs99qGozzBPKkdM+VAJgCV3Au+GU&#10;j5cBgWXcfyiDm01fd2ljVsj16f0r914TwcqOAp035v8AFn4hx7jI1s0nNdLL8EdNI7p+8QH5Ac4/&#10;LoaUXe8Bmy3faV6fqatWjRXO/IzkFRnpUE8D27A4yuMgn9K+hhqfLSdtStJJt/eLGCo65HAP51kT&#10;yEr5igDcPl47fnWwT5g2OPlx0B4xWZKqMRGANqnaCBgj9amcWTz9GcdepIx8x8YDEAev6VmQjFyS&#10;o6p936Vuaq7bynGFHasO34nU+oPFZw2Ymey/B/xefAHxX8HePdqt/ZPiGyu3UluVhnRyDtDNyM9A&#10;T6A9D/Tb8RfGV1PrWqosbq1tcXFmhlAxvZyowp6HBznqM4r+Uq4t2/4R4XI4H2zy89OdhP8AhX9F&#10;tv4qHibw34e8Wq0hGv6FpOt3CqSf301pEk3I6ETI5xgAelfpXBS56U6T6NSXzTT/ACRyvFulNtdU&#10;19zVvzZg+L7wSZjhHO/cAwBJAXb8x7AdMEivzB/awhSbRrW5XBNtqYjYdNu+NgQfxAr9L9Ylku4L&#10;hd/7sybCTz97PYcHkc/n3r81v2gkXUfBuvzHJW01hPLwCBlZSjcfQ1hx/LWk33sdOTa0qq76nxG0&#10;pZAF4UcY+tfaX7AHgq18afGvWndWN3ofgTXvEekOud0Wo2MSG2lUB03FGbOCHB/uHqvxKm5owx6A&#10;da+1v+CfXx68Ifs+ftH2/ib4gWRvNE1vRr7wnquxpFlhg1MIpljEaSMzgoAFwAc8kDmvmOFp045l&#10;h3WlaPMrt9PM83OITlhKqgrvldvuP2K8I6wPAv7afiLRrGPy7Px/Zad4/sLeP92JZNUTZfwbSQ22&#10;O/WbgjBA544P9a/7CTeDvHnwW8V/AT4uNZz+E/GGl3Gl3sLoFDRXsDwzMG2AYRF3hiQI2UMO5r+S&#10;X9rrwBffDX4jfA/4o+E7qO50nR/FE/hpNSjZo4joOryx3lvvchwm1WvEZWxhlIGTjP8ATn+z18DN&#10;f+HHiG48X+JPE010/wC6efwJYgXFjcSxBvIKpcxNEhRSweVUMzAhFZFIA/Vs94olgPrWSzpcyb5t&#10;0uVS99NX7O6XkrI+ayThmljnh82eI5JQVkrN8zXutO3dWbb0u+m5/Md8Y/2CfF3wP1rxP8K/F95a&#10;f294W8X3OnC+8graXGnfdjDXHMiSXEIiuLdJEVCyyJuUy2z3H5h+JbGPQJNQ8MeIYbyDXED3dvZp&#10;GrRNbhvMMjTFgCGiBZNgOcHOMYr+wn9u7VviN41/aVv9a8J+Hok0bW/CmiadqerwWIvz9t06NoJY&#10;bmznHlXWnmJ4d8YzNNDLIkcizRw1+cvxd/4JseOfGaWXi3wfoa2Fz4au11S2s5LmO4hls5mWXUdI&#10;+2qWM8cUTzT6ddTDfcWzBLgLPG7v/ENTj2lhsbiKWIrxlT5nyNNbXtr6Oydr21crLQ/pengKs6cH&#10;BNOyvp5f8Pbv5n88vh+HUfFeg6z4gsrC4WLRrawbkgxOby+htCrOM7CBMHXrnDDjrXMmw8UapqGo&#10;T3Vi0UUOs/2EsEIeW6utTuJvLTT7WPH7y4IOSvCoMbmDMit+/fwC/wCCYPjn4V+I7zxPosF/bz6p&#10;4b1jRrvTJ549T0+e4nSJ9NjaGQIY2iuIVuYZnZtk4+X5YwW7XWP+CNPxO0HWNA1nw9carYT2PhS1&#10;utPuYWtYFtdR06a5s/PzcTMy3ISRLuVwm4zYfJfhaqeK2SwqPnxCt8tO+zvpb8ThrZRinTTtr2/J&#10;9P6R/NH4ukbwH8QtT0aOATWek6gNOu1Nwl0DcWh2y/v41iR2WUOFZVCYzgsPmPIeLtdi1SSHxd5c&#10;VlHrH2iYwQISsckUrRNtJJyXIDkkqAWOBX9WFv8A8EFNCj8EQeDdX8T6ZbaYNSl1OXTYrl/7QupZ&#10;POjtftl2sO4rboF2wRgIxLsx3EFPefBH/Bv9+ylY6Xp8nji5vbmSNGihBuWeBY5Hd94jbzdz7pFl&#10;CkNx8pGCCvlV/H3huFNv2jd3okr+m9u997fPbglw3i+Zy0Xz6/5H8VFxdeJGC6VNmLMokaJkzKzE&#10;ZXI4bBXkAYB65I5r7E19dXTSbbU7W0+XUf2f7JYhFG2XeC9hilXAGM7kyfXr3r+vTTP+CIf7KWhQ&#10;QSRS6hFPDdOGu5I45EW2GdqLHFAnCgBAcgJkMMjIOpYfsh/AHQvjdJ4EvtIsbrSfD1/a2wkuLdgJ&#10;tHufDT3YiQq4ZFa9hklkzlmKnB5GPis0+kRlM6tCrhaUpKD95LdKWibXrb5XLo8N4hSj7Sa10720&#10;Z/Jvo3wN13xz+zVY+F9Ti1G3bw1rEd1ZzfZwHdvEk8kLBoHbesVtLZRhd2EczO4bgV1nww/Z0f4g&#10;eJv7N8THxaNFis59A8I2NskcMs00aMyXLJbrNLFa3EzGQzN5ZLTDBAANf2i6V8FPhpovimw0i18N&#10;aLCjx22pa4lzbRSPvEUk6QuZHZw3mSwLhlPlJG64AIz9GXl14V0iwkTwrp6KF8vyZIrFyjxrkpEs&#10;cW0MRu6krwMrwCB8/P6QU25fVsK5KbbV2otK+tvi1bUn6PpufRYPh6HtE+a6Wm3569Pz3vsfy7fD&#10;z9n3xb4X8OW/gf4T+GNaWwma0sZXu9Nkv3mtJUea6WGN4HRVeWXBMRE+QpLtKM19F6p8L/EHhzRz&#10;rGgWTaBrNhIskumTWN7NY2ljA0kixWTXDouSSBOZDuTJ2FlDmP8AS/4zftODwI0o8SW0OhWlqq3D&#10;2uqy3EF3qMj7wkUkYiURhV3N5SyrnKksB8p/Lb4zf8FDfGOoWU15oK6NZ6TcziBIbWU5JkRkmjVr&#10;gZ4B2+c4ypOQzHGPrcjz3OMwmqk8Oop63c779Nt/vXo9D9ApVKVGGsUktvT5E/gCK38AWFvpniPT&#10;9OtNLm1S4lh1O3Z1MLTb1M+yIEojpu3gN8m9gx+Ymvp+H4yaLomkxweKFVI9Ot/tdpeSNE92RNCI&#10;XtcuS0KMRlHVQAwAXazMT+HPiL9pXUL28LyXs7tFHc3EFrjak8ThTIpCpHG2zaAkpU4JyQ5GK87u&#10;Pj5rltbRwQ28hXVw1skNpJJNNFBbt9ljjgQP5jusgkOWbYTt4HOP1DC4KpbmclfqcGIzqlHRR06H&#10;7o+OP2ifDek6tb6GrRjS7qGGSO4kBRoFt41YSwFiFRgHZy2CGI5I2yVT8HfEW88aeNh4Pt7rzEsI&#10;Eie71CUxSK90XLzz3DtJ5cUdo/mOGG0DIQOVIr8Ov+Ep+JvjrRLu8v8AR7rULbwysL36aI8V0qwO&#10;0cUSTC3kdgkkhUyuoVlXIBLF8+wfD/W/iTd+LrqTW/7LvrbXriLTzG2p6fNMf7aVEuY2jFwJRJJD&#10;EyCIqZF8scBlYVjiMPhqUm6k0r6atdvPqrmUM6qSSUNPP+v6ufrL4l/aM1/4e3aWfgxdV1+eW0ZJ&#10;n8Nu0cpN5Luk2eWJz5JQxmVZFO4OcNnOfCvBfxX13w3NPNrw8VC11O6kY6NqUMepR2yQkFdsLRwy&#10;pEeFiKhS3lgKwbDN8jeLfgV458WfE+11DQdGuJ/D+q6bBc6TqlhrNvFc2jQ20TPb+esyRSBJY2Uq&#10;5VmbLbgADXsV7oej+DPCkeieL3tZbvSLTT7BtLluI9RkW8t/OknneLTpMMQsqqVbyw5VSZGVa+Cz&#10;rCYDH1lSrYmE1HaKleSfe3NKzut+Vbb6Hfg8dOMpStbX+ux932nx18HXfht/F1xbX4tdTc2c8Lyu&#10;bi3vdvlQo4t5HchCQ8bCTzUP7pw2drev6n+0l8KtF1W40XRonuPE97NDZafc39wtjbX9o0fm2c9s&#10;tqsq3m4B1MiKpIRvMkJ8sH8H9Y0nS9Q1BtH8AXfiXSoWPnX1vPaSvDdS2zzLbTXFrC32tHAIw3mK&#10;N/8ABhWaug13wD8fvDvgCzij1qx1KK50y61WLSlinnuUilKyXRk8yNlMd35RcW07QuhX5VVnKnyc&#10;d4e4HE0ngsVUc4O7s25XsrpPva3V9Lyuel/rBik3OlFprW6ev36P9fVH7gWv7bvwq0GfS9D1vxHa&#10;3FzeyLaSXlnaXFtYx3LKcoBdYkZVdWTeAcBQzrHvVa+y/Bnxa0jxFpqano1/aXtuWKreWUyTRlh1&#10;XchIBGeQeR3Ffxq6f4T/AGgPGPh7W/EEU11oGj6bDDqU0948q2PkeeGjIhSOVjhtzb23srK654IH&#10;7zfsK/C7xN8Hf2e9Fk8T5j1/xDCutahujVZYbe5zJZwuSAzMI381y+SGl29EAr+L/HjwG4VwmC+t&#10;4OXJUlLlUFaSbtd+cbLV7rWK5VzXP0vws41zPN8Y8FiaSlBRb53o1bRX73fz3d9D9ll8fPKhhDfK&#10;fvehrotAuvNgWV2JLFiucep46CvlXRdUnniVLkBZCvLLwrY9u1e+eErjZpdueQdzE9+CxxX8AcS8&#10;D4fA0JKhG13+jP2LMsAqcbJHtlu26MFeD2/+vVvzQCcfqawrO6yodenGR7/rxV3zBtCg9+nvX83Z&#10;hhXTqtNHyri7l4SAkg8/hTuOOO/PNVonCAsc9BU6sW5AI4xivLnTb+Ika2T6c1FnaeOCetWVGMg8&#10;9f1qtgbsD3/OuVws3cuLXUjL5454phkwcHpxzTnG0YP5mqbkkj6dc8U4xTV0dEYJkzMwwF/KojKU&#10;4k796rM5B+UnGO1MkfOd/cdq0UNVoVGJHK5J2gjHQmqEgyD7etPkkKlcDjtVctkZIzk5zX02Aikk&#10;dMY2GNxwvfrVUu2T7jNTyOcYx24zVNmbdzn2r6XBx5pbG8EK0nGD17VVZw3I+op5bdwO3Y/54qAk&#10;rzxX0OGoqPwo0QjMzDnke9VZMg4Gcg5P51O7cZyee9RMQeenuele1ROqlO6GoRuBHp0pGcBSR6Ui&#10;gN0J+tP2DOTznH6V0JGqIj8/zA8ZzR8q9MY9cVLlQNvvj2qvISR1zVcuthjHkY8c1XLc9feiQ5BB&#10;OPxqs2c8/wCfxr1MJhk9Wbwj0JGOTxwBwKZkKD+VMYhBnk+9QmbI/X617FLD9jaMRzuUyQDn1qjP&#10;K7E5PHsOtPaQEYP0zniqEsuQeoI717uDwtuh10qZVmLAEtzxn2rKmnVOO3fParVzImMjrjqOawLi&#10;XIOGbPt/9evqsHRb2PUpwsjnPEmowpC0hYDaCcnJ6dfyr0HwBov9l6SlxcqwuboCaYOc7c/cAHYB&#10;COOuSfw4KysX1rxBb2tym+BHE9yrlc+Smc4C5Y7mwo5HJ619ARRDBOFDMSxAHAJOcD6dq04mx3sa&#10;EMLDrq/0X6v5HLmNflSgisoxdq6YGM7vcV12m381nIs9sxSRQQCADkMMMpBGGVgcMpBBHBBFc6qE&#10;yZ74rShUjjn2+tfDVbSSv0PHqtTjyyV0dzpHgb4eeLmu0S1FrqdxafZTZJIwhmDSiWR7bcSRIcf6&#10;lmwRwhHCjpdG+FnhjUFmvLqxmj1F/NsvsEyF5QgJVcyAlQvlKCwJJDnkgggebRqyDcp5BG0jgg9e&#10;vavbfC/i+716eDTPEF5PFPt8q3vUfy/MOdyxTsOcFv4wQT3z0P6nwn4oywzjh80bnT+HnvrG/WWu&#10;qXSX2ftKS1j/ADvx94UKPNjcrVlu4frHf7vufQ5B/hhaJ4di1nSY7Vo9MsRMLmSEqTI04gySrdJA&#10;V6DK556ZPS6n4ChfQ2e4ia6ku45pLe3WALHEIU2MsgIZgrHJA2DuACSK9BtodJtZ003xhBJNGt1b&#10;3M8VwgKQuCoZFYYXO8ZDLuwMEA9awtSnh8P6xDEt+93c3VxuSOFTJLIxgeZIWJdVVY4wpJYgscIc&#10;9v6A+rU/ZqvFNqVl8W3mvVbK71u+yPwdX5uU4DTfCnhWx1A376Zp95Y/Zy2x4YsWMaxyRujlVLFS&#10;GEoA+YhCOG6dGvwo0a3uZtNvZbXzLey8qGW2AyS0aXC2rOoIWR9h+cKxyyg4HJ9GvJLGz06S7g3v&#10;Y3Mchi+1RrEsjO5O10wdsiP/AHmJ6YyCRWYNOuI5LrVFne6kVZGhu7aPzZo/NIR4A/GQo2hC6ssY&#10;X0zWinCMPZ1Vz8rvo9LddnqnZOLvZa9GjWPM/eTt/X9XPLrj4aWd1dWlno8KmxtbmaOKBnjDyG4W&#10;OUxEIpTBBjJ2ggk5bkAD0z+zdBvba1tNQhtVNy8dtChEhmW2ChUL5AQ7zIg3Z3An5uRWhpOk6mtv&#10;cW9y0XlzxHyt0oae2Z8ZkZhgb+GKlRgEAAgYA0k05JPDywQ3cUMsDwus0yNujX5l8kccKDGqD5em&#10;QORzzYevUbfJq2nu1suz01snb5dTo67nDPpmnaveNomr2UbxTTf6aiTKZEdyqRRMOgQR7cICTkDJ&#10;9Jdf8PeCLBbLwtf6edMZ7xbSLMxjkdnRehcuwwVUlscEjBx06f7H9lurnUbi1Jje7+zhkYEDDhoZ&#10;pCANrMARtyRk5GASKb/Z41LV77+3GiZkuV+xSTqzhZIVAA3h3yrFdyjG1doO7JBrljOprCet3a7t&#10;tr1cetuj1d7nXB2d09F+Z5vbfDrQtU1p9PkvZreOC/lto12sMywMFWOTDZJUKfkIBPDHIrudP8L+&#10;EJIYYoIonldHuVe4VSCuXJYh+x3Ar82ACOOKtaPp2lWuswza/KJvKPnBpHDIJ763dkfdGpYkeYVY&#10;qxK7QgA+Y1b/AOEi8Nz2El7JNH5cMjie7hjMbpaOjwwjygMqpMbOzLnDYHAJFEaEY023NRd2nF76&#10;a+it39b2sr7yxkn7qbaMWx8L6Dc6ULqS1SOCVmxsYsyqo2AfeJwrE5xgcn71cnpHh7wNcau2n2RG&#10;+yWJViVlaTYcE4BJJ8tmU7gCMnHHWumg17S5RDdQs8KtczWcUjvF5UxKhlVQgBdHdcIeTu43EdKO&#10;r+I5rj7JK0iJLctEyQPEHdWRVJdApysQODIeNjbeoY1xUcQ4SUr7fna/lp1/UUsTU1VzgPEPwm8O&#10;/wBoiDSo7iV5Gtba4tfmUyL5eJiw42bWbGVJZtpyfSv/AMKe8O6OkOqX7XdzzJaTx2CmMmVsHaqs&#10;TtVckMTnqpBIyT9Iadb3NsYdQuBE8d5PIEikUZYBVdnV1Iy2GwsmMgKRnArhpvGenxvdLawXHn21&#10;/lS9uvlywTSqmY3BOFVlYyEqpTAI+UjPqVMD8dVvl62fTZqyb10a638u+H9qVHaN7nhNp8DY7iO4&#10;vNPlnVr1yjhWLuAVPyMAFCMgAAk3DJPU8Vp2nwRksIZtc06RpFtpgbdLyWKTiQLubByCfMJQhiQG&#10;II4NewzeKY9Bns7O9ikSRVmmlR9qvIoViiYT93vOwfKSeTzwaw11vxb4xjvLjQYrLSrC5gMaxOhu&#10;HlBZMBUjAGWUpJjPVihAK5ONBexnz+1d102d7XT1VlZ7rd9NiamOqP0/r9D5uu/g7qNlrRaCaZXt&#10;Gt7eC4njBExlkJVWDHk/ewF4OCRwc1Cvw81HRSYrgh72SG5u4o5rXMWHbaoLE5yV24XggH1Jr6S1&#10;ia5v2u9HkLkBop7Zo7djm5VA25FBbA4LFcEgsFAbiuo0u+vHvpor+xb7M9nizFwwmYKzFi56ZJxx&#10;uGcAjqtEMXL3uWpa3W1/y22S18vUHjJW1R+dutfCzWbtrTUdCEBkinUxS3lswmbzSYiBtx1l5AkJ&#10;ChfmHeruk/Dq9t7T+0bS0ZIY1nS5jC+Xua1AWQqxYFUD/wCr2jIA7jmvv17/AFhIJdX0lIZI4/Kn&#10;traVGWOZWZ4mVARv3BlOeCVIzjByKHiGfxJDeSW+n2EUps42lWKKB232sZSG5ETFCN53B1QkZXee&#10;Oa6KTrcjb1v5flrtZP1B49u0V+Z8Pt4I8S6jY3F1Y2qDTvPCpPBEJN52yBpH2HcI0jLADAJ3Hrk1&#10;J4l+Dfi4xeVbRRFbllilLqcKsYAcgKQAu0AEHhj36CvtK68K+MJbW11fQ7uC08+9jm+y3qBJBFbI&#10;N4nONpIyWRGK79oGetY2t6Z43vpLXRtGt1tntZY2EtyVUSs7fvfuqqrG3mMrJsDK4YcFga6K0q8U&#10;nOGll+OvR9nf/hy6eNb2aR8nv4c1RrC2s5JLYW8MSWQs7SIq+HGxHBGTlVbaMjp06A1z6/25ocdy&#10;/lLaR2Vq0FsLwn5iQzOSwDY3biwIAPzcgAivsrwt4b1mNbzwnfx7ZN4jhnWBYFEUOJWVCXbzA20q&#10;oJJ28Y4Fb9l8L3sr681DU5NMa6vo41t2MTMiwh9qYHJSQ5JAXOFC55FLD5pWq+/y2S0b9PUr28Vd&#10;SZ+eFx4ptrmyieyhBYwEuoDDzAG+WRSyKIkw6ksQc9edprb0rXI7TUrS31C1VrsW/wBrkeMN5KyF&#10;xI4Y8AsUwBnGeuDgV966h8KfDepwwWd1EBZKslvdJAAki+Wp8uQtjJDZPbnkHFc5oPw18B3d3La2&#10;zuLe3LRO01ssqsEUhS8gJIVUDtlVbt0FaVMzk5xioK+lr2XTz/PvfqWsTCzfQ+QtS1q/vZrW+ufO&#10;QwLutuNvWTg7cEqRk4Ge4yB2p3N7qt1dyXV1A0UMiL9mN4FQXGN24KFweTg59D7V+hQ8B+B9QttP&#10;1GP9yiTmNrZhG0s5DYYfKFBQrxnAPpyMVwOt/DP4fa5qTmwhe4drotbW8W2S2tlmYpmMbid+TnC9&#10;OQexqMTiKjvKo97W13/padx08bC+x8aWGq3Ad5ZoY2s5Icb/AJkm3KV+QKMluCBuI77RjFXodQv2&#10;EjWcbCMqxh87KbZInwXKkg8qCABnIFfUmo/B6wtpmtb2WC387bdyT3K4wPLXJjQEMN4QcYxwWPWt&#10;i0/Z9ge3muZLksojcWu8MpUxE7i2M7tp7d8ZU+sKTm+S2q37/wBdPU644ynF37nzRBM6IYdxQyB2&#10;lZgxJP3j1BIO48AYFakWkXa3mz7XGIJAgkcLmTG0hgyjAweGUY659a99b4PaNeeKv7HshKiSWJuk&#10;vMMnmMoV3HmKCB82Aq5yRyfbVh+FzWonkkiDTqwjna5TajlGG0EZADBCAcdMfU1yYh8mjjezt5fe&#10;n59N97nRTxsO+58+2nhq5ksbeA480y7xPAzBsxbS5H8YLAA85B6V2ej+Eddj3WaWriO2U+XcEs2U&#10;XLFlA6uzYJ7EV9WaR4G/s67TUbuQKZAsYEJx5UbkoQuw4yeTz6c8V2NvZ+H7a3FrC9xnY5uBGoOx&#10;S2BtAB+YYPG3HPTiuqGH5nZe61307bfn8ipZ1bRK58lW3gDWxZxQpb3CRyIfl8sRmSIL8nynsBjd&#10;k/NWnZeGprSFTJE0ssjx7lKhQUUj94A2B944A68H6V9SwvpclmtvazXOpCEPHNczLnfAAFUbFwGO&#10;3ncuOn3RWVqdtoixSW91HdnyYSZY4SxiHljzHVMfMxCDOBnk+tVUwcYv93NfffV26r59/mXSzibd&#10;pL+v69Dwo6LdwzSX88uJoFU+XGvmtmRjhueuMDPBwBWg/g2S8t4RG7rHNKqKxLR5wOoUnIDE5ye/&#10;GQcV6xZQaXHd20zS3CxXHl3J+028ibkbJTJI+8qnBx0xg8nFdVqR/sfW00S7aOMS+SpnZdkkcDAP&#10;8hwdoIIJz0JGa5pUJSg5ydkmk2mnZyva7vpe1vl5CrZtJNKK1t+Xy6Hjh8E29yVhVIomtmMy5JGx&#10;rTd5pZj9/I5wR1wOc11MvhWwtGhUZfckTTh1CoS4J80KBkIe6ZG3OKXXrXQNNsbu1aK4yJG8lrJW&#10;8wSRsskhVnblWyN3bcDwQCK0LXVLTUfs174kgkWC18rCFgC0Ua/u8t/DwAD1z6VnGhHmcJSSb69F&#10;rbXt363WltDhrY2cveT0MmK51C31ef8A0a2SBlkdFUYlJQbQGJxwQM89SB6VqeHLGG6toXu4pCXA&#10;mLO4jMueAME8MBwc8cgDPNQalrbWsksrWln9rntlKK0h5jBIVnTPykN3HJyODjNdDFeM8UUMXkrC&#10;sEiJNKFdIpiuZGbIPGM7Rg8joDWtOnareUr+Vu78/wCtujOWpVfLtYzpLC3uJTpsi3AQSo3lyqsY&#10;cyDapkJX549xYgc4xUF/Bh4NMmupxDbQslzEZA0lw0isiLkAkZ5xtwMA9yK6CJr2+InuHSW1t0QW&#10;6q5FxPNjJD7gfkbK4HUEMeBSC1uLm6mnjxLKYzcR3FzHld7F0VfLVhuVgRvAIKlM8ZxXqYbK61eS&#10;hTjfm8ntv01307PrZGccQ18v6/r9TmEuSIRZAXqpBDuuZpNyrDMWMRUAn7yqANgIxweaL251Sa5i&#10;t9MgmHlSxyXNxM2fmJB8sDn5duOfQn056mbRdalKwW8Vs0RVGlF2zK4lU4Zgq5AB4K5GfXmtOTwr&#10;JfOkslyY+ACFkLDOckDdg9emecV72F8J+IcQ/wB3hWr9Xp+L+X4mn1mC1bOSuv7CQW97FEVRppEb&#10;eEWNGt1AVgAPlyPlR885x1roJNd0uOyN9d3jwRSr5pVpPnmRW2pGy9clssSTgAdCcVr2Hw+8Kbt2&#10;qTyXJUEbHchBuO4kgcZrt9J8KeDdHHl6dbRIAdxDDOM9/mzx6V+m5H9HrNJuU8ZWpw5lsrtr7uXz&#10;69depy18dQSSu3by/wA/8jyKw1WPUILh9FW7kmkBXFqjMWjBwoLdBgYPynBycmq+g+HviPcq4i0R&#10;LMSMzTyX1xnzGBwrhVLMMjsAK+jIpbEZSNcBB0VQMA/Sr8dzZxYY+YPm2ghSRn8K/Qsq+jtllLll&#10;i68qjXa0Vv21/M53nVk1Clv3u/yseM6D8N/Ecj+b4h1q3QmILLFYQ5wwBGd8xPQHH3c9elenaV4C&#10;8P6eDLczXd47AAyXcxYcdgq4Uce3tXYQ3MLqShPv8vQ/lVpWUDktyeB/9bFfpGVeGWS4RL2WFi7d&#10;Wub82zzsTnVepe7t6WX5Ip2dppFguyxhiiUHJEYC/wAqn+12r5ZSpAPLE8Cp2lhUcg5HXHP40xby&#10;E/dHHXgGvtaeGUUoQaSXZf8ABPLlUb1abBrm1VcvtXPQ9M/zpFuLIqWVlwO+Rj+dPW7i/j/rQby1&#10;T5cY7/dOP5VtKHVSX3f8EUZeT/r5Dku7Fk3BhjoDU0k1ovEj444qIXaMPkOcf7PHrzUJvFLYMsQ7&#10;YI7+/NZuVlrJfd/wRqGu39fcWPOsgm8Fdvrxj86PMtCobcvIznNRRzRBfLEkQx0Cj+masiZAcs6d&#10;M9hUQjfV2+7/AIIm2v6/4A3zLJwMyIfT5gQKkxa/30/77H+FR/arMcB4yPquKT7RZ/34v++l/wAa&#10;1tHuhO/Zn//Q/Ky81CT7XPEpxiWQBjztG75uv4AZrFTUYAWksYGlZv8Alu5ABP8Avtkn8Bj0rmNR&#10;1aN9XuQ5YxylLkBRncJFDY7Zyx7VVlvruT5p5VhXkBI13uO/JPyj6CvmnXR9XKLex2suoXOA11cL&#10;Cvfy/wD4t/6Cr9hqFmsB2zTnnn94/wDUV5suq6dHN5kW6aUdCcytn2HRa6Wx1XUpEZvLZQP4pnC9&#10;eOgBNNVU2Sk0ei2+qWwXKXEwwOcv/iK1obwzRtFHKJeOrEAn8hj9K4SDUL0qFZY8AdQ+ePxArQjv&#10;bgfeQL3JDA8fhTqpuJth6iUjdlcwzLcopUMcNjpnrnIrvNB1nagUnGDkEf8A1sV5dLeTH93jcjje&#10;P5YFXLK8aMA8gg/59K5lLQ6m9bn0DZavPdzpawZZmYKoHdj6Vjf8FdP2X9V/aN8XfDbwToDrj4aa&#10;bp/hvVYZJQivZzW6XV/sz/y1F1lMYyd2e1eqfseeDR8Tv2gvCvhKb5obnWrZrlSM4toW8+cn2EaN&#10;mpvjx8VtLt/FXjD4reIWlW0hvNV124miY7HijeSVANvTcAqjIHpWtGzneT2V/wCvuZ6daDWXSb/5&#10;eSS+UVd/i19x+Yf7YP7acf7H3hbTvgH8H4LO48UPapfatdXcayW+nGUAr+6GN8rgfIjHbHEEyDkA&#10;cz+wd/wWI8WQeNo/hV+1IdMl0jxFe2tsPFtvEllJYSrIBGLtIx5TWxzhnCho87juGcfhV8TvHWu/&#10;Evx9qvj/AMTyGa/1i+mv7lyc4aViQo9AowoHYACuJtrSe9mFtbqWY9AP616sYR5by0PhP7QqKpeL&#10;0XQ/0m7PxpJq+u3Wj3I8iWABkCOGDr3IcZypGCD3FdKkWnmPfLhnwfvEn9Ca/nl/4JYftU+MPip8&#10;OrXwJ4jvkOveCmgs7u8usy3d3pT/ACWpRD8rMigwvI5bovysTmv6HZNHtLV4reBrm4vGQMBdORHB&#10;kZBkSPYrPjGExtH8XpXu4HPZQoxpq91tbr/wPM9vDcOvHTdRSUYWvKUvhj6+fZK7b0SLEos9FsY7&#10;67illlkUmy06AhJbnP8AEzHPlQA/ekI9lBbivln9oH9nHS/2hfhV4s8H+NL0f8JB4n0kafa6zEDH&#10;FpAgcT2ltZR5zHapOimbJLz5ZpCTgL9CXGk29zcS3F+skly7fv55JGErkcDcVI4HYAYA6AVeh8Pa&#10;awBjku4zjGUuZcfkzMP0r2cNg/rD58X7zfTov835/dYwzjPqeFoSwOU3hB/FNq06nrr7se0Fp/M5&#10;Pb+ErQdO1X4c/Hq/8J/F+NNA1DRLq70q9jc+SLe8iXywxYA/IAPkbHKsCDk5r6y/aI1n4CwfDy11&#10;KC90q+n8iGOwgsLh5J2k3qFYx+YyghMsXJ9BX7Vft9/8Eyr79oDxHH8dPgjcaaPGkVqtlquk+JFQ&#10;afrdtEu2MtLGi+VdRr8iyNnemFZl2g1+FvxJ/Z1+IXgfWQnx8+DXiDQYbVmb7dpDXZslSMZyk8aX&#10;duxYj5QrYzjivlKPDqyyrVrTw6krWhKSk0rprZJq6v162sfI4nMKmJpQw9Oo43etrJvVPd97dOlz&#10;548Jwa7YeOp9QtVlt9C0iRJNZv8AUBMtpApmVY1Z4gXJuCyxhI8uQxIA2kj6n8J/Fz4pXOt69oPg&#10;KW8Ol2jPrMUegK7zCK1yjSLcXyef5aK+8xBgqoQXyyg187yXnwU8U6efDkmr6/osL3T3Z0+8uYpF&#10;FycgSTb1iG/axCtgkAn1Ne4fCH4Y+IobJZfglrupapLeWt0t5HBpUeoLZwzqIpftDxu6IxVM5OCF&#10;Ge5r88xGKrKT5JpX3UW4q/dXtqfT4PBQcYxUG7dXZv09D6P+DX7bXxlsLG70fxPJe6j5hje21S51&#10;Iwx2EZyrPLb+VIsyqfmYuQQucdMV5b+0B43vfD/j2bTfF914R8S/are3vk1nS9Odo5kuk8zcjiSA&#10;sg52OyqXXDgBWXMtl8MvivbIqJNp14bWeW7kuZrSaBJppyUZZGBCPnP3QenSub8cfAT4qeLY7S5u&#10;R4esY7SIW9rH5jwl0UsVVC+5T5anABYHbgZJFfTcL8XYrDKKq10uXT4Ur7byjq7f3jwuIeFoYqnN&#10;Og5N922l/wBuvReq1O4+Ba/spfELRNbsvineW3hzUoJETRNQu7G5ubG7Mo2qjW9m81zGyvkvIu9V&#10;TnGeDcg/ab/al/Ya8cHRPhJ44sbzS/KS+is9J1RfEHh6e3cjG62uQHgYk8q0cEvORxzXkmmfBv4g&#10;aTq0d7GLAzRorWzWETypGVwdyKON+Rk5yc9K4Hxb4V8JLffbviF4htIJCqxFW++FhQKq+VEpI2oA&#10;FB+nWv3bCcXTrRUljacb95QX5e963PxjE8L08MuWGX1LrdxjPXfe75X5H7ffDn9rrxR+2vobfE3x&#10;ppVpot9aeXodxZ6Y8kttNJbDzPtMYly8ZfzQNhdtpXhuuO3WBDFcWc08cRlTeYlxy+3+FuflOSMH&#10;lWYDIya+O/2NNa+H2gfCyaH4f3k99YT6ncq93dW7QGScCJSFTe7BBnAY4JzyBgV9f6lqNpbWvnlY&#10;0j2OgK8TO2QSTz8gLAk5+YDNfx74gVJVM7xlR1FO83qtU/NNbo/1b8EYOHCeWJx5f3cdHo1fozm7&#10;u3R7E2+3c8MnkxEARBpN45IJOTszyOc/dzipII7vUNQ8+4YNDCRKqBWVkyFVcdsKFxljnHTArVlk&#10;xp8yOyNun8wFmOAWUZDgHOCR8mMcHI5GRSLy6fZs1wk1udQCCXDeYHVPlViucbsNnGcHvXzVJXZ9&#10;9WVhzSx6kymVjGZNxBznc69gOM7c9TxnPXGK+df2xIoE+Inh2ysG8+2Tw1FCWCiNmeSeZtgUEfMr&#10;sY+MBiDgEYz9EWDytercRohZpnvpVkIUhCA3BITJO37p5GOM5NeC/tYDyvFmlcYdNCAYNt2RyT3E&#10;6A7T8ygSYBAOQOM5wTcFdSPD4livq8fU+NLgtta2uEmR9qCGaXcZEjm8wIOHAXcdp7Z4GduBV+wS&#10;1inmlWYyu+nys0vMm7MYdVOWHzBwy4A44xkHIzmWwuFcKHSRIgoiDEbnjVnQhiDg7xtUKCBxjJzV&#10;vTLdHtvtiMQ3mOhmUqpEYByxVvm2lWUg4JPzAHpUxifASdmM05Y5A1ozrzCYVR/nDDKsFw4LZAXG&#10;OpxwK1bZNPtLuWTVAzgRStbRgKwWZ41EeNgbKANll6Haehwap2y3lndQLavzcRRPco+0ZVWaRcNj&#10;KjyxwV5/h6c07UtZ8P8Ah3Sp9a8X3MNhZ2kGLm4ukYxxGQhABsBYYZlwfm4OD1OOilByaildnPVq&#10;KEHKTsl+FjN1mWGOJRYtJJLF5cbOQEjVVZ2GCBhjkYG8cgnjIArm7i+WRFlkfa7DzOFxuff8uQBy&#10;No+mQCa37zUNDvNG/t7wldJdaXfQvdWlyF2B4pN6RsPOAYA7sMuBkD0NX/A/gHxR8VtesvBfgGNb&#10;2+bc8zKdsEdqgCvNJKc7VUttzjklQvJp0sNNz9nGOvY4q+Npxh7WUly2vfpY5LSLgW8lw+FVcGOW&#10;ViSkg3HnIxh92WzgZHHTAr1n4Q2puvjD4VSd4yLrxdoiB4wCSwvIQM5+6WLfRjjPPNdl8R/2Xvid&#10;8GtHkvvGsEd1B5YWSa3dkj2s+Aw3KCY1DHcQcjOeBmsf4JKT8a/AXnAMJvG+gwfMCVJN7AoQHsyJ&#10;gdTgfhXoUcNVpYmlSqqzuvzPLeMo1sLVrUXdWf5H91UrXj3ku2Bx+8bOXT+906mqMsWomXdJCozw&#10;MyDoPoprrJId91KR/wA9GP6mq8q7nw3OBn2Br/SeWK95n+W/1TRMxobfUM4WODHfMrfy8utOK11A&#10;jnyBn/adsfoK0orZiflHBrdtbDcc4PFc9XGJbndhsvctWYlvYXbcu0I+iMef++q000m4c83Lp7wx&#10;xgj8XEldFBp4OOp4rXi0wE8151TMFfc9ellnVI4zw/4Q0LQbm61DTbZRd37I1/fzs091cmMYjEs8&#10;paRlQEhE3bEBOxVya7BtHa8sbm3sfKtrqS2ljtblo/MEMzoyxyFQVLBGIYrkZxjIrct9MxxgY963&#10;7bTth3dfpXlYnHp31PUo4Rx6H4NQfst/tH/CPw5pXgTxF8N9M8Q6PpNvFaLq3hWCDWZJo4lCmR40&#10;a11Dc3LkNA7ZONzda7/wjD8FvD+tfZviF4Qv9FVWYj7dZXum3BH8P7q8tyisT1+cge9fuLbxMHBY&#10;YxXZ2E85h2wyyKP7u44/Ku7Gcf4hxcakb+cW4/5/kcWA4Jw0JqdN7fzJS/yPyv0w6Xd6dbSfDDwZ&#10;LcR3RaS1kG/UmaONyhzBaRpCuGGMzgZ69Oa9T0L4VfG7xVcDUvE0Vl4eRsBZNQZLy6RBwPLsLJlg&#10;jx/Dvucjunav0OWG4nUh2Z/UEmqtxot1PCViidjglcDsOuPWvmHxhNO0Ypebbb+9v/geSPpZ8N05&#10;a6vy0S/BI+fvhr8FvCHw30q5h02a+1DU77DXutatN5t1OULMsSqoSG3gUs2yCCNEUkkgtlj/AC1f&#10;8Fr/ANn6b9nn4uaX+0L4Di8rRfHUlxBq1sC/kW+twx5kdUVlQC6hJk6f6xJD3r+vea3ltLBbp4/v&#10;Pt56p6Ej19q/K3/grf8AC3Sfil+w/wCJZNTg89/Dk9l4mg52sPsU6rNhhyMwSyg47V81xDP69Qqq&#10;o+aW6b7paf5eh9HwtP6hiabgrR2aXVP/AIOp/D9caq/iS38iRZIrhRHNb/OztHJHypTezYIxlRXo&#10;Pg7UtL1hI/HBhht18qW01OIJuSWWJlkcqBnCzoH3L2bI44FeX+NbTRtJj+26Y9+vkzI6ujyrEGT5&#10;kHJ2sARyTnpWDpGpWN3e3/8AZc0osdatWmWOMkLDeRFWmXb0R1RmkGOGUHHY1+Czmqd6kVtr/k/+&#10;GP1viOtJ2hbpv81dP5arzR6r4ksrd/FP9h6XIjxrZC4hkHpBEx3HA+86p+tM0y7trqyufKCL5Fvc&#10;3E0w+8hWIqQOePmx7gk+teTa5aajB4mn1KBYoRFoq2+8Et8ipsZcHOd5PHPfNdpYxy6b8P8AWHRY&#10;og6pZq6rgqrXPnzN2yzj5evpk5Iw6VqlpRVr3fy6HzrzZxgqbld2S+dnd/PQ17LxTp1tHdpPd28c&#10;kqLAoMqoohTkbcnJUYHIHJHPoPmrwR+0X8UPhmmuaH8O7Waay1LVzd3LwWa3MUkkLSLEUf8Ah+R8&#10;MF4Ix6V0q6/q2n7Lm8ktYIpC6QIZo/lRDsbdzwM55NeffDbVZIDqb2dx/o7apcND5DAxkM7AbSON&#10;pxxj2r1srzOpgZRrUZtSWl1v1v8AedOaZPHG4eng6uq3d9b7HvunftrftdRxLp+lQXttsyFSHSoM&#10;jJyc7o2Oc9zmnal+1T+2Vrdtsu9Q1yFGIJ+yQxWrZzkDdDFG/XtmmaJqsoSSN5Zym+MOCxHIDZ59&#10;Pauut7jZdxFSzPglSM7hnOSPfp3rvxHHOOm7+3l/4EyML4a4RRtpppsjBf8AaJ/bYZUjuNc8UBBh&#10;U8yeIHI6AErkmn3nxv8A20TMWk8TeKlZ3xkaiqM564G0gn2HSvQFlD6lCxY5RCCScn5iAevI644+&#10;tR6vMhuQvIPlNsZckk7l469utcUuNMa7/vpf+BHsQ8NcFZu+3kjyHUfH/wC1ZEXW+8S+IEMzYbGr&#10;yKXZucYSQFvpXk/i7QfiZr1yl/4yuJb+SJTEs17evOQGOdqmRm6nsO9fRSTSf2oZlbJEEx579P8A&#10;PauQ8b3xfTJmdxGwDLkqCDxgr/wLoCMmuSrn+IrL95Jv1dy1wPhKMXKDenoeDH4e61LbCcf2VGhY&#10;JIskrMRnue2D7Zrf0/4d67qZFrFqtkwjChkgt97Kp4XG8DPTFXrG8iuRJCEGcoSCQM7TnjjtXqXg&#10;VlS8upwjEqkRTcuBglv1yOcVtRx9ZRcoO3oebS4dwU6qhNXv3bPPofhYpuhp0us3olGA6RRpFhiM&#10;8FQeK0U+E2hyM8dzdarM8cpjbzZTjKkZ+6OldTqus2dhrszy3EFud4YmV0UYKLnliMCsq58e+GLe&#10;4mZr6zZPtLHbv3456/Lu5HHb0qVjMXPZs9T+x8no/ElfzZ59b6B4GaHdb6fPM2WXZczNncpwc7SO&#10;Pw6V6RH4P8F2enrdQaXZ/wCqWQiQbsE87ck5698153Y6r4fhkJR5JldmZQlvNt+bJO75R+ea6h/F&#10;emzw/Y1W5UhNm9o125HfG/OD24/KtFhsXNXj+hx4bFZbTT57eWn+R6Nd+HtCsrFJrOxslYzxqy+Q&#10;rAoWCsMEZBweKg1J/sN3bJYJFFD5u2fyhtGwqcY+jYz0rOuPFulzqLGyN3LGGVmZrcK+FIJP3yKq&#10;3niPRTz5F/I6OrRt+7j4/wBrJc8n9K7f9Wce9XNL5/5XOhcXZXBNQh/5L/nY3Zrq5/tJNjuIvIbc&#10;i8/NuGDjpyMisPzgL+4dTIzBUVlYnAXkgjtk5wfpWXP4ntZZ1mgs5lKxmMCS4O3k5JO2MZ/OspPE&#10;2p20jzxR2PmOoDu0DSEqOmPMZgD7/pWkeEcQ3+8qr5X/AFsctXjzCwX7um39y/zOnsrqCDz3BGWf&#10;zDuPQkYxn8Kz11KzfTzbxNHswI87wehx14z9a59fEOsqWaOWKLzMs3l28a5B99vSmnX9YVd7XRGO&#10;MhUT+QFdT4Qgviqv7l/8ked/xEGf2KS+9/5GjHqh8+JoIpZS52oUVupzzwO3tRqUmqySxzNuTAZS&#10;ZdqA5I45Oe3PSsGbUru4f/SJ5XIyQxJOPp6VRbYXxg+uWJ4qqfC+Gg9ZOX4f5nLiONsXUTSio/16&#10;k2rahM8JhuhHJ94kwXHUMAMYTOPx5rAh1O/jjFpbGRbRGeRICx2K8ihHcZGcsAoOPToetbGSc5AI&#10;9Mnj6/8A6qpq1qsmMIDnGFJPP4VE+GaV7xdvUxhxfik7uX4Ibpk+pas8kFyV2lSm8KygoBg5I2gK&#10;c/Nz0yTTdShhhliudMk+0TyDCiVBsSGLoOQAq8E4wAByc1Be63p2nQLHdNA8kkjf6OZGDNhflGwE&#10;Me5x3rK1+90fQo7W21g/aJ7y33kRMdjRgtj7vO0NwEH3goOSpFfI5lgKdGpyt3PpsJnFavQlJ79/&#10;+CYepava31yXvVae3hXbJJgoJZjlvlG3iMEjlgSQMnGQBz1jq+iW128t/pyz3CWzfZ8zMiQkEbfk&#10;QfMRnO3I4OCTyKgu9ci1CWWz0m3mMSqsl1NduAiyLkFjGN2AuWJY4x05NcxcaxYQBZ4bg3Ku0m0r&#10;FtyqnDTEEDAXkRqQMnqT3+erqLvyxMpV20jr9S1aLVVht5bWGyimRfNeyjbzZI1cktIZGcswI3YG&#10;MnHtjj/EmvLHpyaX5YiNq0l491tP2hhIqxRwOxJDRxAHaAAd7yOSeNt7QY5tQ0uUmGeWd8SW8hMu&#10;6FUkSQMqofmwF5BG3qxIbDCp4v0qPS9RltLqR3iimaB2lILzyRts/dqMkg44kIwMnGelcdOCTsOT&#10;bVzgdIiD6nFK74sIj52+bnyyh+UfKc/M+Fx0Oehr7M+Hmu6boGow+H/Hmo6pPd6pOiPBFAt3tnhY&#10;FYJA0sMlsm5mAkjYsp3KUA5ryn4H+Ax478dyaDp0Fqt2tkby30VpbdBezRkskQe9uLaHcq5kP7wN&#10;8mUjY8V9AfDjwVq0HjOay/sDTLpTMs813rLQ34tre2V0lkaQZUMZ0UHGMjkZBOM8bWje0lsd+X0Z&#10;ucOXq/8Ahz9G9X8a23hO0XQ7zQJYprqRpvPgSKNWiDNgv5EccspWQtsYknYAxL7ia+WNd8S+D9bl&#10;udO1+4lEU91HErmLyfIDbiGCDdkjqfmO3KhgxOK3df0yDVLS31h7KO3S1inZI5mCzQ+UrKAuHdpC&#10;sf3kyxHQ141faf4i+xRxyWtvbREOsb3TbZ3QHaAiFUkAGOoAHA3Ejp5dOhFaWP0HE4mdvL+vQ+Qf&#10;2mrzRLfxtBYaAlxHFbaSm6W6mWdpmMxHmBlROCFH97JyQcEKPni4RZfKuGHXK+vy/eBr0D42X8t3&#10;8SNQhmJLQWsNsSW3H5AufQ9++frXF2JQosE2NoUAD3AOK/TsujyU4LyR+F5vU9piasvN/mXbGYxs&#10;FjPIrTkcsADn7vArAhTYSRyTjn1rSSTng9B3rsa1OKNXoMj2EHGevSobnauZEwMAH69qsKQzMBgH&#10;vn3qlfjEBI5OOtRO9ivU4O+JPmOx6nj8KyY2BlRvfH0rd1CPbAN3c9fpxWCVCsCvUHoami9GTPc6&#10;Vr2y/wCETubFgxuBqEEyNzgRbWRgTnHJI7Z44OMiv1h/ZK+I+q+LvhHaaRqkiufDYk0Wy2AI4tHZ&#10;rhFYjBbDSPye2BnivyP8p5NDv5EQlY1hd2xwP3igZ+pPGa/Q/wDYMmuzoPix4mbZbzaezIFJAFwJ&#10;kzu7ElcdCa+z4LxMo4ymtk0192v6Hn46C5G/P/JH3zI9vaaWrSlX+9K4LAktjGMDJOcnAJ96/Mr4&#10;wXTxfDnWpHfi6114gpIJOZCx6+m2v0ueHZamMjaPK+aRSSe+QQcHjsK/JH9onWpIvAtrBwDd+Iru&#10;Z+pyEdj6Y6YrXj1udSjBd/8AI9fKIctOcvI+b4FPlKnXIqrcp5M4XHYcetbOmpE9qWY/dYgY6mqt&#10;9b7rkM/HGcn2r4NqzuYo/q6/4JDaRpHx3/Zvt/g18V9ZuAE+1a7ZpA6iS2traSSKKKQsw3RyhnLR&#10;ZXKEZPOR/Rl4T+HOpT+HP7LlthrOi6dZ2theWBQ2n24xJtIfe6M8O3AwjgIyhnz8pP8AIJ/wbx+L&#10;vFeh/tbavJpsMl1plr4eubm8tY2CCV2VoVUkq4JPmfLlC2R8pGCK/pj+LP7WninwP4iurLxFonha&#10;PRrvUo5tO1i8kuyLy1ilC6nasyqyfaYCzyKsShEjU85Ugfy19J/G51Xz3AwwFWUadbCxjJc1uZwq&#10;VIvXe6XK+1rrQ+78O6dCnQrRnFNxqNrTbmSf+fz1PpTQ1sPA+tXUujW9mbc61IZ7i8uZJXe7XdhD&#10;FCSPM2gfdJLPjcmWGNXUviNZWOjalrOqahpcGkWvnXgubJmdYXRvtGyWIc4eMY+YglZG2/I1fl1F&#10;8Y/F2r+EovEl9Nc2kSCVp9VntZJoLG5uwHhja64LosoRY3YSCOHBLdHPkWpftR+Mm1CTVp7y38zU&#10;tEv/ALVMjLHBeuJzEGlAZv3Urh/KlCht6qyEqpB/mZeHNZqTrSc7Wuu/K1aXXVW7v8r/AKv9dg7S&#10;kfrFpni74bXfw7uPi3rYW2lfT4tQ8hJZvsqwGR5l2krHJI7FnwzIc7sAndXp2h+JbLxTq3hW40PS&#10;oILSztLi7kS6iWEW4lZDACjEGMF2EknBGzsC4r8Yrf49af46+A17pq3l60V9bWlvpt5O8jyi5T7I&#10;jxJGg3CJw3BIyiuC33Tn27S/Gdt4fGrv4jvbKR9E0G20+K0kQ3Es80jebdMzSuFj+aKBDtLlHUKC&#10;ozTx/CVOnB3i1pZdbbaa/wBfIp1uZNp72Z+m/j3xrYWcTXFvqlhbxzFrS8gaZPs2ZJA3mRzhlaKV&#10;3U5DMYypGUGS1V/En7Q/wZ8LaFquueJr2S2sdNjNvqTyGSWZJQjOUATftZWxtjJQkYGfu18EeB/G&#10;vjT4jR3B8N3d4uhWV89pLNawRQxzvcKygKm1jcCIRlXbPBIcSBhzp/EfQPhZoviGw8WfEzxFHZau&#10;yDSbi9toSbO/0K5kSKcX4e5RLpbJLgM9u6C5t2dZEwHVq/O8Nw8/rVKhRbdtZQ7x2vHaztu1zbpc&#10;repw4ycoxdSD+/8AO/3eXofa/j39obwVp3gnSfiV4H0LxJ4re7f+wro+HIwZhdwRRTrIUcojJcrI&#10;nzkBFkDDI3V8QfFD4geLfFviO6ubPwrbaBPrGpaF/aFn4i1KOB7bTbOG5SQzOgYDz0F9BJtIeMru&#10;XPArlfhh4t8E6n8B1XWNc8+fwhfLbPq+mztc2EkFtcjTtSeQQlXC3Eay3CEbo9gtg7BXDV7Rqf7M&#10;3gO7+LCeGLDUrcTPYQOsEcs8kEt7Zy3kl5ES25pfNTU1kiZWzEu0DGSD+lYjB4anKFWVL2dRb6yf&#10;M4vldtftaT62e7STPn1jJTpXTvf5b9tPU4a9+OvjLRfDF98XfGb+EtMuvGerSXWiRiG4mFpa3Cy2&#10;cCv5bo++HzHvHAI2OzKdxVFHnXjf49X/AI/U6RqfjzxdqcZt5lmh8K6NFpltGSTgwTOZ5MRx5Eo8&#10;wlmx83JIT4o/G/4T3XxesFtNd0bT7Hwta6jf6etkiSQX17Zwx2FvDa+Yv2eRJbm7bypnZ1BsZiEJ&#10;C7uS+IXiHxbf/DW8034bRaZKdQhkntIbGwk1i/1CGBizX91fF7DTrG0mkEoQKsnnLETbo8eGr38i&#10;puEvaOnaLlaOi0inyp3cbrSPO9dOb3rE5diL3Sle3b/h1/Wx+efx6trLw3a3ni67/wCEgm1C7uGa&#10;2m8SXVpJK8DMVVpmuN0ol8tQwX5SpZSoOU3fl9rXxITU5Vu2tYmt4WmWERKkU3nO3BmZwTMu3HBZ&#10;sL0wxr68/aJh/aLuvCV5b/FTxRBma3/tMaTYwPc20kdxIriP7THuigbKo3zkEBkOSGGfzNOkT25l&#10;TUCBGgPkRtMsjDfywJAXqxAZiBxnAHWv6r4XpxlQvKSl2te33/5aebPQxuMmmoxVv69TpL/ULa8e&#10;41WIpIJAYgZUaNJGB++hGOFI4+VVPavafBXwU+I3xC+Gl18RdDuNEW0hmbQCupahFYtbec0rxtJ5&#10;2I0iuWV44y0gEjnbz85HgF2unQ7rto5NzCOO1VRthjh+bzJAX4d+MAbSOnYYP7I/syWVlp8P/CZ/&#10;DzwJpsPh7V9EuUXw54xmlvzrFhceQ9y91ZsksE9kBbzXFq1zJEiOUdCrCNj9eqdaTUKEfwbSXW9t&#10;fQzy3BfWajg391/v2ei6/geLeHv2P/jZL8MLXXtEgt9E8U/Di6urvQ9Ysbv7RBq+k38hlud15ZeZ&#10;Cn2KXeQrgB4Wk8zailq9tsPhf4e+M2qaxd+M9P8A+FefFbwzrDav4ZurC4trzw/q99pNkt1u1e4y&#10;rwb8bCYkjBnk5BYqknWfs/t8QfgD8TPH/hL4C3uq2ujaYUHhGz1e8iSOLUxDutbG3gmZ4rx7qG9u&#10;VLq4zbvskIaRGHU6D8YJ/i0b/TdOeeTTI2hsxAtpc6XFY/a3kceVYrJexxR26wQwyzLuktsIsAaJ&#10;Qo55ZVUoShXrNO7lpZx+S1u1fv8AC302PfweCoxpRcnrqmnpdrRevTVW81ufBX7IGoeGNR8PjRLz&#10;TLia/S5F5cafa21vfz2kYhUx3tutw58xTgkqd+5gpUgk1+gGp2GjeHPG9h8MfDWo2SXF/e6cLi5k&#10;uBJqVrNdrJfLHa2zIFiJiQfOZnj+YlVAG4fGeteL7/4JGH+1Nc0OKWz1d5JLfwdqMl3aGwA2COEi&#10;KMwtEsu+IyI5C7Scruq5ceL/AAnrXiJvGei3H2PRtCvEtrS48TTW/wBr8u5kKwxR3FwGaaCNG3xz&#10;tGCGkbag25r5TNoe15ZR5pSu7xWsdO+0n2912Wurepy4fEQp0FC95dfSzv8A1pY/Tjwt8T4/AyWu&#10;kaHpdrpUM8stvqUz200eDIVgW4kdGCzSbUfdJGrSnKsVJ3MEn+ImufCS61X/AIRK48O3b3mn+Xc6&#10;jfGWdLiaJIWYXCXChxnyAU3yOsLAuqqVYV8CeLvF+nat8RUsZZbWa7gsbSSIzQfbo0Mtv5kbxs7z&#10;70jkY/MgLXAAIKA4Rmv614gg+Gtzqeu3CRR3N9/ZsVvp+n+WjpbygGT7QfuR+aCNhB8wjnoK/Ic7&#10;yKdPETqSg1z2TXPq3ro1K7el9Lrpc7qmcvlSjDSN9b/1Y+3/AIa/Ejw5+1Z8btO8HazePq19HYQa&#10;t4rWSG3uYZLCzllnulaRXKxh5yluNqZDSvh2EmT+mWrM9/cvcsufn3gdjnr6cenoK/OD/glp8G28&#10;GeBfGXxVvbSwt5df1uLQdJnscyRvY6UoluWSZgrSiS7lwzMAd0JU8qa/Sye2kDZJ4IyQPav4p8Z+&#10;IIYjiCphKU7ww65F/idnN9lraL/wH9TeCeUSo5V9cqr36zb/AO3Vov1fzG2LrAyOC27gqc/dYemM&#10;dD/k17p4f1r7dCspI3ZwwB+6w7D29Pavn1lbbwT+7yVT1qbSvFp0TV4jP8ttIBHcAfwYPD4/2T19&#10;VzX4fnWR/W4vlV2v6sfqmY4P2kdN0fZml6ipQBuSMc+1dWk4ZQwzz3+leP6XqBZVdSOMZI7j/DpX&#10;oNjfF1A/n7c1/LnGXDXLNzSPgMXhrO518Ugxv4zjv/nvUyyjd8ufSs23kWRcd+v+TVxT8wzxxj3z&#10;X5JiKDjdNbHlzgXlJLEHkYHPeq0gVH5Ge+f1qdJEHTHvjvVbLSPhjjByB6Y6ivNnGxMRGO5cHv1q&#10;g55J9+laE2QOcE+v6VQlfnHtz/8AqqYUr6I6aTKsj7eQT1/Kq7AbS4bn86mlYEkH0/nVVvu4B/Ku&#10;yjTasdUUQMFZufWoipX5FP0z/n/Iqxkn5iPY1FL0DLn0r2MNP30jYovwTj61WzjOOlTk7h157VXP&#10;QCvs8FsrGhE57A1C5xnHftTpH7ccjtVZjjOOcd6+kw1LQ1jC+ojMOf8AIqEHe3t2pjPuBPp1qtFJ&#10;5bY6cHA6gmvThT0Z1xjoX1GwDac96DIPunjv69TSwW9zPG93EGMUSrI7KNw5bbt+pwe/GOa6mXTb&#10;KPSf7U02A3n2WUyzRSEh3gf+7twN0bY9j368eXi80p0ZRi9W3b0fZt6K+m/fojKpWUXb5HGyTAL6&#10;Z6VWef5ioJPY9s13eiaPpGt3aKv7yCSAtEyMy5XPfHRgTz3B4pmveALizkaXT5c7yhhhl65bgqH4&#10;Gc9MgDHes8NxPgVifqtVuMvNaenk+97W7ijjqSlySdmcA5yf/r1EzEDPb1qu8skU728ylHRzHIjc&#10;MjL1DDsRimzS4wB27e1fo1HD2SSPVjElmfoBzmqbsTyPXA9aa8gZgrYxn/PSqksq9MfTNezhKC0O&#10;ujT6j5pAo4wfbPpWVJOoO7sB24pks5J3N9TWVcXRwS/fof8AGvpMLhr6Hp06VtBl/eL8zZJPqf61&#10;yt9qMiKR7dmFSX93nJ3Lx2Jx+tcraRya7r1roNoyeZdTiNPnzgHlicdOAT/Kvs8vwEYQc56KKu/J&#10;LdnZaMY3kev/AA6spntzqk8YTziywbhhjHwC3H95s88528Y5z6uq7Wz6D9a1oNGht7OO2sIykdvE&#10;Io0Y7sKOgJ6nHrVSbfu2gcjjjp+dfj+PzqONryqRVr9Oy6fgfKVsT7WbkRKvz7mq7CHzwM8fTmoI&#10;1O4FhnHTNaVvHuH07CspXSMy2iFgPrWgiDy2PYg4BqGCPAx7/wAq040BGD1rzZT1OWrV7Ht3g/x6&#10;NT0yHwp4q8m4SJ1ltftePJuXjB2QXJPQZ+5J2PDHBzWxJqUUeuvbrbRTzQ3cIuI8+XmTYkIRJFG4&#10;sLjKuu0bSCemK8GWPnA/LrXovhnXdMbW9MvvFrzF9LnSezn3uImeIgxrdRoQZAjKuyQ5KDggr0/X&#10;fDjxG+qull2YT/dcy5ZNX9n5Ws7w8rNLXSzbX4Tx/wCHntXLHZdD3teaC6+a8/L7ux6XdadPoGoi&#10;PWJI7+3t7fOoXiK0Uk0bSAEKqElD8y5kAOCeoCnGFJ4g1JL0Q2CyLcXEM0wkhjWeB5guWLbMlVDs&#10;2MMPMxjOQay5o9Wj8+00mGSVrfT1W5QS+fcCO5iSCACZy67WBJIGQxAddw347KWz1430/hq4P2ZH&#10;ikjQLtmY25YNuGwjG+DcQozIjZAJziv6O9nGsnOgpRg3eLWt76JKT3Vk0rve/dn4c4cuk9/66HA6&#10;d4u1XT2W90611YpLPawpNFaBLVVQiNmPHzqZN+M5BUEA4Iz6BrGtO2oixW2Znv2FzeS+a4hFxmQ7&#10;EDKyE7lbjBxk5PJxQgsPNuLbSvDbRCCW0Nqn2oPsEVrAEgVzvyxbgbl529cEgnJhe6jjtdKt7aQz&#10;tAyWxGU8pVRlOGyw8zKSMDg4X1DZKjhq1KDpRqtpv1V123tdSs/XqVKcW72/rz+4tQ63df2YNW1l&#10;LK1+3WKmIG6NxmQySKqERfMdsQ3ZDABmAByMjU8VO11pV+3g/VoRJqE8XnXLKxLRqgZ49ykhSzKs&#10;ak5yUbghia4DSLvWdO03R9DurYuNVvxJNMXSR0h8omKVOWPGJHbL7VcjnkZ6WK2NpDNFounFbNNt&#10;rbkMswgEMqRmN9jHeOZJA5O1SWyfUjXqKEowhvq7qXMnZ3s1ZWaet11SWl2E5e9/Vv60/rQu6h4c&#10;+yeE28P24tJtTnkWSO4VPL2QsI8YB3KOG3d8neQMEg059ChstYYSWQZ7uQ3aXEhafaZ8uMYUlFIa&#10;TjLfKm7jqGtqR06+ja+mMkgTyVkgjKCUKUVf30nACbmI5ySAuABUVh4lfUNcmt4bGSRs/ZRctOHg&#10;R9jjcSmSxMihefvZ4AwcY1Iwn/y75U2kvJK+raT18/0M1UlZ63OO1HS9HuYrWLQZkeGW4M08/kq0&#10;D+ScrbLiQeXKWYeUxZSqgn5iMVJr2iXlnHcS3FxG2yZIrKO4LP5kTsd/nkIdp+YMEyCwTqAcB9to&#10;l/bX8V1fXyWlm8txIYoIUla5kaOURiPnarkgtuJDMeOclaqeKNdu9Nks/Clhqcuo6hLby3zW8qnL&#10;JE4kHnqoYBSjds4dAoByK8inTfsHKdFeWq39L363/phKvrvc5vxH4j1rXNQvrjwxa3l3HHfyQKLl&#10;44WA/wBZLmLhmxHhwqANs7ZYA6/wm0Ia7HbXnjJY/wC0rKYSx3EyhYYlkjBQiJWfZE4+baxLMpX+&#10;IGq9z4X8bxXWlatoviG28u4nugt1cxRi6miV23wxJKmx3kXaY3AIaIYLbiAW+Gb/AMT2OuXVta+S&#10;4Z4ZLeaFYTZyRPEVkd3Dx4LMvmCIHKxjC4J56aeBlh6qrVY6zd7bqzSfrs+j00+USrRlFqOh30Oj&#10;3dtqhs5pboQSR3c0QRSGilyxLSYB3SfNsSPdgg5IUjizD4Wkfwhp815M0lzYw2yQ27bjJ/acoAEa&#10;srAgwxbckYBzjBBwef1jx5BpWjapoy3M7wwzCCUvAVVztniO0q28NFKo+ZgVPX5s80vBHi51tpfD&#10;+oXMY1C7mt7O3srGFnZJVfynLNlgY2kR9svpjpjn06Lw0ZKE1fSV9fheyW9nZpW83ZpqxhUk3rsU&#10;dU1DxDd3a6WhLG3u0nUyxgxMbZd3mlR82xECjecgk4561r3/AIqFpZW8kL/b540tlvVYmKS3Mk2J&#10;4wq5U7dwxtJUbcAjNV9D16e21KfUjbWRTT9lpc3F5cMsq3UKSBYwyqUkUyIGTAQOCRnuaWn6RFqj&#10;WnjK6t5healY3Fsbq3JZEeSNnjka3djtjZmPDqwEhXBIrzXRqwjzc1+Z9U9rrXp1dtn6p6lqUW7M&#10;0kSz0vTLfVLi6lMt5bTmF4nV4vLjlZ4yGwC3lMWAbqQRuyc0/WvFI0BIZ9EWO3uA8OnwW6ZeWSWb&#10;MrosbHALKhADYHVfvEVQsvD3hs6Pp/ifXEd4ILKKSwVtwtpIpbN7d90ahEDcNIUCkbkwygris3xb&#10;q/8Ablhca1YW8tqkcEq6jczQIjLHMsotZAMg7coE3LhVJ3Ag4rKlhftL3ZWTst7Lrtp36aJ36Xat&#10;ezZr6X4r1J9WI0OJri6uoYYpkWTCI1wyoiP5mGjkdN4G/HHQkkCumh0HXpNPRZbqVRamNZfuiPyi&#10;5YBclzkkYQEHg+pNcTbaVqupLHcWMt7LPFI3mR3e1DLDLG5YboWXdHG4++DujYEbcE5XXdEm16zj&#10;SOW6tYnjMF7ZOXm860kX5U3Ekb1ZNwfkhhzxw3dKCdOMKsm1rtotfl3tfq/Lo29TvvDOurq9vutL&#10;iSFby6m8i1lj8pwzHyFhbncUl+cjcSdx9Tiq9vqPizyr/WNZKKAyS20G0BjbIzDaOCpaQldzHAGS&#10;D81VJbvS9NtLbToWuJp7RIRqQnkVvIcF2UkY/dEqqmNCOuTknNWfEfjgQyXBsZbBNPvJIrmG/mkQ&#10;K8IlCTRXEGG8xXkIbcOo5AwDV029VWqW5VfS71cdNNNno7aa+l0nd6RM3UNV17VRNc+H9JsoIru5&#10;ghn84Sr+5d2DOkm7cvlbT5ZwSwJHTOOkSLUoND1JLG5hullmW1eOMiBIo12MzMxBYvIwIxwD04ya&#10;4OO68TeKLaRfDbtNbQjzba1RFzKRF5ihiWJRVZWK/wAOPlyDxVqaXxLrbWNhppnlSFnjv1vwkUqz&#10;wyjzGKocumd7beQcBhlWrKnXcYuty/EmrpW1e9rWVte33GsUnoXbbRL5sreXkzTPqDXcBiuGEcSb&#10;S6gRjJhkQAHKnGecBsmpfEVjq019pmleIQj3P2yW4C2EnmyxiXPlPMQI8MhTdhyWOe7dew1dPGVl&#10;rNzpGgyW8UtvOohmcfL5jjJZyVJCMWIC55HccGs02V1Y273N60M08bss8qsBuUKwG0sMht6joeDn&#10;HHV4znjCpQnCV4uz6K8Xr3vbv0NadW7T0KK2jJCdQ1Wws7K+kjuFMUQaQ3VwoGZmck/Jj7wC7gcU&#10;86p4guLJr3U5YIrKCG3E88ziNzAxBUEqAuwlxtCjkgZPOasN4nvU1eysWhlF7bw+ZiNdiv5rsjFW&#10;C4DxADLH73Hvi/JpUMsosdSjtVee4gzLv/csgTzNkke3AcFeuMZA461w88m3yStf5dNE/mu2yeut&#10;zo57fEv6v0+XqU9R1fRX8N3V/qmsrZSWypNeQ6SfMmmBjxEQGBVU2jMj5xj5cHrV6aYa9shE7r9p&#10;kaHzpCT5EsQRtyjGWWRTlSR2PJFdDa6Vot3pU66t9jQSLGUhjDCRbRi2BOzjYRlidoAJBHUYp2mG&#10;O11K7aC1aOOS4UDzMvKNqBRIo4IBcKQB0B/CuqpCry06cre8lfVt9dXrZaaaW3va5XtI62W3/A/r&#10;r2NS8jS01EXr30MltIiOkkRDRtJGAAAcjYHJIZjznp6VPB5FrpqWOnXMIkt28pn8ssVDZYqcnsPm&#10;Ge/NYem3trHPb6XAwEV8JEd5EOJHC/MFVcbcHoSR78gVlPquria4mmaOMrGxlk2Ex+Wn7tVdsH5C&#10;DlcgEEnAqale2sY2ve9ru17N63Wm1v13NIU29L7HZnxbbaPPJMjMROqh3jCmMKwOI3bG7D857dcG&#10;mQaidL1i/u1gZC8cMKNKWGDJhgQg6kou0Ej5cgHtXBeGbPR7hI7q/niN0HjjUCHbEcLlcpGBkIrb&#10;SQCoPPXiuw1DQ45dXNxcMXjdVlkuixWXd1wq9Rt6IQAQAR1Oa9fLMFmeKSlhqcp2eiSvZtO/R27/&#10;AK7GsqVOLa/p7GNJcaPZXM+sqk7W1uWSePc+9WT94f8AW5JYlizADBx8owK0I9Z0/XtL/tA3G652&#10;oljlHl3tIvzGQnoFQgYOADjOaht4YnhP2rVesjLteFsNySd5cDnGMnvz+Gja6PosEBt3mjdZ4gk8&#10;gKx71yCPmGCOQMd+K+5yTwZz7Fy56mHUIyvfmdtWrLRO+m67PXVaPOtUit27/wBd1/X4nMmZr7T5&#10;dNtbxS8Ra0nlihO4Bk3MXDH5srk4x3yM8ZsaYt9tmsrKKSElFVJbpVzE0I/dsq4DNv5Xd2GB0Oa7&#10;GD7NaBfst1bLH95QXQglRgFjnPTuTV23uLguBHNCSFy+2VWDL2IAPSv1HJfo0qCTxmMfpBfq/Lrv&#10;+ByVcZHZI5jS9EurW4/tO+mR3kfMjGLcu0MXQqCdqsD1wOuevFddpemSLDsaVnByzMyqpYYOAVA5&#10;9vaugt7tWi8mNUKoRhYjk59CpzyPrTZt9zdBQ1w2BuaOMfKRjGWYrng+lfrmV+C+Q4aMX7Hna6yb&#10;fr1t+BwVMZKV7la00rT1iEbxRxKnKNtbvx3J5OPetOG3naci1mJQqCFbACqM9MD+f6VFaoFfY5Z2&#10;Jx84YAfp/wDWqZJryBQ8LJKnOUAI6cYJ24r9EwOSYTDQUMPRUF/dSX5HPKq31uVkvLu2kbfMzs+W&#10;UFk2gdh0HX35pXvNSZ/NiUSNkspV1x7clhg1pQ3QW3WebZ5UgAAIBz6kHA4HQ1Vuri385YAkOcgx&#10;qo59+wBrsnSsviCM/wC6LY32pozMYZzHkAYCbQR1JOQautrtzC/zWt1Ip9Ys4GOpIJPXoKv2axRQ&#10;hUeLBOWZT1A789/wq+xg3F12FQANuAu72/qTV+xlb4jKVWN9YmLb+ILZRtnFw2TwBA2QOvIxXQR6&#10;vEwQKJSTg4EbgY9emBVcrFLOsqjO08gdB+WOfx/OtS3uCW2FY1HQMuM/QjNKNKVvi/r7yZVI9i2N&#10;atkQiYyAA7gdjdPyq2dYsDuKk/KPvEHP1xiq6+Q6gLJGMHOWPI9uuKQPGThsDjqoqZRnfdf18zDl&#10;g+n9fcTNrdssZZ5o1GcbsE479M1C/iTTyQ7XEeAcbumSP5VlyTo/zW69ByWICnnryK5XV/H3g3Qh&#10;v1nVtOt+2xptx9/kXJ/SsHUmtmv6+Z0QwqltFs7tdYsLgFoLqA5HKqwJJ/PFNTxDYhQftFqQDtP7&#10;xQM+hJbrXz7qX7Qnwssy6wyzXpU8/Zrc4J9i5Xr61z5/aP8AhiqBf7Eu2UZIAjgAz6nJxmsZOrbd&#10;fc/+Cd9PKajX8N/h/wAA+sItRjkAaKe3OcYEThifrg1aE0Y4VlGWGWGSM+/NfGg/aZ8A+c0cWiXE&#10;YOMkGAZHuAB/OoL39pnwvDG32HQpZDxtMrIA3uduc1yTzDlu5W09f8jo/wBX67taD/D/ADPuDzVf&#10;7r9s5BGOKoXGq2MI2AySOeioN/X/AHQa+IJfjdpupwiV9C06HdgsZbgnk+kabc8diahtviHpV7GL&#10;a2jOnjibdChUAcjAXzMYOfXivznijxfyzLIyjKanP+WLu/xSS+bN6XClXed1936N/kfX+peJtOtY&#10;fOvVCJ1/fRjt1JGD0rH/AOEt0X1tv+/J/wAK+eY/E0P2V3v7wzhrMozEAA7lIVmyTtAIzjJ/nWX/&#10;AG3pH/Pf+f8AhX8+5v8ASAzOrV58LTjGPZu7+bTR6FHh+CVmmz//0fwr1PxBa3rafq1o8e2aExOu&#10;4EqUO9c7SeqsKqTTWGfNv3Eh4ILvtQfRa8h+GFxH4q+Cmj65OzmaOxtrkuJn58n9xLxnGcc/hXd2&#10;SeH0KZllkuHXICyPLIPc7SSK+Ik5X1PslrFNHZ2WuH/VabDIwAwDEmxfwZuv6109pLfTZN3iBMdF&#10;bdK306Ae5/CuKgkXb5UUrgZ+VZS6n25ar+y4jkSGXKxsT5rdDtxwM+hrWEvMmx28V1awNsluJsgf&#10;daUL+lb+n31rI4EU7k9gXU9enUV2Xi7w3o+g/s9eD/HGm28KSXet67p15cBAZJDD9nki3N1OFfCj&#10;nH5145ZazeuC0UDnj5WYKO3496qjiFLX1X3Ox1Y7ASw8oxm94xl8pRUl+Z7BeWd9pOozaPrNvLb3&#10;dvJ5c8My7ZEbg4ZTznmpXjR8PCTu/un0r3L9ry5+2fE/TPEcduEk1jwloeoXXlEZac2iQyOwPdzH&#10;uPqTXzxZXsTqscpYDI4cbefr0rHC1vaU41Fsz1c+yv6ljq2DbvySa+XR/cfpL+w803gDR/iF8eZQ&#10;P+KW8G3FlpzE4zquun7BbgEjhlVpG69q/Hn/AIKC/ENvDH7NWoaZYzyK+vX9vpJiYjcI1JnlAPBx&#10;8gBHPXriv1j8R63H8L/2R/C3wqRvJ1Xxxqs3jzVu7pp9qGs9Jif2kKzzbfQg+lfz5f8ABTbxDJJo&#10;HhDw/Iu13nvb6UjneAEjQg9SBziuyhqm31dvkv6ZnxRNUqNLDL7Ebv8AxS1f3Ky+R+PMzM02ASfQ&#10;16/4H0C3mljtZwGknKgIAS7MxwFCrySewGTntWOPhvq9n8M7P4vXU1mlje+ILjQLKzaT/S5prK3j&#10;uJ5RF1EMfnRIXPBdsDO1sfol+zJp/hn9mD4Pn9r74hW1rqPinXZZ9K+FGiagN8ck8B23WsTRHpb2&#10;7HYjcbn+VTliVee4rlo8sHq3ZJdX/kt35I8Pg7hv6/iuWtP2dOKc5zauoQW7t1bbUYx05pOKur3P&#10;pf8AZThsP2Ffjv4Ov/HbrL498XPFpQ0gSYj8PaHqbKtveainR76aUIYIW4hjHmPlmQV/Ux4J1m61&#10;LRLe8uZHadS0czsxZywOdxJ5JI65r+BXxR8QvEXivxqvxN8R3c11rt3qJvb27lYl3u0YOGOehMi7&#10;sDgdAAABX9xv7LvjODx34NsfEdvIdmp6TaavF5eOBcxKzAZ9N1Lh+cqcHzP3v60XkepmmaUsRJ0c&#10;JDkow+GL1f8Aik+s5bt9NlaKSX1ZHpFzMgmZgHbnB9/WrkFrcRfK0ZGByw5x+VSRJcRgGKQsMZKu&#10;Af1GMflW7HKFQlgUY85HI/H2r7zL8zkrHyeMwClqZJXC5c4HU5HrVyK4msWCRSOh2klRkY9M1u2s&#10;sYxK208YwfunIx17fjWVdwxwjdGmW6kk5PuBX2tPPItKKjokfLTyVq7cupwviP4c/DfxwNnjTw94&#10;f1cOcf8AE0021uyfqZo2NeO6z+wh+yNrlpcWt58OfD1lDeIVuv7Mjk0hJ1bgh1s5IAwPoQQa+j01&#10;Ca3bzofLDKAeQCwGeP1qu167S+bOS7nksxJP61azDC1larST9Umc08vrU9YSt6Ox+c2v/wDBG3/g&#10;n1roMMfhrVNKDc7NI13UUXPbCySyp+leO6v/AMEJv2Mrk7tA1/4laZg5WOLU7aZFPt51sx/M1+va&#10;XXzZ5575/pV2O7Urj5vatY5blNX4sPH/AMBS/Q45yxcNqj+9/wCZ+KKf8EGf2dRMDJ8QPic8X3fK&#10;W5sE4PJG4W3GfpXtfhH/AIIx/sTeG4IrfxFD4x8TpEcpDruuSiHnr8lmlucH03Yr9OH1rTYpfLku&#10;Ilf+5vG7/vnrUhv1bDQ+Y4PTCkfzxXbSyLKKdpLDw08k/wAzmqVsdPT2krP1/wCAfjl8evg58Kfg&#10;b41Hw++DehWPhvRbfS7a/Gm6fvSJppWw8jFi8jvJgb2ZieBXnumxFrBJJolUJGsflsCSXO4oHCn7&#10;xUscYP4nNe//ALX6XV18Yxcsk6h9JtYUUuoK7DknALL84JAHJ6nAxz4NaW6tYxSXwnWVUMUOFEYQ&#10;bdwJxjLnKg8ZY5ySCK/jTjuUXnGM9mrLnlb7z/TPwqpOPD2WxluqUPPoupYka5s9NkEIAM5Kxrwz&#10;yJwDhPqp/i3dBgc5ytJura5hLzsdyWLtDIGYjKoSdxOckkhc98+gzW7dCZNLRXXy3ctcXEZC5aQF&#10;GONpVgpHJGc8/Unzu5t7y3iwQpQHc+CT86KrfKQOSMnJBz+VfLQbSPtqyvI9GWWWa7SCR4gHkQNK&#10;6lFVHzhg3A44Bwfu9eMk+M/tMi28TfEHRNOlC2jS2MaB4ELCBJr6QiaTJHCYDDJJcZIPUj0zT7u2&#10;do7W5LF9xdCoAEpbkgnLEMQCPQcdOtfOv7Rl1e/8JHYapIXYW+k5mkLFSS085jBI5YjoGHRcjvVx&#10;b1R4fEbX1ZX3uj5r1uYapfyXCrBD9oIeSK2AWJJIw6MYyQSFk2sUTjr3GDT4JLF7GOGKLDSJsd34&#10;ZWVYtq+Ycgbj5mFx045Nb89tp94sVpH9pWRGtmEkSkozyBQw3/Lz85wVGQM55rjbIiS3gN08sSzt&#10;5ThlLAiJ4wpLBiMqpwTgcjGeTilKx+eVIdS/qJ2XESQoPIGIFCruc+WxzuywC4D4BIG4gg+teQ/t&#10;QLLB+zhr++2aAtHbITuYgfvrZgMMAwyWOQc84PB6+ttDG81tYXDZAuJWkNxlFZ8ukjDJHGFXjccE&#10;npXhv7Tcs/8AwoDxFPeF3NwbZ0mbe7SAXECAFslSE2EcYwcDnmvSyqX+10f8S/NHz/EUP+E/E/4J&#10;f+kssfCszz/AXwuksXmbNHjUhWDIYyMqrKOck+/rxxX0h8I/j1r/AMF/CHirwxomkxrdeKri18vx&#10;ULwxz2lpa2pj+zR24gb/AJeHmlZlkXqpHKivnX4VRyD4O+FIYxIy/wBiW0hWP5G3GMNhQcc9Dkck&#10;Drjr9Ufs5fATUP2hPGsmlXDT2XhfRo49S8S6ugKra2xGfJgyCBcTYdEwMqC7nhQD30XX+v1IYb4p&#10;OS9LvX/hz57E06H9l0JYl+7GMX66Ky8/TvY9m+EF14p8G/sC6/rPj66vL+11PxxeJ4WGsSzTztYN&#10;aRwyhJLhmkMDXYlKDH8LEcEV5X8BoUb47eAYoZpHdvGOiTMXXY2H1G3YRqxzkYIOe46Hnj1b9qTx&#10;R8UviXG8/hvwzqejeA/DNj/Z+lJPbPaWaWkKqFkQyhM4C4TAyR0BzXjn7NkdtJ8d/h+8MRgB8Y6A&#10;XTcMEpewAupJz8xBwuD35OeO7Mqrlj8PT1tHlSb+1rq9e7ObIcNGnl2Inde9zOy1tpt9x/bzJrur&#10;C4kbzmA8w/dxnqarjWNSLF2llIHHJP8AjXJx3aPNJj7qhnLdBUEOpRLxu5xn2r+zf7QqdZH8bLL6&#10;XSC+49IttS1Bo9+9yudpJYgA+nXrXRWusXaEESMef7xP9a85tryNrBozzmdXGOuQpH4da0rWdVGF&#10;71lLEyu9RywUErpHsa+JtRVFRpflZcqyAZPb0H0rXtfE94sfl+cxGOhwf1615ZZ3DvbKzcgMQPTO&#10;O1acUzngVzTqt6DjRW56ta+I7tTxK+R7+tdfp/jWeIgTpFLjr5gwT+K4I/WvD4XkGG4/lW7bzy4w&#10;49s//XrCVnubKCXQ+k9L8SaBqREcwNrKeiytmIk9P3gHy5/2hj3r1PRNBXrKjnI3nyirIQemJCVB&#10;z7Zr47tL+SMAPyvT8K9U8G+KtW04/ZbaVjCTnymPAPquc4P6V5ePoz5G4SOvCyhzLmR9e6fHoOiT&#10;RXEcDXTBAZFbbsViMkDn5yPrj2rJur7Trm4nvEjWNg20vINrKW5244AHPGPWuDHiq9+zq6vA5IA5&#10;Qqw+o6fiK4DXPE2o20xllPnq5VvLJwoZcgHA9q+Xp4ac5eZ7dSvCCN3xB4g0pLS7swQ8k7gQovOA&#10;OC59Bkceua+SP2n/AAnH49/Z28ceC3znVPCerWa7fvBpbOUKR7hsYr1RJp5Ltp5RlnbOAP0A9qz/&#10;ABXqGjwyx+GdZu7O2u9Uikt7KxuZ447i5zGxYQwsQ8mFBJ2qcAZNfUYbCqDUfvPnq2Iu+Y/zPNQg&#10;m1WyMNxqWoy+YAzGSVUyQMEjAGBjI24x+NeS+CvEEfgvXmutVaa5sbi5a3uoJpGxH5UrLHMvPDLj&#10;nA5Qsp4avSPibp+p+H/FGr6K1/IhsdWu7PyIkQFfInePG4ICOnGT+NfOfiUbYnZXm3KrAI8jqC3L&#10;HJDDqSc1+AYuk6dTlS2P2KtNVYPmW59szaVdvb2dhaqZmm1myj3ISwe1upMxEkjnaysrD2HrXZfE&#10;2Qaf4EuIZIdlpa3Uyxk4CSTJGiQoDnk742dgR0r8yfBf7YvxJ8FaTaaRplnpMq6dIz2r3SSSOPmV&#10;0UneCVRlyuTnk+tdd4U+P3xU+Nd2vhnXYrSaw0mO41FLexgKfv7t1VpZGLMWPO0DgAceufYwGFnG&#10;j7Pl1/yvb89fQ/N6OHvioty0v/l/l/Wx9GTtodrLKYodPiAKhuEXgjLMc5HXj3r5d0bx+mkapcWM&#10;EcMcEmpTmFogGG0yPt4BC7SDgbSBXsn+g2ZX7S2mpGIvNEoaNFwQc9SDnqOeh7V8yeH/AA9bz+L5&#10;tX1FRLEL5p4rdDhGw5ZckHpx06VyVcPGlzRqfL1PucfjqtT2Tw9lrr6H0tY+N/EzyeVpwgBwZCXj&#10;JJ2qT/e//XWvaeNPGUsu8zwDauF2268/MB/Fk4rP017FzLeKFWWZ8bkfAUv1CqAMDBx/hW1YRabh&#10;3jLZH3Tubg+3P868j2Wt2z6CjKq3pLQ6S38ReNZcST37IRwPJhiXqc91PQimXN94vvNUs/tWq3LK&#10;zyKQqRoOIyVztUZ55wePbipHMEYV7U5yDkFnZwTx/fHB9OawbjTpLiYNmVymCp81xhumR8x5x39O&#10;KJUrqyPThWlbrv37M7W40PURGt3Lqd5IdzDerqoIAGR8qjPvnI9q4/UtC1HUIduo391PHvwqM+Bx&#10;83Xjn0xSCSe2RYoCA3PLYY5AyQSwNZr3UGp2aT3Cxl2zvIjUAYOCQoHXjk+9Zeysb1asZXXL+J59&#10;fXVul0dPEk5WGYsp81wV3KB1Vhz68VHqGtaRo8ey4jupoZsIGmlEjNz0O4HoD0yRzxWD4hinOqMY&#10;T5cedwVVCj07e/euN8WTzLptuszDInLY9Dt9Pyr6vBVOSCsj8jzZt1Z69We12mp+C4UX7RFew7s7&#10;pbWzhlTA5y371H69ePzrVvtY8O6c6C4vjiRN8WIny3zFRkduR2JrxTSNX8yyVXwSF5Gevr0rM1a5&#10;LtaSMSxiiO1Dz1diBXr0c1kly8q/H/M8aph10Z7lbeItEuFUlimf7ynt1zxir8+saHDMbdrkRuAM&#10;q/GM89cdMe9fNsGoSzW/lbhgMWx02n2PvXX6wkkmom9uWAUJEYVzyzBF9f4Rjn8q64ZxUgveSZzL&#10;DxezPbrfU9Hmd40v7csg3SI52kADccgn05q7DqOlSYMF/YZIycSLnH514PYxTG4nnuD5jvbyFm4B&#10;OEPXt+NY0ahfmcdAM4/WuiOfPrBfe/8AMU8D/e39D6jSBZP47WbOGxGxOR/wENVie0nC5SGEAdf3&#10;rZx2ONv+FeB+E7mE6tFDKNsbBldkOCFYcnjnp716vq9/BFm2SQOW2uJgTgDA/WtJcR8t3yfj/wAA&#10;dPKOdJ8+n9eZoPcRwMUlkhj2feUIztzz60g1/SIYowySkscbnRFB568ngDv6V5hc+abj96VK71JJ&#10;IJ465JyDXI+J/Gvh/TBm3ImbbsFtEcn6luhzxkZ/LivNlxTiOb3Ir8/+B+B1vIqXK3KT/I+jpr6L&#10;y/lnhVfzP5KpB/OuF1rxNYaaGa81GGNOW2BRuPPu4J57AV8hat8RPEutxDSbaeRW2keVaJs3kdFy&#10;DuPy8nnr7V5rdCQQRyKsrylmd2kj2rgEBSrN83rknpxjvXbiuIpT2j+L/wAzjpZOo7P8j6ovPjTo&#10;FndNHbLdysucuxEaOF6nkSN+gNeY658VPE+szm0s7jy7e5HlmNVKAY7bupz3IxnpxXkEc0Nw+9fM&#10;UIwCSIMsz9cdcA9+uR1rcj1G+mvJVEcVxJcRG0itjIY1jbH3mY4UEk5YKcEfeIBOfCxGPqyXK3/X&#10;9dz2MPg4J/1/X4Hd+GNUn0rUJda0Vmvrp5PscRKsTLPIvOwnc2IlG8Ed9vbAr6JtvDvh7T9Maf4j&#10;eIrjRLmWEuYrPTjf3MaKm8LIxmiSIFME4ZtgI3heRXinhC60Hwt4eu5ILmC71C+nk0zT9TyVjs4B&#10;FG15eKMYHysIkJGUCs2N7RgZFla2ni7VRbII4vDWjqb6+L7499vEf3NqXUNtluzgRoOFL73OFYr8&#10;LmVOWIk1GbhGPWybfpdNb6JNXb7aX+lw/NGKpx69O39bvy+Z7fDbeGLW2j05Jma1ufLNxc3EqLdR&#10;zvEj2xeOGJisIkkj+UpvlJYBlKkil4X8L6x4uu9SEN9p+k2/hlkvPE99KV/4l+lhtgmWMHdKyybY&#10;REjktNLDHjL7l6bwoPB3ga58TeM/GZN1qVlZRpp9pIQiR3uqByZipOAbe0EhgGAfMZJTgjY3G+DP&#10;2gNX8C+Vq2lNpUhurXV7e5sx50n9oy30T26tqG5lzBAr5jhclJFVjKpEjZ8nDUKk5VIQi9Le8+7V&#10;7rvZddm+lkzqSinao7f1/X4nMeE9Q1c6rB4g0a7vdOdXlNpfGfyZoplkYIrOp5LrlSVOASeSoNe5&#10;+DfCNl4rS7udChng1A2qjzLu/tY7GNXJ33F0LlCBEiSLEoBUJIyyGRcbT8+a/rmoadrGn+GTZQra&#10;Wsl1dJb+W0SK0pbzciQCXylCjCu2QMg4LNXbL4o1bTfBlvpvg27kvZLTUoXaeyeS1kFzDHMQyuzh&#10;lG9jyowQgOeldlfCzaTgrX79rhQrRV7vY+h/hx8NrXQPB2r+LddvobjSLbSdP8Q689gF+2QJJLdW&#10;KaVbvOFY3Usk8PmFMou9VJZo3FfW/wAC5fDfjDxFqOgeIpW0vUWQ6Tpuk6Rm4sLW2u3Nu63ckmAb&#10;v54UVfNV2ZuPLwAfynuta1S30DTtN1OewtbmaG7uZp1jRruK8uJWTCOSS5WJAwcsQrOwQBiWP1H+&#10;y3rtl4V8UzWNv5f2HVLZtKv35aYXNyqta3CyZAMltcxRzsikqVRlkxnaOTMMunKm3zWa6o97KMwi&#10;q1OnGOn+d/8AP/h+n1NP4j8N6Pa6jY+DbLTSbZGsptSSIx7bWCYbvmMZjSSRl3BFOApwXbJz5Jre&#10;v+GppFu9UluYJZ1yWSQm4RMZJad2lJypxwAf4cDpXrfjfSvD2qzvNZWsWn2Ulwb9LW2kLpbPMGkM&#10;J4xJiQt87DB4KkpivArTS/Dlzqk1xp5DLFMY5L6Zt0ajYWduCXkyCDnK8njsDw0VaytqfVYmnOD5&#10;W0z87/iLPbT/ABG1ee3cvG07KkhIYsoUAHI69BzXGy37wW/nnojKx+isCf0p3iK9/tHxDfXkZID3&#10;crAjPIZjjr7Vk323+zJh/wBMyMnn0r9Mpxtyo/Cqs+acpLuztBO0LFD06gjkEdvzqwtx8w29xzis&#10;zTDFJotpIzDeYQuG6kgkcVVa5Mc3lvkbSeP84rX2mtjCzOkD5XanJbqap6huVBH61DFqVkmNnJ55&#10;6VTkuftLCR8AdhWc5q1jSnG2tzJ1XaQiEAYWubkfABIzg4z0rd1ooz4XjAx9a5mV9oA96VGFwmeu&#10;+H/D9refBfxl4qleUS6fcaJawxr9w/a7l9xc7SeBF8vIGT1JwK+sv+CeurNJ4i8Z+D2bjUfCg1BA&#10;TgeZpd1DPnAOW/d+Z0BxknjrXzhHDHpv7IerajIjebq/j7TLKF2BAMen2dzNJs4wSGlUMc5GQAQC&#10;ynq/2HfEcujftK+GLNC4TWZbjw7Kq5ww1KB4FyoVtwDspxt6jIKkB1+1yy1DE4Ky1as/+3nJfk0e&#10;XVfNTrO+zv8Acov80frtIFMVxK0jbliw4TBHPTd0P1FfiN+0bqKvfafoSjmCa+lIzn70xQfyNfuX&#10;axyCxcXKr50ySIVCkshVTxuPAJJ7nr3r+f8A+Od1LJ8V9YtHBAtLuS3QHrgMWJ/Esa58/re2rU5d&#10;rn1M6HsqVn1M3QnM21OcFVbpnsK0NZUb4mz8x3IwPbpWr8GNEs/F/jTS/CeoSXESajOtkr2qCSRZ&#10;HOEIUnnBxkZ5Hdeo9m/ac+Busfs/fEG1+HeuTrcSz2VrqsNwmPmtrzcIyyqW2n5DweSBuxgivDWW&#10;VXh54hL3U7fPp958/UxUFXVFvVq5+5P/AARa8P3/AMJPAFx8XtMTOq6xrVpFZwyLsSW0huUDEyff&#10;Zdw2/LtUFj6Zb69+Mf7S3xv+PWpaV8Xr7X/Cvhi78PeGZD/YNnKL63ubq3JNzHcTQOIo5pXl8uFZ&#10;kbCFifLUgV8b/s1+PtR8LaB8OPhr4Zlsbm7gvbS3uDZM0xjMN1GZV5ZQjPwTkHamSBsZRXgXxb8Q&#10;6Xo/i3xN4H/tbS9O0rQ/Euo3F9pX71Uea4uXTZY8y7rpdkayrvyvO4AI6j5L6Q3C1F0clxFCnepT&#10;jUg5Wbsmoya+bfbfquvpeGmZSlXx0ZvRtNf+TL8kj7K1L9qzRdP0nS9OjudQ1+e3t5ku7LUrcXbM&#10;0yI5liiX9xbqpeUfKqMqoDKXNfFPxw+P2kf21p/i/wAPJcQWNjZC2S1gV7eVEaRAjW7ZxD5akmJU&#10;/dpl2UgsVr5zbxnqllpsl5FBc3zZZ44bh2kYQyoVc/IVwmTtDEkK3bIrl/F+lzWeprZ+JFkvhYQR&#10;S6hpceQbieGNiYC4BKoszNG4AyUOBk4r8ay3halSrKtPd30vv+nX/gn6liMfOUOWJ99/C745+MfE&#10;lvpPgSe4hluZvCgkeMt9ovbaKW6+12+6VdsTX827ezSKywRSJGsauHqL41/GPVdI+K+m+FtN1u6e&#10;wea6njuJWktdUie6uJcpNayKCkJmjZk/5ZgB9m0tXwH4W1jWPC2u674strLN5per3MF1dXbfvVk0&#10;WF9Rfy0QKqCNlXepkO4bF2gDFdv+2ML+D4weIPEHim2jsdSupotV067jaX7EdM1yKHVrF7YwIQjQ&#10;Znt/KKhSk0ZyGUFuzGcKUcXUdNJcqWi6X2v/AOTP/gon+0JxpJ9f0/pH73/CL9rf4V6doGm+FNJv&#10;dO0G3020/s82lxIssN4zPHHC6yKzGJZlXG4sFIHmlSwDj134gfC/4ZfH34deJbv4weIrrw7r0Gjm&#10;fwU2r2UiaLpxsoXljvf9B8yOed+WkumkYpHlVjMbsK/kW8MfHrWPD+sfatRmjZLu4W5vo4YtsYfa&#10;VUlIx1XrhAG9wSa/Uz9m39vfwF4g8N6t8LfjC2q3OianJbTTx2YjKgQzJMsEElwA3Pl5NuZI2lw6&#10;RSgylD+TY/wix2BqPEYObte+lrq8lJ2bTvezVpJ3TteKudyzehiaTozt6M+7PiTcXnhD4XXlt4iv&#10;Xh8Q6PFb/Ee11G0DRXUS3KLpOr28kUaxttspVtmvo5ozmCaWZjtAd/bfjh8WtQ0b4RaD4o0SXXLy&#10;78eQWGkx2GnHzbkXWoaHp2mTwxtGrHz71Q5iQYMbSxNgMM18K/tC/tHfDvxOq/HnwVod7qcPhp72&#10;20y4SS+i0QNNbRQGG2mlhRgjgQXBtZGdjbmReYyyJ5j4k/b38D6z8GfAHw18K+HTd6zoGva/ba5Y&#10;Xt7KxFprMlhHp43pKrM72wntwwYmIAAlAwB8rAcIV2ryoSvGUubVKKvZaX1inFQbfWXNpfR/N4mp&#10;ySnBSWtvwtr5v9D6w1CHwd8XfjJ4e+B+l31lZeANLm07wl4k13SLaa70qPTdAmeO2EsSZ+TWNSF1&#10;BaL9oA8pRI33oyv3D418a6J+z94f10fBPUPEQ+HUwWUaXc6fOVjvDCIgLO9RY3FmVCmSyudsI625&#10;CpHE35TeAvGnw2+H/hjVP2YfBXhnTdR8XeI9Om1ySw1fUbzzNO1TSLWW6lis0ghMdtcQpG1x99w8&#10;XlxKMZEvzp8Vv2zPHvxRv7zTfFtzpk2pwTz3eoXQ22/mTHaPLCMQcQgj92pO0g7AcED3sq8Na2Ie&#10;HVNWw/LopWd17rU9n79lZO6VldK7kz1strxox55W5n26eXp1t5+h7X+1R+0dD431jxFHBeWmq22t&#10;zJdRXcFv5RUGMQtHLiZysioqkKd7KW2gKMlvzst9Bk1czqt5aRvGGzDqsywxEtyWTcG3fN8vXGSA&#10;GIzibVvGtzrd0l/qt0pXyFMLM6KANqqFJ/hzjCgAbRgdRmuZmg82Mawk1shSIyS3EZJVmBYRlB8u&#10;VGNobHUccZLfueVZHSwVFUaKsdFbGKpLmbufYPww+H3wQPgmLxf8ZdO8tNM1WLR7o6fq0DG8mu99&#10;xbz3VrcPMrRQCMxT+SojSJ1LKZCuevvfH/gWwuF1bSfGfiS2k1uT7NqvhbRrWWbT7ex0wp5YW4u7&#10;uUMl0sTTKGRhACqbGjTa3ifg3xjptwo8N+NBBDosAMkemeUjFb1YVVTaB3E0Ukj4a4Cujyqu1VIC&#10;Bdrw78Xfg3b+JtD8VeMLCPW/+Ea0cQHQj5ix6newu+YbqQKjgzuyiTHmCPc20yYYHTlqUarqQle+&#10;6bemu6tZ91u9L6HTTxMY8rjJL8Hpa70/DR31PsP4gfE3w5B49uPFUXgi/wDDt/ofho3axSWri5tb&#10;++f7RZahe3RMLT3ctvLkXEkRRPliji8sKE+WdW8Z6xrfiefxd4qv7mzu9Qur7UdO0vT4LWEWSs6M&#10;jbCp8pHuHkJhZAFUERnbgDkLv43TWugeOR40ja+1PxNb2bWN5fXbzSWzbFjjaXafNBgVdsKSEJgA&#10;sME56D4GfDLXfilqAuruOfGmWq6tqsu/yL6637IUjinkhmjEkrnCyPFNgL8y7cmuvHVqj0guffRL&#10;r3t8u9vzOurmTrypworWV3ZK1ne3z0SZwvxI0meS4u9d0W4li0p5PONk11HLbw3UqlXmJtwbcOQj&#10;AhAgBI2jBq/osuufHvxFonhu6ukst7waco2iUtEPMcvb26hfNmbDlYkUPuIReMAdt448QeFviPNB&#10;p+jWl5p9rbRWpUzrJeXc8kUawt9rvJdrTNFHGsaRbfLVQGVUO/Ob4c8San8G/F8fiPTrO1vLRYpr&#10;MQqsFz5llc7RKUmUSIj7cqJVztbIGcYPj1Zt1VCrO8W1zNXsu/p1sedUqQlWtJ+43ra9j2vQ/FWj&#10;fAqTUtGuNdstU1DTLj+z5ILuGU6beRIk1mrBpQDKYVCum5FaJiyYUgtTPBWm+M/2lfGejfCjwLo/&#10;2e88S3S21vDbSS3dvD18y5C3PmRpEgLTyyRY2hTyM4qt8UPFXwt+ItrL8QpJTp2pz3m7R4tYaO5l&#10;upoN42TZUpHI0iBpGxBnzVmYkp5df0o/sZ/sN/Cn9jPSNV8Y6Xc3GteMPEUP2LUNfuYY7SMWmVfy&#10;7KziLx28buAztvZ5sKxKjCD+efpJ+JOUcE4D61CHPia140IK7UpK3vyd7JRUouXVrSO7a+84Y4Hr&#10;5rjPY0Jfuo2cmuzvbR63aWi+Z7RpXw48L/CTwbofwk8GoU0rw5pUOmWe45eTyxl5XPd5pC0jn+8x&#10;rMu4iuVwRnOT2Feoz2Ml6xmuvvE7ifpzk+gHevIPiH8V/hL8NlaDxnq9rDKky2721ruvLhJpCAkb&#10;x24fy3YsoCylD8y9iDX+XvClHMcxqKjh6U8TWldy5IynJtu8pNJN6tts/uLD18JgMPCnUmoRirK7&#10;SWmmhl3TiAMc5YLkgH04/OuMuF8y5O0E4PI7E/j1r5v8df8ABRv9k/wiLovH4mvZbWQRyCOwjiUv&#10;/EoeaZMmM8OAC45wp2nHgnxH/wCCkuhp4W074g/CjRoz4audQjstU1rVYJ5pdPVmCs7xx7Y13EOI&#10;w6nlORlgtf0Vw14HcWYyXKstlTXV1HGFvVN83raLa6o+fxnirw/Qi3LFqTWtopt/lb8T9Z/hp4nn&#10;aR9Au9xEQAtZiPlYDkx5/vKBlQeSuf7tfQen35jbGeM/pX8wPhq5+Jf7T/7Xug/ELw58S5ta0HQr&#10;9fEGjpYO9n/ZtnbzLFLELaKBbeOWXnaSmLhN2W4Nf0b+DPFMHiLTheqAsgby54l5CSdeP9kjlfxH&#10;Y1+Y/SC8FavD1SjTxFSM6lSPNNRu1B3aWvVSs9bLVPSzTfj5FxIs6jiMVSw7hTjLlTbT5tL3029L&#10;vf5HvFnf4Iwe3I9q3orgngZ9u9eZ2V8IhkHOe+a6azvmZRk9a/hfiLhyUW5wWx0VMLudhJcBRtOO&#10;nr+dSId/3QTz29q50yszbm56d60rW4TZuyT6Edu1fnuJwDWxyyo2WhflkbkAEnse1VG5X39f85qO&#10;SfLZb8s00ScM3Yngg1zrDyir9RRg0Qtnk4x7fWq8hwSfentNhcA5z71Vdye4P1rqp0W5J2OlaATz&#10;k9f0pkjD361Gz+mPrVdnP3jnGK9Wnh0tbam8Y2GScZ656Y9apSNtzjGM1cY5AJP6YqhMR0r6vKsM&#10;21zaFortIOOaoy3AGSM/WnzMFXjnmqEu8gBcfXsc19ph6Ke52047DjOcfKce3/16m0+3i1a+j0uQ&#10;lVmfymkTqgI5bPGCB098VnTEJx39Oo/lVGxuo7fVoJbolYxKBIwycK3DdO+D1r0JYSUqM3TdpWdv&#10;W2h1ezbi+U+o7rS7LS9FSDTYyUtm3MrcmRMYkDE9WbJPPevL764k8DazFqNufM0y8+4+MiMNwVb2&#10;HTmvUdBvWvYWhuCCxBDDsSOD+ZGRXLa/bQotxpd9HvtZvmCn+BiMbh/hX4TkNSdLEVMPilzqXxL+&#10;ZPqvNPVd9V1Pi8FVcZuFTXv5/wDBuU/DMNrp3ik/YgRBOsjrETlUdlBO091bGa7PV4l1rTp7KI4n&#10;EZeI56kcj9eK8T8K3V1p2sW+hXbb1inU2cp53RMdrIT/ALOePb8a9b1Fri1mE0ZIZDw3qPQivezv&#10;KHHH05KV5qKcX3s3Zv10Tvrv11LzOlKFaMr623PDteJvbGz1zHzyqIZgepYDBJHqGWRT+GT0rmHl&#10;3yZGD9D/ADrU+I0raVCktqMW9zqBJGTiMzDew+m9Cf8AgVcxayxGPzM5Jr9+yTAv6pCaWmtvJX2f&#10;psfb5badFS/r+kXZWYZ3c845rMkcuS2efap5nTliPcc1mM4B9OecV9NgsNZXPYpRIpXz1H59qxLu&#10;Z+SoJXoCOa0LiVTEWXn1rmbidVRiDgDnNfW5fh9mejRhfUzL6eRlO1WP1Qf/AFq674IaFJqPjyXV&#10;JpebeykUQBRjMrKN5IztKgEAZ5DHivOftk2o3JtYXLkZLKewH14xX0D8D7CPT9UvJ5WCv5SRkZyM&#10;MSwJHqee36Yro4zrSw+T4rk0k42+/Q5s10w87b2Pox7NYYhE2MHqxH/665q9skhYxlRyfTPXv/8A&#10;qrtF1nSoZwJpEXHsxPHpgVBPqHh26Zjkls53bGGPw4r+XMpxWIpvmnSk15I+Ao1akXrB/cefiAKc&#10;Y78HNaEMAIHvXQrbadP/AKh1687lY9e3StCHQZpcSBW2EfKSkiAjBOQSvIwD+Ffa0ce6itGEm/Rm&#10;tfM6cFeb5fXQwI4yv9KvRKcg4roF0WGOISzTRxjIGWYYyxAX8yRj6itOy8PPcxC5h+eJmdVkjBYF&#10;oW2vt7Ha3Bx0PFclWrVs37KWn92X+R48+IMK9qq+9HNorZ3CnsC3zEd/XvXTx6FAy71mU9wVBI25&#10;xnI9+P0qwmgxsCkTqxAyBnJ/GvFrZ/RpP37p+asJZpTeqdyPwr42uPDTmzviz2bKUVwAZbfndlCc&#10;kx7uWj6E/MuG6+qXst7b39t/przx3M8BeKBAEYyLHmQPt3GMuQxI2gjaTznPhur6LcW4JIGO5HSt&#10;HwRrF1PrNv4W1lRcWkh2W7fKZbVwOHjduinADr0K5PvX7Z4deKP1WCwteTnRvfR6xfVryf2k+11r&#10;dP8AOeOeC6WOhLH4Oymk3Jfzf/bfmdR4W8Q+JLeKTW76ym8xbhbfULNGVXInkkiERLk5CKFZeQMk&#10;Rhs5A1YPE+na9ZvJ9vsJBLHmJLdVbzQ53ElBub5WVg/TLqcjsKGqCbU9Ln8Oa1Atpeu8bxaVblop&#10;IZvOWSEibIEm7ygSSBgEEjJrl7VrDwtp1lDp02m3M6QGeHT9JZIXlHmSofLmKu4WRouEGQVy20Mp&#10;Ff1U6VVctOEnbd/N2s+vZ/pq0v56nWTvK2pu6p9u865srVJ7vUbmJL0Xflx3CAScMVKg+UMSKpUZ&#10;DuDxxhtDUdc1rw/ahdYL3t1bahDZ2+xlggjkuYgUgK+knAzuH3ztzt54/SvElhc6mbWzW81S9tDH&#10;fBEceXGk7RllDMAFiEkgHLHOHYKVORviFNJ1lNAtUi1C1udHfVp3WNNsOHSCAugJ3AZEgdv4CRhR&#10;gjWjhueEqkE0lu+2rtfvr112u7XIlVtZM0p11q7vLizv9OsBprQS2cs1xcLcNE0xIzGoz+9idtpV&#10;8DuR0pL3U9U0axksYYIUlEjQiVAEs95jkTzdqHoMKm3OQ4AwARgttRuJLOXQI7KG3QCK9a3tHWQt&#10;GnmSvJK+GcO3BfJJUNj5WHGRZ2ngq7tZo9Sbbc6g/wBpijSSV57bE29z5RTaFDyKSejcE8A5udBW&#10;VOE1HRv3rJJq+l7ara1+/Tchu97o5nxFf6Ld6K1vqN3HcYtkuNLgllMMDXcFs00jKIyAjt0T5/kD&#10;O3ynisrwl4csdPvRdeKdOW0htLO4A1O4IW5jspAJY55JT80O5lLIAzxhhtOVUMfS9GtPA2tW4muo&#10;tLl0uaznVGcGa6kwjm4nc/KqKBGqsTkZBK5/in07T49J0HSvCVjGl8sWmBwwNxEzyb1W3WGaQMJV&#10;+4Wjc4IYhAvUEMlTpqrJpqP6NaW1et01pql21KdX7NjxS3sPGOv7PEceg3umNa36D+0Q8K7/ADji&#10;W3giLL+6jBaRHHyeY7MCQMV6j4f8ESy6ZZX+vWFzczWdsZJ5FmbaLhZGeONipGSSihiqAHkcoRWm&#10;+j3NjHDo9pcQ2+pGJnuWiZ5PJS0kkKMyzbtoyC7J8u3B9jW/oenT6Rp02zVrltQjvbWSbWPLSKSO&#10;62ESCWJGb53ADYYYCkfL93E4HLJe1TrRdktXo1e1+q8ldPro5LcipUVrrqcG1toA8RaprVzZbLnV&#10;rSze8uZFLBY48LGNoRi0IDSF8BlGCu4HFS2fja0j06G41AmzlkuZbU/a4gZtksfmNEv3TIojPy4w&#10;BnjDA12dxo2nxTQapbqb026Sm6/tEyxXt1DPtAQIVCMjnDvwOBgcZrMl0fT7LUNT1qe5mk0yaN77&#10;+ztOiiKyyyjyg0LbEZPIKuuQWfcSzMCAaqrgZRvOpJJ3vv03u9lv21X3Iz57nA6CsF1pGnJrf+h3&#10;l0bbT5kt1d5Hl2J5M+7eSuWCktInycOCAxNdD4j8QaC3hu9uNVe2szHbySW1lbzFnMFoUjuGcR7k&#10;8rCoNw3gZwVJPOBqPhbRxb2+vatHDDbwLDpWnu20TLtk8pGm2EC482MpEis3y5Krg9b3iW5tLbSL&#10;3T/C95bQSW8P2eQS24kbzFygV848uJAWZV5BXOM9R501ZOPLpbv5dvvel/v0NE9RJIk1e7uGaG5j&#10;iskuIHeJwLl5I2w4WCTDl97lgVXaVVmOB1W6t9PubTVbXRYtQFrfpDJqswt/PDQxNGPmLYVnkjKg&#10;FSRksxBZSDU0ax8S+KdDW/8AGOpR2ms3VnviuoQk0pdxKksizqEGFUgLuYEgn5R0rq1h0rbdu9xK&#10;oUo8qJOkUVufljKqUR94DLJv3jLsDjbzhYajeTlG/Xe12tdLLWPmuzvezLjJp2a/r9Shp0moIsd4&#10;8886vEkjadHbIxe2RjEFJYAuepcDqOnynnJu9d+y6+ksl9bxNpEsj7fLlS4haeMiaNY0whiMaowZ&#10;SQCCcjBBxte1jRtY0u18R6QEu1SxnTRBpkkrEiMKXlS22FWjIQFHJyeOCWAFZE8KX/izSnigVbiA&#10;R217YSRK1xDBJAQDCzkMskKszP13K3QlgCsJSavGLtqld30v/V9/x20dt2jWsLHTfGFzceFtMvxd&#10;W728Esd5cySCbybhmDlIRjcoYDYWJ8tOBjPPW6p8L9D1DV7i01uwXNgzxNBbIyJMI4tjtsJ+UB1X&#10;YD/GGIxnAXS9Yt9JWHw4yRQz2sqWN0sEYEMJjyRCXkQLsZlJADSAH5emcXPFWu3Wp2j60Lm6+yNL&#10;HaXjW8UpjkiEiyM4eXbN5Z3bGUDCuzfwDI6Pq1GFJupG00193vaa9u7d+g4ylflT0ZWurnSdMsLi&#10;0t49QRmspYpryxaCGSUO+XXP8RUFmduPLQZHUUzXrTwnb6BLqENvPd2cPmS/a7SUs93BviuCHVSH&#10;DAEoOfmOBwGrA19/D2pWbaTpOnwH7OrafJczBwyxXEqySZmADbTGpAGdpyGbjJqq3juxttUuPBgu&#10;LS0tb+MahHcCJN7yRgx+RboBmZiQcu23hVwSCDWNCpTnCUJK+mn9Ppeyb30Tva6ekYvRr+vuLOja&#10;/rvj5rrVfC+m6wkJV7bdqp8mO8gERjEieaAuFG1Wf/ZJxkHHQeADp9zpFjcajLMLOMPp9rHdSRtN&#10;NuQr+8lKDJWRudoG7BwcHJ1Dqvh7TtNtxqmqXKaduaGSHcCZpAoJL/IgQY35Ucbj97gCubfUFvtS&#10;s7HwroV5cwok8677kW4kMpYbz85Ozy2wFKn++oJwa9bAZJi69SMqNNycmt9bt26W76u71tt33pUp&#10;NNcv/A+dyPVNO8Ralbra+HILm0vp9Smu4ooZGmE/kxedi4JLNGsyFsYXqjbuQtX9Xk1mY3tz/Ytz&#10;qctnHb3byxyrHGDhVCll2sVViR8wKAEng4rK1Lwv8VPE5jvrqMaarKkUdhbSumzylC7Y5iNw8z+I&#10;svIxnOOO68E+DPEu7+1fFSu2pgtmWzmZE27gxUEkHPTnGGxnFfoOE8DM3xSXtaXIttXuu/LZ9b+u&#10;3uvU7Uox96U19/8Awf68zm9Ehh0OyuNQvJYoEnmRZFMhuHDIohiAGeMAALkEcepOOi/4SDVPEVyf&#10;7FgvhdzQx2nl3wNtDiNs+djafmbaMc4GAAOtepWOnRaUzXtnAUdSd5UgnDckkKioST/OukhvrfSy&#10;JZUkY7s7+RnPXHBVfpX6Rkv0b8JCEfreLk+9lb/Nrd/5nPLGwTuo8z9f6/M8os9J16ZC11BNbzGS&#10;R/tm4yyMdvyEBflXHGCP51s3PhKz1S0Gn3shOUWMrIw+cLyOpJOCTgNnH15r0e5v/te2Xy5PmGBj&#10;5iSfukEHj6VQQ5xFHa3cjgkq2YiMjPGS+cjvX6pk3hHkeBlzU8OpPvLX/gfhcyeYT3SsUtHijsbV&#10;LWAJC0BWJgjBVUA9FGBwcc4610KxRiM3N3c43Nu2/eGPxP8A+qs19SsoPlvIL5Tg7R8rrnrj7xPG&#10;Ky5tW02DzBOrtDCN7TNBI+xcbu2elfoODy+jRioUopLstDjnOUtTRNvpQDLO/mlmDKvb1xzycmom&#10;0y2nfLhlX7iqpfjPPzbccc8elVItdspJi8DSbX/haGSIY2g5JKZwatpq9kuyFsx7zgZYhs/98/1/&#10;Cu+nQh1MZTml1JjpOkNGDPKdmRiNAWKlR2HoKdN4YspN08cquZUCKrxqpx24KnrnkVJJdW8EQige&#10;MgN85eTLNuzgdc5rJWe3WZWS4jjHzlVVlBY4JPLHOPw/Gul04R92xjzy3uWJPCtsxAmMCkkEny48&#10;E44wdg5980+XQd5Vo7i1Y5CueNzbf4eD/Wr8mpLLZb5LlPmx8oIKoT93d3B45qeK6EiRr50DsEBZ&#10;1C4XPOB9etWqMH0JVSfcxP8AhHGRDCLhhuIICbhjHb73GfQVqCHUorJZp55QT8qqGKkdgCWb29el&#10;aJtneTZGHIZRkIQUHfkevt+tThZl3PFGFGNp3KSCcAHjBx360vq1ug3VbGwWVy9oIpLqYfxHeRwR&#10;+JH41HFb3sD7ln8te5lVZGPbIPpVqOO8gjjZQuAQGd1PIHGAPf3qvd3uqKWVLaFhkfN1Kr7jHPPa&#10;pnRVv+HIjNjjZ6gP9IF8sjbioAhRtue+do/GtES30U6xLcJuPzMGt1bI7fdYfnWDHcNA6yXKWybn&#10;O8KpGcfdbnjJrRS8tt5kuYvLzn5urADoMc4/Os1CN9/xZTu+n4Iv3V5fW53RzwY/jXyWI9MDDCsu&#10;71pbZftFxeWcYC7j5sb/AMPOcbxiqU3iDRYYvto+2S7SP3aRMxyP4sYOOmMV5rrXjy7vbt7efQbx&#10;rdcFpVhV3dCOu1iCK56kNXqdeGoNv4fyNST45+C7G4Fle6paSSjl/Jhk2EA/72PyNcn4p/acSxgE&#10;fhC0s70kH9/PvjGex5JNebeI9e+CscP2+98NalHcYKGW5zECRnlQGr57vLY67eM/hLT7+SBmJQJG&#10;8mFHQZxjNRCnDdyZ9Bh8upPWUH8/+Adj4v8AjT8QPEjkahOBGSd0EMrQxewx1NeL6hreozE7BCCe&#10;TtlIP57c/nXqUvwf8Uta+brsd1ZpkEsYN5AI4yFb+tedX+h6LY3X9maXb6pqF1I4BMirDGGJC5IB&#10;c4LHHOK4M0z3B4Om54isoRXVtL9Lv8T3MJSjtTt8jEjvbuWUeXtQ5+ceYp4Poxrbt7m6jX51kKA4&#10;LK8RUnPuf1FbNv8ACzxXrMMkFtYx28yIPIXymm35KgOVBHHJA9cexr0vTP2d3uLCO71e8ScmTZII&#10;NsaQJu2LJtcjG4nGDuK8FuCcfhPEnj9l9P2lHLKUq0lfXaOm/np106djqUqUf4k0jyeIJEResJG+&#10;baQxBBdvur9Tg4Hp0rSvNXgSzRTKhMzKyiMH90EYFjJwAcAEnHA+pFey3vwF0mfULmy0+9uFiNyj&#10;xGIFmQykKjNwAyjsx75AyDgY7fs9SeFzcQ3lzcPFBcmdoIwdjBSZCm5uqkZ3ADIPHcV/PHFfiZne&#10;YwnCU+Sm9Go6L71q1p1PTw2Owis3LX0PK7fWrTUbuWO3WV3jCq0Sncm7duVtx+6SBnp0OPeo010Q&#10;eZDZtGZmLOqrIrbVONzAk5xnHA/L19B1L4c6reapfy6XAs1vCbpWX5TEvmRASGIpjPlo5AzwH6dM&#10;mjrnwb1rSbEW6qlxbeYkFq4QRny2bh2kzu3MvLjvz1PNflWIoyabvezf/D/15dz0oY7D3Sctzk9N&#10;8S6jA/2XU5YDhWVtobOxSTt3NwpHHAB44FH/AAk2q/3pf++T/hVrxNouo6JFcrOba5PMhiB7A5O7&#10;O3gKuc7c+vavPdnjH/n1i/8AAxP8a562HmrKJ6GH5JrmSX3o/9L8UPHX7Fvjf9iu/v8A4e/EV4Lz&#10;SrXWpbLQtWdQp1PT7vMitHGQSHgQkTg8I20AnctZ3g6x0y+jnsbd0Wa0keK5gX5WRozty2BnB/hw&#10;Oa/a74c+NPgV/wAFM/Anj/8AYztdSku/HHwoMej6N4n1O4inuNXuLKEW7an5sQCNFNcxvDOEyNux&#10;8nIr8BvihpHj34aeNW0/xFDJo2qWUsun6sJMCS2vLA+XMhUjncoV8nK4bPNfn2ErST/eR1/z6n7V&#10;xxw7RwdWNbBO9Gez3s7u6+Vml6NatNn0gPB8rLuKOBj+IEg54wQ26tK38K6Nb2CymW6a6Zjvt1jV&#10;IIwG6liWLkjnCquD3NfOngv9rLSI7vyfGNi0kHyxjUYlXew/vGI/0wT6V9d+EvHPw98ZaeJNB1Ky&#10;uHfgQQ/JMP8AtmzK3fniveo+xq/BL5Hw9Cqotuyfr+e6/wAvI+oPHXwp0y4/Yf07+wpmmbTPFk+r&#10;TxyEMUE8AjnRCowApCOMjp71+dFrZXtzcRaerFmeVYIyO5c7QDjvk/jX6z/Am6h1f4N+PvAF3Hka&#10;RoB8Uxk/3BqNjE3AyOFDg8ng18d/CjwTpy/H7RbbxA6x6Npmq/2zq9zOQI4tN0zN3cSM3YCGI/iR&#10;614GHqyviE425ZS08tz9e4q4do4l5ViMPpGsoQfk7R/R2/7dOv8A25dP1Pwz8dU8OKYiun+GNGs9&#10;jEnY0VsquBg8fPmvF/hH4b1f4n/EPQvhxZRFJtc1S20xZeHjjFxIFeRvRUUsx9gTWx+0R45vfjTJ&#10;pnxyWN0j8UXGt3VqCPnSCPU5lgRs5+7DsBHTivSf2Q7K78LeEPif+0Hdhl/4QjwZLZ6bIMYOreIm&#10;/s22Cg/xxxPNIPdQRW+BvSoQgnskv0PP43y2NTijExmvdlLnf+BxVT/0llj9oT4laZ8Q/i5q+taA&#10;caDbNHoOgRKcLDpmloLW0246ZSMP/vMfWvwu/wCChUGoa78QvCPhrTy0882neRAhHWSecqBgfhmv&#10;0u07WbV7b7XbkPEQVkUDOOOpHr6/nXz78RvhC3xI+MOleJ3WTy9O0aDTdPWMZaTUtUuHihCjuVjW&#10;aT6gV1YrErDwjLtt92n4nwmHwNbN8b7JayqSu/zf3K5xmvfs0f8AC8vid8Ov2RtGMWi+EPhT8OJ/&#10;GfxE8VmFQbOyvy2q6hdzyDG6WSE28NujNzK4UcZNfm38Xfizr3xn+JU2qGxksLKyig0Lwt4bgViu&#10;maVanyrOxhj5JYA5cjmSZ2c5ZjX9FX/BT260b9hL9k7Vf2edIeH/AIWN8ctetda+IFymPOsdA0eO&#10;NNO0gMOQkcccRkB4Mkj9sV+Xnh7wav7OfwB039t/xZDDH4l8S3jab8HNOukVn82BP9O8SyRsCXi0&#10;8kRWQb5XumEmCIufNy2Lp4WL5Lyey296TcpPrvK9/LX1+34+y9U8ZUy3D+7BfvKsl9mEUo0of9uw&#10;tZX96c1/da+MP2ifhzF8EvHi/DW8vra+1rSbe3/4SR7JmaG21eYeZc2ILYBeyyIZmX5TKrgZxX9W&#10;P/BKfx0uv/s2eC7m4kO6CwvNFlLHJzZzSKmT/uKuPav40Z9QuNQSS5vJJJ5pZppJZZWZ5JGkPmF2&#10;Y5LMzZJJOSTk1/Rd/wAEbPig/wDwgOpeDpJOdE12HUY0Y/8ALDUY1ViB6B4W/OvbwVGVGMIzd3s3&#10;3/y9D8npYmFTETdKHLF7Ley6K/XTr1P6ebW7k3/MwGQOnrW7a38cg2g/xbc5/wA968yttWSWB5oX&#10;VgAfmQgjH4Gq+n6oXDLFkEAvnPoe1fRYOLOmtHQ9keaLLZxnHUHnA+lOjk/0qG1MyI1xIIozMfl3&#10;Ebj2zhVBZvRQT0rxnxR8SPD3gfQG8TeJrgx20e2FUiUyTzzyMBFBBGOZJpTwiDv6AE1T8Ka5rEQb&#10;xD4wQf21fxBU0m1IkGmWJbctqHyFLsQGuZmIDuAinZGorqq42V/Y0n73V/yru/PsuvoejgchUqLx&#10;mJ0hsl1nLsvJfaltH1aR9EeJ9T0e6jg0bQojDZWrE/aXQCa7mYYaWUjnHGI4+Ai/7RYnwzXPHGja&#10;Xq0mhWTS6nqUYDHTdLj+0XC56eZg+XCD/emeMe9VddsNY8TWfla3qE9naux36bo0rQNInpNertmI&#10;PdYfKHYs1VtG07RvDmnx6N4etLaws0J2WtogjTd3ZgB8zn+J2yxPJJr2Mrwc4JQpaLu9W76t+r83&#10;8jxsVTwz5p15OUuijol6yd9uyTv/ADIzdWk+M+rlYtD/ALD8NRsMyT3wk1e+Uf7MMbQWyt9ZZAPQ&#10;1raH4LNnGH8U6vrOvXD/AH5NRmENuT6R2lqsUCr9VY/7Rr0CIxPArh8/LgAgHjGeuKtoY48KhXHJ&#10;5Ar3KSUZc39fcfNVHJrlikvRa/fv+JQsrWwsYRHYQQwITkLCixg+/wAoq+G3fMozn0709pkDncRg&#10;L1GBz/IVVa5t1BVc8DJ7kH0HTNdM6z2RwrBtu7PzO/az+033xgNjbE5XTrbzEU8n93lRtyOWycY/&#10;GvBrKK9g09JSVTLjDTZQpIqMdyqR1wCMY4YjnNe3/tO3VtP8b5bhyAsOn2kbAY+U+VuJJPTGACDz&#10;zXks91e27fZblHS4wzCSXbl8+UzDZgg5YMRyc5w3Tj+QeLp3zPFW/nl+Z/o/4bw5ciwF+lOH/pKM&#10;24hjk0to5ZnnDRgtEoYlQylclhjALMOMYJOOBmuCwwmCzynEilZHZssQMfMQoKg7Rlc9CCOcEHtI&#10;kUWvlySSpLODNNLHuEix7XKjBAyBt25yCTwM4rlLVrmF7QFY45k+Z0yVdDhf7xxn5iEwQRgkk9/E&#10;R9Ne8maVrMsl8XjeYAybw3IBErOC7ZIVR0Bz3xmvn79pGS1uvH+lWcpWTydEjh3NGIwGW4kOQTzg&#10;hgxGf7y+hPvNhpNzFNbtbhoo5In3NuGA0bMDGWAPy9GJ9P4Tya+Z/wBo3zpfG9mI5cAaNIJjHKZY&#10;wDJK5IG3gFNrFfUc85AcdHY8niJL6rd9GjxmxZ472G3uVEkFmfMfjaVDmPJ4Ug7SOOvJPXOKxNQS&#10;4ADsI1Jk2xsSBs2ZViFByVBLAjJ25ODVs+Q6rbRKjshMTbBnKO5UEqp7RglWBB6DAzgMlvLbUp4w&#10;+yT91H+7JJSQtIxEauwDYCkqxPT071s0mfmtV2bVy1cyWMSQWd87pbJetGWU72iGxQ5UnPVt27PQ&#10;qOTXzv8AtS3VtH8AdUgtzNgrY5RlCBG89N+VHyjcfmG3OSeea97vVjGye9uDM8loZ44ox5irt2BV&#10;wc7s4ORjgjoeMfP37YF1dT/BfV575UDy3NgYvKykYjEqrtRMtjlN3Xj3zx6OTxTxtBf3l+aPneJZ&#10;P+zsU/7kvyZ1Xw4uTH8GvC00e7/R9AsmzuYYLwBX2sRgYUru9mxzivuj4L/tc/Fv4afCLTfgh8Nv&#10;AeiS6tepNNqV9FdXF7Lq95LK+ZI7W2t2biIKiAudqp718OfDOFT8JPDCskhx4as5VYYZlxblVHOA&#10;AXPb27ivvn4Q+MNT/Zz/AGPZv2jfAjQr4n8Q6tPo+h3V3F5yWtjFcyQKuxdrOGMMkxQlVZmQN8qg&#10;V7eXVKscZiJU5ciV3J2u0r9PU+Szj2Ty/CxqpybSSina7stX6FH4wfHn9rDxh4Zn8B/Gu103SLFo&#10;GuH0aLR59PumX7iEz3UjseWxhEAI6kHArzv9n2a1h/aB+HtxMRFHH4v0SVnZxtRIr6PGVbJXaFYk&#10;E8AjjjB+s1+M/ij9r/8A4Jz+IPiJ8YodLn8VeBPFTaSupWEItFuEjMEglKBmCebDMokRCFyDgDpX&#10;xn8D/CHhv4gfGjwZ4D8SWiX2k674n0zSdTtXJ8q6tbqYpOhKMrqj4ZRsYcLk4zWmNhU/tLDudTn5&#10;nFpvTS+xWVYii8rxEaVPkspX668u+vy6n9aN5+0P8JNCWddY8R6JbBlbP2i/t4sY/wB+QV8+67/w&#10;UR/Y28NMTq3xK8GQ7ByDq1oxB9MJI1cNpX/BNz9gzRI2S1+EfglthBDXdj9qJ2nqWuGcn15PNera&#10;Z+yP+yxoAhvvD/w18CWjW6SxwyW2h2UbIJlCSbdsfOV4yckdsGv6+cqnSmv/AAJv/wBtR/Jawrf/&#10;AC8/8l/+2PKrn/grv+wHoYO/4j6Nctj5otNiu76TI7BbeB8n6GtnwZ/wWB/Yr8aeOdD+H3hrWfEN&#10;3feItYtNA0yYeHdSgszfXziOGOS6uIo40yx6knA7HFe6+AvhL8MPhX4DtPAnw60LStH0mxiNraWd&#10;pCv7uMlnYF2DSNuLEksxJ9a+EP2/rHTNE8D/AA61uwt4LVdE+Nnga/At0WNcHVYoCWCgZwsp5rnx&#10;FSvFKTUenST6rrzfoaUsJCzbm72fbtf+tT939HuH8p4TyAwIA7euPrXX25J56Z/OszSNIuZJJUtU&#10;LZYqwx713dn4Sv2AEigH03D/ABror4VqTOCniotXM+P8ua2YD0XqCeg5rpLTwVMYhK7LnGQg5P8A&#10;h+talv4Xul5MbH0A5rldHW9zR179DgLGOa6t/tgLeYVLg5PynOQoHTHbHfv1r3HRbCWEjK4I/hqn&#10;o3hKNLxJpLbad24M7MEDf3tmcZ98f417ponhGC4IIkXt2P44rzszxSSsdWCg3qflF+2p/wAFZv2V&#10;v2BNei8E/HVPFb61dWS32nWWmaPMYb2Jlz/o95N5dvKVPyyeWz+W3yvg8V+EP7R3/B1BaQN/Z37N&#10;Hww3xGCJjq3jW7KyLKyAyqtnaHaVjYlVdpfnxu2rnFf2N/G/9mb4LfH3wFN8MvjT4Z0jxZoco3y6&#10;Tr1tHdQ+YeBLGzAPDKAeJImRwMYYV+Tun/8ABBb/AIJU6D4gbWLf4Q2d0Xfelvqmr6td2seOwhe7&#10;2Yz2Oa+Mr1MTOTdCaivTX9f0PecKcYpNX/r1P4c/jx/wXc/4Kc/Gyaezh+I134VsbmRhHp3gi1g0&#10;hgrfwCeFTctx38zJ9q+r/wDg3ml+JPjj/gqXD4s+MWoa7qOuR+CdY1IS+Jbi5udQeCSNV84tdFpB&#10;GxdQrEgNnjIFf2y6T+yB+yT+z0Y7j4VfDjwF4bkiGEudO0azS5THQido2myPXfmv5+/+CRHjd/2s&#10;v+Cwv7UX7Vgke703RrSw8D6DdNkgWq3X2dAhPRWjsWf/AIFXrZRlteNSGIr13LdJdPhl59PTsePj&#10;a8LSowhbrf5o/mD/AGr/ABz4Z0z9o74g6I2qTq1r43162khtrQsUKahMpGWTBIPGc4r451z4iabc&#10;lmtW1e5Yn53kAjAPThUIA4r7/wD2h7jRL/8AaA8eal5dpmbxtrsiybBli2oTnP3c89c14hNqVoVY&#10;74cL1VRjj6n/AD9K8PMeF6Uqs5TqpXb2X/BNocUV1FJR28/+AfnJ5q+fIGDYLtgHqOeAf616n8Jd&#10;bv8ARb3UIrDTrq8e8gjhBhXdsCvuJOeOe3vX0/eah4dyZCIQcnBwN3v6/niqEd3YzyYtbiXI5KIQ&#10;o5+oNctTL4wk0ql/69TGGYuSvyWZvpea1faYZYdC1G1hljbaNtmitvwpXBkUgcdOw5xzXOaZZ6ra&#10;XGybSLlELElhLASB6nDYPXoDW7HZ6jPgwQB8Zw0ztu/RABW5aWMkaZv4FGM5MTMRn0wU/r+NepTp&#10;4eo430t1drf+k/qedKpXjd669r/5luH+z4lD/vl5+55a5/QmnRSj5cLKH6kjaAfz9KntptLXcZY5&#10;UC9P4g//AKDjHuKunV9DiUCGNw2f4lGMf99Mc1118nwVa051IpeSsGFzzHUvdhFv1d/1LEVzcSR4&#10;VmjOeqv14745/Dt2qZZ5rf5jc3JJ7eYxA4/hxgjHXnNZ8mtWLqEXeBjgKAMfoaypr61kU4hdxxwT&#10;/PpXHVyjK46wV35t/oehS4gzOa9+TXokXJpwriTzpW7bZGYjp9f6VxV8iSMSZJQueEjOwDnPUc4P&#10;fHWtO61CMqpS32Z9MnP5k1iT3twTtgQd/mxXjV8DglpGK/H9Tt/tTGy+Ko/w/QrvFbHJjSfPUndk&#10;HjHVgT+tcxqfh6S+A8+RwofI34yCeMDGPX0rckn1KZ9p3qMZJ7fhg/zrPfSb6Ry8zY7ncT+tcdb2&#10;XLywh+goSqX5pT/Uo2vh8Wil47uFdvCKx5z+VSS6FeX8qiGeDCr5YbJGBknnIweTUqaVKxy0m7OO&#10;AAMitSLSUHyySFh6BsAH/PvXIqV3pG3zOjm03MmDwVqMWPJkhZSOR5i569hmun1Dw7qt+yzRgsSi&#10;rsI6bRjoMjFaNpb24/1ZRmzjGc9fxNdlZXSRJsCseMBQAMcV6FDDQl8Un+f6HPUqtdF+R5xpeg6r&#10;bLJ50UuGhdAPLcfe+UDBGeM/h1rNl0XV4c74ZEBH904Jr3GGaQ8IM+3H9Oa6XSrS9u2CWtvcSNkY&#10;8pGcY/KvToZAqjUVN/cc1TMOSN7L7z5s0gXOmXEl9MJAIYnbgfhn3rpblbx3gu4Le+unuMboY9pk&#10;+X7xVV3FRjoz8exPFfTy/CvUdYDm+0+W442NCYWfCOPmyBkgHvg14x4w+E/i/wAJ+NLzw9b2t/p8&#10;UcCXYs2E0UgtpQrCb7oKopYYJYjGM+/m8S8NYjBQjVk7xbt2/r7z2eG8zo4lypxjqtTwvxNpvjPU&#10;oQ5gEaiRkFvCHaaIoSQXVgDnA4b1/KvHLvwzd2t+0uqCcfvDKIcMCRnJy5yeo619gSfC3xh4nhXT&#10;9MkluryKZ5WgN28oEi5O4kAqXbkBQCRjjqK3Lj4aeOzo9ndpp+uXuohALq3htZpFt0lUSRyK22RZ&#10;EMZyGwADwRmvllXlH3T6SeWxm3JL9T4H1S9uxcyLaqsay5+UAbWTJ+8SN2eezYz2rMFjLcxSblBy&#10;RkqcbcHn1H0/zn9IrL9mf462enab4ii8DarJaavYzzWt/d2LH7Xsm8mWeGMmNTFHLmPzViCblI3M&#10;VNcRq3gPxN4Gvzb+K7aztSGEYtgyXCmfj9y5t2kVTgNlXaNh1PpUrFv4YrYv+xmlzu/3afofEOl6&#10;OQGhmLvD5m9IixCbjwenO5sDoc8V0Oi6Fp5Nxd6sFWERCOXnmKPcA6wLkFpJchFDZ2gs7ZCmvpw6&#10;ZrBtxaywWlj5k7yCWG3RFKJjd99ArqpUnJY/gQMySaHPhrW8jikhcLeRXFxboWuM5JATaWfocYJU&#10;EHIIOKzq16sm0VSy6MYqV/wPmLU7+yfw5LDAEiutTn/0qG3TbHaaXZ4+z20ZY5Pmy5aRurbFLElj&#10;jSutei1lbPRD/oenRzCRLZMyIiswZpJBwZZJNoaQnlgFUYRVVfqbWpbrQ1GkalbvYRYhubbz9Ptk&#10;kNrIGKuVZMqjrlh6g8cYNZ8DaPq6Rahe+HNLMKhQsjwTw+Z5fzFox5gQ5yvB+Ujoc5rjtbdarX0v&#10;+qWne3XV32lhEpWU7/I+WPFgvfE/ia4vZb2SZ77UGaSe4+SWQORhjkcKf7pxgYHGKwL4XEgeLQYJ&#10;7lrZA0xMoZkjgGSU2hTs53YAOAMkkA19Paz4Z8L38E8uj6X5GZIvNuTIS8Ilz5ioJCAWBx82Mdhj&#10;qPGL/wCGeo21vHJpouBcyOHitrjlpEZsblCA7dnVhlhjHrXVh6j0U1sctahe7Wpz+r67q2seHbLQ&#10;tSe3EFgkzWs4gijmdbhxJLDPLGglmbzDuUuWCjhdqmtODTvEhh3RCSVI7WEF/MyqErnc0fDAbR8z&#10;Ebcjg8itHSPg/wCJbyfz7q+0qBFbEzzTuzAtuJBQJww2nIJGCOcV2cnwn8QqJf7Mu7J0RkjHnyfY&#10;5ZBJnH7uTDYIHc4IrolK1la5l9VqS+yzxeHVJYooJpnSUlmPllQXUnGeWJ2r0IX8+4r6u+C73/iL&#10;SJ7/AFk/ZdJ0u3a3a5hnFvMHZiAIJXKmWclyUTAhjwGc4AU+Bar4E8aWCebdWW5UYIrIyOvHPy89&#10;Mnt3rmotcudLn+zajH54tl2GFpGJQddu5HG309QOBisK79pFq2ppglLD1FKSP1YtPGegarYS6Vxb&#10;R2kSyyJzsigYHKYfG+Rw2TLt6twvJz5d4survWLJra1jhtraETMhOVVIx2CgYLbhjjGOmSenx94U&#10;8e/bddTUNUkUSgl5pAzkoCufLjJbIC/KASflOK9f8VeMYd11LbBZwmmPboEP7mBB99mcEAkdFAJJ&#10;JOeTivlquGcKiVj7iOaqrRlJ9D4p+0b3dwTy5IH4+1NvLgvZyKOMrjHbqPpXOm6CFiDzk/hyanhf&#10;zZBE54LDcT6Dn+lfpLo2d2fjkeZHdW8KppcUjkkpGQBjoAev61SurkTW/mzffBAz1yPemyXhSzCZ&#10;PJ4HoPSsCWZm+XJIH5VxQhd3N+fSzNWOXvzj681q28gbaB+X865SOQpjNbFnMFXDDHf8aqrF2uTT&#10;Vg1GVfMJPOe1c7PKGIHpW5dHzGw1YzQF3wO5x+dbYdqxae59D/FeG18P/s0fDXRLchZ9Yvtd8S3q&#10;bVDMPNjsYCxDMSAsL7dwGMkhQDubyP4W+IJ/CvxC8P8Aia2IEmna7YXyFiAMwXCSckkAD5eTkY9R&#10;1r1X9re7lXx5oPhFjJjw94J0TS/LkOTGz24u3T7zDAa4OMHnOctnc3znYytHH5g6odw/4DzX0mbV&#10;FTxC5fscq+cUk/vaucOCp81C7+1d/e2/yP6adb09rXxRqtrZszx217cRRFBhQvmsseSOOMdeB3Ff&#10;z6/tL2KWHx18Q20C7QbmKYLnP+shRuv41/RFpNlc+Ib4a1bqwW/htb/a5MQKXcCTKw384AbuB6Yr&#10;+f39qry7r9o7xc0Tg+Tqf2UFOn7mNEIGfcVwY6o1iaifRv8AM+nxGuGpS72/I6f9hzRH8T/tU+A/&#10;DKKXa+8RwWqICcEyqQM4B47nI24+98uRXpX7aXxH1H4rftNeMvjB4Xhu4NLsfEkGiaZeyISkf9lR&#10;paW+SVAVnFuZfLI4B5Ga8x/YkuW0v9pfw1rrSrCulz3eqvcSP5awi0sp5g7NuGAGUevPRXPym/8A&#10;2D8VNU+HsXgXwdpmtXul39xFqmrXUkP7m61QHbmOR8BEiMoQDIZmJZuGAHtULyy72Ub6zctFd3jF&#10;KPyvJ3f6nxeKcY4tVG0rRS12s27/AD0P0C/Ym+IHjPwN8Z9Kv/ix4eube1ub60KazaQ77F7lGRre&#10;eV4fMjO/gpICEfcVB5UDxH9sKe68Kftk/FHw7K9viz8catcQSKh2CG7uDdK0SnJUFZgVP3jwBip/&#10;2JvHnjH4FfH6w+CfxciuLLSdbmtreTT77Ywt3vSstvcQszeWIpUYEkEqytuX58Gqn/BWDT7jS/8A&#10;goV8SJNOlSS1vL7TNRs5Cxz9nutKs5EyeAGAOGwOvStOKacMXkdPmbvCpb3t02ndPvtpoupHD83Q&#10;zGo0laUL6bNJq35nBeBvGWlJrU2q6ufMg0fTrvWrl5iCyw2C/u4lION1xcNFCvYb/qR9CftK6vpc&#10;Hjbxn4M8NShdStrvV7N4rNRHJDDZX08xMYUl5GWGKJnYDGyRjkhCT+aum6pO3hy90KFFkh1CSFLu&#10;cthjHCSVjXoAu8hjkHLKvB2jHV+OPE2ueOfFep+L9YZBe6tdm5uWijfO84DBWcscDGTljnP4V+KT&#10;4eX1unXvpFSVul/dtp9/4eZ+k086tTcbb/8AB/4B7f4X8eeG7b4falLrV9qV1rI17U76R7dFeS4/&#10;t3SzZySSSySoDiWMMdynl8HrVj4h/Erwz8VPCHgu+mvrmO70fw+vgLX7K8KvfNb6VCBo+oI67Enh&#10;WGOC3kjAWSPyMfvPMDV8vNdTWY+zSy7pIZdotvLKlsdB0Ax6d/xquiwzSs0KIuFz5UzAkn0QjJP5&#10;CvWo5dCm/dXW/wCf+ZxzzSTjb+v66FK4s5CzyyQoNuUdYN2zI9XJJPXqD2+tZS+daqMRrsOciTBi&#10;6YGR3IHTINd0o/dxNdOiq24hUIVdw6ckfKSODxms+Z4/tZEfluAd4UhduSTzhgV9jkE4r0IcyVme&#10;dUkm+Yv+E/id4/8AB9240rUbj7POy/aNPLs1tKVjMSFrckxOyxFkVnRiqkgYrX8O+Ptb8N6vN4y8&#10;MC6ivpZh++ZkYpIFIBACnccbtx4+bBG0gZ5mO61GG3kuAVDZ2rbxpkMpbnc67Rt/DHbPasbdDGSl&#10;xJON7Y8oZIAx1BOefbNc9bLaM7ucE3LR+a8xrFyVknsfRXgjxZNN4j1r4s+KvEz2Ov3iz3BCWbGa&#10;4lu22zJbSLE0UEiJIxi3OibQygphQ3jc+qSvdSahZyFbcyRoolbeWbHO7jkEg8c44HJ5rkTdsZlu&#10;CxhUy7khI+ZV6lgpxxx19vStN7hbh0eWEsqxBI2UcsCOrc98fgOOlOWGULWjp/karEuUeVu1j0vT&#10;vFthcXUMWtR7YkUEtHn942QBtAHA44x0Gepr0rTfGNlJdJcfuMpFsg82Q4WOM/fAYEbRxt+UkkAA&#10;c8/MgvrSGFl85BI4BGd22MDoAQpBJ/IfnT7S50z+0BueVIEDJ5h6sGHovAJ9Ow4rhqYJbpNI9Cjm&#10;M1o2mz6m1zxnrMttd3Okl54VCJ5FswiUhmCGRmPIXfhR82T3HNZ+mSa94ZgfSNUjGnXYKwTXMkX7&#10;5N5JdUH8IOcMy4JGSTyRXBeEY7HV7h5lkij+yr9pZ/mWSBEP7tFHzDJPJZei4HJzW/JcabEs2pag&#10;FkEaEQQq+xRKWG3fnru5AAPuSMV4GLjaXK9/6sv6R2+2nL3rnsfgqz0XxbPqOgWaL58dvJcQuXH7&#10;w28byOHR2SQq3ATZJlcE7X6V698ENU1g6jFceF7i4gEVlNJcT2sqxT3FngLc4YhZhB5ZI3bgXziP&#10;c2APjDxBqF1Y+HGjt1jikuf3k29gJZQ2MAAY+Qbvu8Zyvavp34M/FX4VaX8OrTwv48e+XWYLuS9u&#10;k0yQyXl47FVRcY2CVVIVDlV2riRwAorCrSjToSqTT07XbfpZO3r06tHdh8YqdRObtbr/AF/X6/oF&#10;beMPhD4Yv9P1oWlzb2sV7cWBv7rybeyKoirHO+2NHd1YgXHluRESrMSCTXyD4+n8FPFLa+DLlp5o&#10;rqXdqYSWCyNqzYlgSBzIXjWQoYmBX92SGViQV6b4k/FePx78GdKvNcn0Tw/oGmTxwaR4bVWmvb5l&#10;86FLsOiHzVwp81UCI0hMvyk5bwvQvi5pE9/N4UtdFt3t/scU88L3Mrw21vDgsS6YZjO+15FOAoQA&#10;kLgLx0sbSqx9jQoqMYv3mo2SdldefTVX9U9D3MXmVOUo00klJJ7O+u/V2Xrr1O4fxJrvifwUnh7X&#10;zFFoWkC7stM/dxQyLez2+9jJ0JjKJyXb5QQB1Ib9Bf2bP+CqP7V3w+8CWXgzxDeeHfE+j6fpy2mn&#10;XHiS0nbULGO1QiKOWS3lhkuCo2xospyVAO/Ck18YeP8A4neE/HGoad4S8K2OlajZ2GiQabYXdjby&#10;W8bylAbq6/eQi4M8kgLh5eVycMNxDeQeLr+ZdKXw74etrW3cXDu0zSNI80kJVIoS7bg7wKxZABuw&#10;7ZJwMfMcbcD5PnkaeDzfCxxEY6pyV7Pb3X8UfVPVfcdeX5/i8vq+2wmIaklZuL38uzS6b9z7C8Y/&#10;8FLf2kvjfcQ6N8Z/Ed7aeE7q5Eeo6F4Oij0uWaCQE7JEtmiurtV24KNcCPJy3JAr0n4ifE6Kz+AO&#10;i+Fptd1G1l0+3g05tFgmtNQuftO5lmiW0SY3KrCsCqssjNBI6RMScHP55eDviJ4j+Aus6z4kjEDX&#10;13bf2GJGUOBcO0cwCMMsqKUAmVTh/utyePJtG8UeIPGHxcPiTxdIzz3p+06jdW0KQiG2RQCYlG2N&#10;diKMZ645yxOfoeGMiy3JcHLD5VhoUI3bcYRUF+Fk+nS/n0N48VYht1MTUlUqT095vRet7+i0W+p7&#10;N461hruHQvFXh+6aWLxJphvLtXYOLW580xXCmME+UDIuQo6rtYYBwPqbwbr0/wAN/gLKmmSXGoWG&#10;s2DvrVrqdraXWmTy21x58YETBkZGKGMSSAsw37dqsNv58a5qugrKt828WLvJJbwQkQl4Y5CgV3wS&#10;A3QAAsAMnFel/DvxVqHjfTL3TdTml03Rxp8ejxtKzyxW9kQ6kF5JCSQWBjj+WPqPkzmujVXqQ91s&#10;8zBYyMa877yVlZ6bb+j8z9jP+CQWtQ+KLbxi0WgW+krY/YpYbmOBfNuo77eI90jDeoVYCQiEId+4&#10;gkLj9r/D+tXfhXUxfxBjE2FuIl/jj69+jL1U+vHQmvi79gbSF0j4MPozadLp5025h0Rg9yLgTPpl&#10;rDbSSAqBGoLowIQt/tMWzX2hd27Mu7HzAdAOT9K/zX+kHjIYrirH0H70I8sF6KEb/wDkzfz1P9Cf&#10;CLI1huHMLSqauSbelt5Pp6WV/I+r9I1K1v7eO6tXEkToJI3XjKkZH/6u3SuysbhCgxgHPBzxXxt4&#10;I8XS+GdQGn37/wCgzScs3Agc/wAX+6T94duvrX01ZXpA+TDAjBz/ADr+H+NOFJYao0tU9n3/AOCd&#10;+Z5a6U+V7dD0eO6yfLbkjkHr/npWhBKS5PPXmuItNRAIIJB+tdDFPgkL1GORX4rmuROLvFWPDqU2&#10;tDcaRXHHXGai3sMjNUY5W3B8/wCetTglBuX6Nk8c18xPAcuktzm9k1sSOByzHHNQFyW2n8fWmluh&#10;Woyyhsk4yOaX1WyvYuMe4vmAycjkVFJxyuPzprDJ3H86iLbfmNdWHwvNPRmo48IeOe1Z8p5KsenO&#10;e1SyybDx+NUXlLDB6k9v5V9fl2GcVfoaU43ZWmO3gevGOlZ4Zs45qy+7BPvVRuRzivpsPSPRgrIp&#10;SsFUg5549Kw7+RdhJA5PA6/rxWpcsS3bP1rEvckYOR1P1r6nAYfVNnfh4a3PbvhVrk17ZAzEsySm&#10;FmJySFAIJJxng/8A669O8UW8bR+Y+OR19+3evmH4b6jLYatNaZAVws4znAZfl/kR+VfWc2y60Myy&#10;qrkLu+vH1r8V8Q8r+p5rHEU1pL+vQ+Iz2h7HF8y2f6nztOfK1WKUY3JMrr/31717nqTrKXTvzivD&#10;NaL/AGgq477hg++a9rupQY1cgEmNWB7nIHBrtz6hzTwtTyl/7aVmvw0n6/oeAfGa0J8FyXS/8ut1&#10;BcZ9MOF7f71eUaNqAuIETPOOvavc/ieYz4E1YsNw+ytwe/IxXzB4dmeOFV6j+EjufXmv3/g+n7XK&#10;2pL4ZO33I+t4bfNh5J9H/kejs2cDuPaqUkmwZ7+oqL7UrA+vvxWfdTtt4Jyf517+Fwzb2PoaSuU7&#10;u7jgyF4YfiPxrzzWL27muI7S0jeSSeRYYhASxZ3OAAvX/Ae2a6G/nP8AAVZmwqo3Gc9B9a3fDnh1&#10;i4WXYksgAuWXLCIZPyIzdTjAc468DIBz9nhuTDw9pP8Ar+v+AdfNY2vhb8M0jJufEcy38xkLSFV8&#10;qGFN2Uj4ILsBjJJ5OTwMCvujwFpPhfR5c6fZW7rLFl0SKNnkdfm2NvByWGQOQSduGBwR836bLaWU&#10;CWtsNqpwqg89eT7k9a7nQ9bn066W4RiFOA49cHr9R1Br8k4lxmY1cbTzClPWnJSUXpGVnezS01tb&#10;b/M+H4oyyeOw9XDubSkmv+D6roe3Q6uNau28C6bY6j9ok09LjUbIotuwW4EjEPxkpHiU4Rvnwqtg&#10;/NXZaRYWMenx6RqUi2lyZIFaTAaa3VleQyFvmbDRHLBsAEgAfIDXELqCRTDxFAb7y3trlL5rNnku&#10;pZDEWgiibcPJhUJkKoYY3KoQDcPNrL4qanP4ejvNOujLcSSCyuLmyjZXkbSWZ5YWZ2Uxh5UCRFFw&#10;8LMSMHNf11w3nuX4/B0cfQV4yT0dtEl8Dtaz5rxeq6tdL/wtmeX4nCYieHrq04uz/wA/RrVaHo95&#10;4rWewmu9OieCKK5XSBere207RPM3k7wsZIVlbPmxMBIGQkcjmbx29lqOki3ktruW9MlrFFBE0SRN&#10;B5yxRvFukMYh3lJGJBYIxAByCOE8K2lvpvhzV9IWw0zS/wCy7r7Ha26LtjkuLmHzGt548ktJu87J&#10;CKGUoQCASeh8U67oNhof9k3b21xhYNttNIWjR7J47cKcoyQBSiFQQjKOUJABBWpqkqkqvu2X/A7b&#10;p+76p7maq3aaN6DSrfw1MtvpNld3s0FnMILlMiC5a6YCW5Eo27wrq2VO4LHGMBVZay9Pm1jS4Z9J&#10;1O+1WRLmVbm0+zSeTNBZxtvleBsYdWLkxAKVYEDlemPqPjPwrovhZNd2lrlYG01IYmxMiaj5LwQR&#10;KCu/5YhujVgu1X24G4Dr9Cu9OXWLbxTruLMS6RB/ZS3G9QsqwMiwyLkbBBHcIvAC4JLsvBrppqnN&#10;xVGpZO2vRLZ66baK3lbcydfdMZ8Tda0/wb8PZdG0Z7i3jRmnkkgu0gdYLQvBuZ2bLJh1JIUsWK8o&#10;wAEFvqnmXugQyyXVpBqkwaK0kiV3jBUnY+P3jDg7QMcZyS22uK8RC08T6/8A8IJbF40vLCfyLpnZ&#10;vKmtIUkWMSKRvclZJ2R3YsyhsBBgweIJ7nWbT/hJvDtjNcXVrZ/ZrmBUWKeSxkkSWK3jkEiIJGkS&#10;PsHXHDDBY8uOVHER9nUipRirJNe61HV720d9fW9h0Jyg04Ss31PU7m0u/EGqQxeGHgurNjGl5NMC&#10;Il89yIGTKAoWBUspLBFycnGTw8Wp6RpepRapazRCO1miuJJoQCkkaEMwRv4jt6x4yRzgqRnK8N6V&#10;Dp+myaHqt5qP9mG0SewjS3ihVAzhpdu1Dv5DAfLkAKQSXJOnNZ/DxLaTwtp0gtbextm0y4vN5KyF&#10;JpZJZ2ZY3QSMVKsZSCQEjAHzA/nmaeEvD2YJ1aVNYed73p2im3slB+6lo9Wrvuj6rLOOcywvue05&#10;47Wlr+O5U8Y+KJLy28THTbG3vrVGgWOG5TfcRpcXj3TsryBlXaFKptTeF3Dd93HQxWvgmy3NZWAW&#10;61rSwLH7U4jQ7RFcuFSP54juxkjAkAZdxDEDDtvDuoaVqUVyt3NPa6xeT2otC0dt+7lmWLblYtqP&#10;FAHK4Qkg5zt+at6PwMth4gbxHc3guLloZVHmTyRxLal/LHkgk7MvGQqjPzqPl+YE/p1OniYNKOrj&#10;ZX7X/T3n3d7eh8ZKS7nW+HhpdrfxapYW4imn0eDUdYvLOWOWGaW5UeUhTJKl438rGAAVbA4wKOm6&#10;5o+oCHxHb2LzrqUVvZJDaTsY7XTmiDq0qqiKhkRwsa7iDhQ2MADG0nRX0eK3u5Ndij860lSa2VBN&#10;I6HzFkZiuwRqpTY+VY5x5bBnJPGX2st4C8J6pcXCC1ub/U7S2vJZIxAIVFoqyjylG5oml+0PGcj5&#10;ZUAKhCT7MKrVP3tFa9tH0TT7Xt3SbXva6W51dN9f6/r8jtF8f6DF4lN14UuJmlk8mLzgAkKNGQyx&#10;7E+ZiRIA42hxgE/KQxlg8SXFpYW1/e3M+pSwzSCe1s0BSWJUkZyFh5DlJDtXDDaOQGAJ8l8Ia/rO&#10;pabp+lX1zcR2k8EdlZw3Ss9vNPGLmaVBKQTJLBLuygK/fQZZQBWxda/rU2kC9tLK0tWiYQreKDDI&#10;86xLLesodhJsJ2odxUgbwoIBz4tTMZ04qotFvZdG7N2XN+L66NWG97M6CfUvCPhy80vSLXUtLubh&#10;pZr+4uoMKILd0M+2SWRvLVB52EjG4jJAGeB0Pg3xr4S8S3K+FtFsbwPYTT6bNdywx8yW0Axcxh1D&#10;bGeYCKUhVBkIwAcV5jpF/wCKL+NLXxdaeclzeR2nlW0C4uPPuWI27U8ss0SjKqDGGK7HbCk7+jfG&#10;TRdD8d3OgaFaJJewX13Hqdq0LXTJ9kR3gSaRSV8tUZnDGTDNwu8FgnTl2PjKo5OPJTuk9LtJW7p9&#10;tbNN207FVKmndnodpr+nXesv4hu7G3dLOZLJ2vyUlmRZCcqgRcxm5xHv5Lhy2GTFbMmpWunalLrG&#10;pCO5mnlkkk8whQs0jAux2lUby4mOzkbcYPXFea32t3XiTT9N1fUFt7YXl7NFcWLFnXyY8PdPhFJZ&#10;YSIiwUyOHKoOckZfjrx1A+s6NBp8P9rRT3hkYWkDqyIm5TcjyZAsMCLKgaVmJ2tnGVzRPE11Bwi7&#10;2aavbVtb28lte/frq1yt6Htuh6wz3N4unJm7fSTfiOLcVjiw21sklAJlK7eRjnIHJrxvSdT8WLDF&#10;r9tK91bQ3bW7WszReRCrRr5kiyS5L+WZOeoO1+FIArS8K3usarYxQifTPs2uW8k2JFdBALLgGRyx&#10;TYpjMAMZA8yPLD5xnhp/+E91XTzpWl2ltPA97aWEMtuyyxi3VG23cO5YjgFTuDANI+4lDwG4sdWm&#10;6MN09du7s/m9m3/kkXCKUmewNqM/iGytZPFJthHAEZY4iPLSJW8uS5ukcIH3NDwVXCbiQF61z/8A&#10;wj+u3/hm0077VcnTbi4hhnnQ/PcbJQkiPuZ3jPyEhj+7I+XcAWQdFD4Z8QWetWl3p0NhAAiJFdR3&#10;Rjja6mZ1IjTcp8qOMBwobbgMOcc8V8R/iX4S8MappljqFzpc8NjcXkn2yKF0nllIiiMe5QQ2zDO2&#10;HyTkgEjFejTc66lUxMJXStdL4npolu7K90l211SKpxbdoK/p/X9dit4Ak0Ky1S88O/DzTyAA955u&#10;qjzJkiMkgmZozI7OsjkvEzFgDuVQu7j0rS/h15lhfi6sobqI3v8AaSaarQW6265S5lUSEgCMKNyx&#10;D5s5yCOa8c1U28cskOhW6TaprDNDc6zbaYY3uLJWeazR9uOU3KXVgVZlyTg4rpI9T8T+L4oY7Zfs&#10;s9u7S3sSyZEau2YDLGwTDNt5DKcYIwFOK+1yXgXMMSvcwc5Rd9FaK182mnvo3fTo7Hb9Xqbp8q8z&#10;0C08KRW96mpR2rtfwMttb3TOMwLdsiGOIFipaRYFZSi7FC8KG3GvOdY8N+G/DkVz4j1q/tPtd39n&#10;le6jtVWZmt8yoWiIK8Kqozg5dB324pdQ+DvjTxVaxXGueIZ450uYjEQBbhlQMu8mEk+YQcglsHLZ&#10;GDivRvB3w2HhvR10zVbiTUJlb97cTRxyOe2EfBkRDwAqtgY/E/fZZ9H7MsRGLrtQT3V7vfe2mu3f&#10;y00K54RXv1L+hw118Z/B0FhdeFtDksLzVdQt41hhs1DzzfZ2WZcKrowZAzbQm0EsD0yK88l+JXxA&#10;8T6fN4c8C+EdYAuI5YHub1xbyw3TfPvlBPyoWXeApfcWbcFIzX1TD4bsbG6bU1i2Of3RY26lgB2B&#10;Azz09wea622iWKRYJZEChiEOxAuW67RggZ9Biv0TL/o+4P8Ad/Xasp8q5fsrRttrfa7bt592zF4q&#10;jHWEL9dWfO2gaF8UvEmgQaXqMB0nyyqXTJFaCUsiIjiM+a7IGxkEhsevy1k+Hf2YNLGrHXvGV7Pq&#10;twsreTZXJLafDEWYItqVKSh1RiCzcZyMbSa+pY9QimYeXLbSLGdr/Ig24PT5e/t71Y8zfOwtFs5C&#10;q78M33QO5Ib/AD6V+iZL4W5NgLOnh+drrKzt5GazOpZqKUfQ8+0D4a+D9I0JPDssNxc2Suu6C5u5&#10;pBGYzlM72J49Bxx9K9UsrDTW2NHDHhBlDOzO6jttY8+w/wAiqCDULWDcPsiRlsjcx2kHGcfNyT25&#10;4zVmK5mEZS5jjJU7VxJjn0P8q+0hhqFJKMaVkv7v+SZz1K05/FK/zNYaZFMrRuEK7vmY5JO3nkg+&#10;/WrMOmaeuNsYBAO1fmCj0+7xn19RWTDLskFy1tHuTjIlGSnT0PHbvzXQxXSMvmRxONxAwrDn0FbW&#10;pP7H4P8AyMm5rqVYtO0l87o4hiTCorMAxHTkk9DV46daq3liNSu05G4cg9cc+vf+VA1HzY2wjDaM&#10;HGD+WeKo/wBpWyMHSKYFAQflXa3qOvUnvSdSmv8Ahv8AgAud7sculQeR5EsaRLnKtkYIz0bGee3W&#10;o4dAtYWaZPuu2CI2OV/8fIFVvtdrbzGSOCVdx3NvXKMCOdoDE5XvkY9Kln1GwgxIr+TjMj7Yyv8A&#10;32RnkVCnS62NLz6MfJpUdujKjFmJO2MFmznvxnH06etVWsoI0+z3SB93CiSL5OuDnGOfatCHUYGO&#10;WnRWUEKGQ4Ifv09OuDTluIowRBIhJ5YljjAH+10/DvXQnTeqkjF1JdRqRrbeXC8axLykcaE7WB7Y&#10;x19qsSwxeWf9F5HKsScH6YORx2rDW6XzRIkkSBScNkM3PUEnGPrUkWssjFI5U3YyCzZ5/L+taRnR&#10;WnMvwM5cz2HGDSoR/pFqVK8l8MuQBkck+vqax7i00WVGuI7eBkkIYlgTgjnJzk+3pU7eJJoybUS2&#10;wl5baZlQYGM8EnHX0qifFDyhB9p0tUf5XD3MZIHTIGRzVrl6fkaRUupcktvD0AEc0ItmQt8yxKBl&#10;xznAIPGOtKdL8M4V2j8xmXDMyAEnoCBt/lWcZ2vI1NvdWu48q8cq49ATydwxV+0stXuY/JdIJBG3&#10;zHjevHbaOP54NS4dkVzf3iJLHQWRkhRlCgFg0YUHPQEH72fQ4qzb2GkSIFRcZwVWLILAcEEf0Gfr&#10;V+3GpRwFLS2Dkp82HzsA4Py7fxyRUD6rNZAwyh5GXbkxxg498ccdjnvUOC6opSl0ZSi8OWEDI4uL&#10;jcWPJd1bGeNoLAD8qvS6HpM063HKuD/BK4J9OQ/U802HV7aTdtMsW/dwApJHsVBxn0P61SuJ/PRF&#10;YOqcEbztIYdMbsHp6VlOMVsi1KTerJPs1ok6wxNcPsVsoZHcED0JYk49aW6FvI/l7r0KwO4xyZ24&#10;553Z/Ssia8vrG4Mis86kZ4HzBW4z6E/jViHXpb0iC+eOMKxQwzhVco3RvlHQ44rjnVgtZaG6jLdG&#10;1IHEY+y3kkTbcIVQEHPB4xgk9B6Vh3OjT3Lvbz6hfMrxldkISMHI/v7STj0zUWr+J9BESJ5yjfIF&#10;MisRjacMTz0Vh83Yd8Vgatq2uLaXlxAYxbWggCvhC8nnPtaOI5ZWdcc5wPnHPWvzDifxVyfLpul7&#10;T2k1f3YatWTbv0Wi6nVh6M9G9PUrz+FfB2kw/wBo3GlwSvHjfJOPtU5BOCQrZ+YkgYHNaV94ni0i&#10;2EdpAsiJsBhCBTGHJXkDGFUjJPYA56V4vrF3Jq2vJpey7ghAnlUvMATBGVRIw+cMGBL5AznOfUei&#10;eJYr7VjLILmMyzX1uItWjzPbWls6oNpVSQGBBJ3E4OB/Ecfz7nvjlmOKdSGBgqSVknu3e/V2S27e&#10;rVj2HBXipu9/68ySy1hvF15b2aiJEMyLcRFiiwl1L75g53Kp2kFhnGB03CsSDTVjvmW1soVnFwZI&#10;LkQQlpi2Syo6kM2xEYjIxsbIPTPJalaaX4GS+177VcNALdfPubtmKwb2zhtygJ5hY8bjhwMdqzbP&#10;XvGFz4jF5LFLpsdxd28WmXohkCNaRyYaU4Qk5BYBFJPb5cGvx/MM/wAViW3jXKo76u91bT5K33XO&#10;h02ruD0/r+vT7z2G31a1udkmmQtaXKrJavdM5XzredVCmIOAdiEM+SAc7gOACcWW+uE06701rPyT&#10;bXiW2ns+6WW4aQAl9o2BgwIBDcnORk1jX2ppqU8WmzQW5nsJxPBfxOrkMJRKwJZdjOYpJFVQArsT&#10;u4GaJ18VaJrreIL66VWlwtqVcGEXLLGqlV2grs3A5U4Vic5615uOzLnlzbpJJ2jok1Z6aa6b9XZ3&#10;uTRp2/4L/r+uh1eiJdvqFzprXJuZtLjZZmmKhRCsm4bpMnC7ydpOD8uBnvzi+KL24vSdVnjn8pme&#10;5fGwSys5wzJIeCCoAJHQcE4wem8PeHrPU7/d4lWLT4dbtntp4GLRSSzQRFzIjLkknDsOR0Y84rlb&#10;jw3oGla1LqPnSFY4leCN28xVTAjiYoB8xVY1IYqRuJ+8DWWLw1WGGpzi9JPW77WauraaNeuuxtQq&#10;Rc2pdu36+tzUMNxYLLHaQqmfNtwtypKvNOyomduM7t3C4KjPGckVneONWttJjOlorvFbA6h5srFR&#10;5C5+YLggKdnY56jA6HRupJ7WLTI7qSKXcVgmnnDeb5USGV5GzgFvl2tsGScEHHFWks9RjvLS8sp7&#10;aSafzFRZHCzQxCSQFX42gNy6dS4YjHGRguWTkoR06tbpXS263uvntY6Iys1KXmfIPjj4kzT3F6kU&#10;flXhkjt2jZAwfeQTLH3ddgyBlcnOTiuW+03f/PWH/v8Ap/8AF19Lar8LNN1JbTxAfKQzi7nkCnYY&#10;nUCNCwJPABJGMbcHsa4b/hnnVP8Anyvv+/Mv+NOODnJ+7Hm2f36r70z6rDZnhYR5b8v9W/Q//9P+&#10;R7/gnD+0n4o/Zb/aX0/4p+GZJPOt1Vrq2Q4F3bLIpuIH9pIiw56HB7V/U7/wVz/Zz8MftBfAzRv2&#10;8vgPIJtN8SWVm3iBLcYZ5im23uH25ALKDbTj++see9fySfEP4D/EX9kH9pyL4ZfEaDZcW16gtL1A&#10;fs1/ZXB2xXMDMMMjA8jqrAqeRX9dX/BEr46eHPiXpfjj/gnL8YWS70jVbbUbzw/HM4yqMSt5BED0&#10;aMkXEeOhDEV8PmcU6qnHqvwP2HhVzeHxOSY5NNNtJ7qSV2vuV/O1l8TP5QruWaGclsrtJC5H3QOO&#10;M0+y1m5Ei+S7K6nKuGKkH2I6V9k/tT/s56/8Fvjj4p+FevQ7L/QtZudPlJUrFMI3/dzxMqnaJo9s&#10;m1gAM8HFfJ914P1G1Zna3nCgZZo181R9WjLAfjivInBp2Phq1CVObhLdOx+6v/BF3xpqnxB8W/ET&#10;4aeIbme8e9+Gmuw2wuGMjBUiS5VQTk43Q5HvXjfj/wAU+LvFdzq3h7w2YYNOvNP0uHVL6PmWexus&#10;h4FP8IeS3Acjqo2ngnN//ghRqsOh/t8aBpkzo1vrcE+jykEYYXcMsRU8/wC10rxbXrfXPAnja48K&#10;zvKo0/xZq/he5jZj8w06+leIMD/dEpxXBLEShOpG+6/zP6b8O/ZYvA4CGKjeMG3p3TnGP5q/kfSt&#10;zd+EfDHwJ8A6Xrt3BauZtaihWXO0gXCP16A/N3r6vu9K0nw7/wAE/oNE0SSJp/iL8QJdRnkt2BEm&#10;n+G7dYoxkdV+03DH6ivy2/ak1SO2+C/w8MJPF7rhYnrjNsRkdq3f2kfE2ueCtD+FHwynuJ4Bovw2&#10;sNRNvG5QQ3Gu3E2oSkgfxMrpuJ54HpXqUMxXJSpSX/DL/g2PM8UsOqWd5tiIqyhSoRXrOnTX/pKk&#10;Gp2F74RkfUMNsTi6i29Uzw6+4r9B/wBiTwZ4NmvJ/wBo74gQ/bdH+G27xHb6eeRqeuXI+w6DZqDw&#10;f3zSyY9cZ4zX5K2/xF1yaEx31y9xHsKMJTv4PUZIJr9OP2x9S8S/sa/8E4fh54S0O2upfGHxAupN&#10;Ut7G2jZpZNZ1eAW+mRkAEs1nayySxp188rgV21rVuSEerPl/CLC0Y4+tjsS7U6MG2+vov7zSfKur&#10;sup+VHjtNa/4KS/t/wCqap40vLm98JeFpFXxRrFkfmuoUudksdoT8om1K/f7NaD+GLa33Y2x4L+2&#10;18Z9X/ax+L8tl4EsfN0vwx5XgjwVoGgRNNb2+nWA2RxWUUYLMjvuIYDLjDGvufQPgDq37O3waf4B&#10;eGNSit9clumsfFXiSFlFvB4hntxHqbJKGxImiWkpsYCDg3lxNIvO2uv+HPx6/wCCc/8AwTd8O3M/&#10;hqzv/GfjcQLAbCwl/wBOlkUH/j9v5FaHT4cnlIUe4I6xoenoUKCqPm2UdvPz+Z9DxbkEnhF9fqRo&#10;yry9rXbeqWvs6UF1UF06+6432X5AeF/+CfP7bHimF10r4Y+K8LMmTd2wsl+YEAbrl4hyenrX6M/8&#10;E9PgN8ev2ePjDqek/FHSodKi1DQms5oTqVhcvFeQTxyQxypbzyGN2UvtDYPtX55/tdft1fHD9sbW&#10;BrHjq5t9K0W1nZ9H8J6AHt9LslY8MyljJcz44ae4Z5D0BVflqt+wX4oOj/tJeF9Lu5nay1Oa5027&#10;tWdvKlFxBIFLr0JD7SpPIPIruxjlKPNTVmn1PxDDVMkp4pQSqSjtzXin68ri7/8AgSv5bH9mGha3&#10;eWMAhYEB1G9JOMEjrg9K3NY8R63Y+GtUu/D8tvbaimmXQ06e7RpbdLvyj9n82NAXdTLtBVRuOcLz&#10;ivk3wDpPxJ0cxWngIN4ksZlDS6Lqdz5Mtmi8NLb3jZVEQcss3y4HU8CvQIPFWofEPVmg8GQXR8Ea&#10;Dqawa34nCsv9taknzLplrIuPJt1HzTyA75EwgKiRgLo5xJONLltN7Lp63XT7mfoWB4Co1YvMPrHN&#10;hIXcpJWkrfY5Xf3nsmm49b9H+Y/7VP8AwUh8Qfs+a/aaZrj2PiD4jaPaxw2+lC3Eel6LLcQAy3t2&#10;qynbfy7spbozNDFgPIjsQPjLTv8Agt/+1vZRkJYeCgGOW3abMC7D+Jj9qJJ+teEfGb9kmTXf2z/i&#10;N8OLrWJrBLbxJNqFnNND58ktlqZ+2W8mWdM/u5AucnpivdtJ/wCCRn9pKBL41ukzyNumRsD05H7+&#10;nh8NPDylT53zJ6vXV9T8+4j4qxGa1VVo01TpJWhBbRitk+77363Zvt/wXS/a2hj/AH2keCJeR1sb&#10;lQPxF1SJ/wAF3/2pbZkS78LeBZCyg48m9ThuR0uTXU6Z/wAEXbCdB53j2/UHkqNLh5/O4r6L8Ef8&#10;ENPhXo2qWuufE3xdreqhArx+HltIbTzgBlftUqSGSKLOCUQrI65AZMh69CnicVTajzN3+88/CZRi&#10;MVGUo+6o7yfwr1f5JJt9Ezg/Cf8AwWm/aX1DSP8AhIta8MeAdP0SGQQ3GrT/ANobN/UxW8ST77ib&#10;HPlp06uyL81VfEf/AAXq+I510t4Y8GeHxpsWEgF7eXSzz7eDJMsTMqbzz5aswQcb3OWPuvjL/gjR&#10;8IPE8j+KviF8RPEkNraosEFrZWlhYWFnFnCW9pAFZY0zwqKCzHqWckn1j4F/8EX/ANgvw3qdp42+&#10;IbeNvFa2s6zReGNXvY7GzugvK/bntYUmWJjg+TGyyMOGaPoXbMrpupJvsrde/wDm7IUsJH7CUYfz&#10;S6+iV/uV3302d+yp/wAFE/2sP2ptN1X4iQeBPAPhL4d+Gznxd8UfFurXun+G9JXr5XnGNmurxh/q&#10;7O2V5nOBgA5r74+Df7ZHiX4xePIG/Z3+Heq3XgaONluvix8QE/sdL5wuN+gaDIs0kqM33Jbl+F5I&#10;Rhg+oa98O/hVrmoaTfanoGjyWvh+EQ+F9INqn9kaJEOAumaYB9jtCf4pUi85zy7uea62bWHlfahb&#10;C4zkjoOgH8q9nCZLi69nmFZuP8i2/wC3nZc3pt5Pc58RmtChHkwcNf5mtX6LaP4vzPz4/aa1HVrv&#10;44XH2yWWd5LW1Z1bBJd48s5x97r34zx2FeQzN9rtLeVngcjYhWEnkbV+ZiDu+YEdRgEYPaus/aXv&#10;/tPxouXmwwhgsR5SE7yDAGyeAOx6k8Dtg14u18tvP5M0fkMsjM0OOgLZJL7cD5uijsAeSMV/OnFc&#10;VHM8UoqyU5fmz+6PD+u/7DwDbu3Th/6SjtNPuV+z3LXbed5qFHYIDscMMqykdWAPOccZA5zXD3Hi&#10;BluZt0e5ozsfziCVbb2ZQCSPvA4yQPoayodUuIhNqHlsyxxFkjclovmxlMngjD7tq5IIIOCCa5G0&#10;8RSOl4XMe+bMkccYLbVAHIJ2nBU4Bxz9Ca8M+leItKx7SL22F9b29nJvZIjAn2g+X80kbcndwAQw&#10;UNnpjrg4+Tv2kb+5Hj6ykeImA6aQk048x2BllVS7DnKltq9+OleuWlwLWGOZYZWh8lN8MuAAkWC2&#10;Q23PzOSMdOor5t+OerRDx3FaiVLcHToxEzlpNu2fgY4IO1VQg5OeM1UY3PD4kxP+y2fdfqeZNcPd&#10;sVtMlrrYiwqfOaXkbgcA5LN8wXIIB6gDNT3N1AdShRfONwPLQeRGvlguoACYIP3mKgtkk981x82p&#10;wpqaXCSLEwZCswV2RRyWBUYIB+5xjIPGccZ8OqyRS297KbiIhoSTGcpEA42lQSOhAbr1znPOdErH&#10;5nPEo659SsRqStHi3mWHYjoo2Ha5ySWLFiRk5JBHGQcV4V+1rr8t98BzZyqg8uWxt0A4CRRyF0C4&#10;A5yzZJ69eK9Pe8nTT4Pty4227LIoB3MG3TKj/LwCzFR1Py5zjFfPH7Vd5DN8LJViDFP7SsxEXfLK&#10;rq0hBAPGT1GOMda9PIo3xtD/ABL8z5jifEf8J2Jt1i/yPcvAmrPD8OtAiRoI2s9FsBG0rDPy2iuy&#10;5xwCW785wOgGftPUbx9R/wCCZPw2j0pmD2coeaSMHKP9ouUZjjk/OwGeuSOlfnb4bmRfCumRHdtj&#10;0KyPrhxAuSMHKgECvo/9n39paw+F3gi5+CvxT0bU9S0CPUbm90fVdLhS+i8m9bzzZ3NoWTaEkd2R&#10;wduGwR8oNexgJxbxdKUknPa/qfMZlKahgqvK2ob280v8j7L+AEEXgr/glz498S6yCsfjDxzdiyaR&#10;cF1Vre0MkaMACd1vId3U4NfPn7IWoXD/ALWHwyQ4DjxtpaOgPAImyMnuMAnGOM9cUvx1/akn+Kvh&#10;i1+HOjWS6T4b0hRFpunxoI3zjBklSNnjRwNyqqk4yxzk8ePfs8+PNG+FXx58HfE7xTHcvp2i69aa&#10;ldJaqrXDxQE58tWZEYkgbfmGR37DShioVsywag9IyhH/AMmRfs3h8txU56Nqb9NH/kf2nyXgnDRN&#10;8rN1Pb86W1vEjsTCTuG84wc1+Luv/wDBYv4JaTG50/w34hlUZCG9urSy3ccdHmNeKat/wXE8LabC&#10;UsPC2lRJklXvfEG5h9VS3H6Gv7LnXoQ+KrFf9vL/ADP5QWb0JfBzS9ISf5RP6B5JVeH5fUYzx179&#10;a/N//gphGtj+zBdeIE+b+y/FnhXUwe4Ntrdo2e/oa/Hj4of8F7fifHEsXwy0fwJFJv8Ane/XUL0h&#10;ccYMcsak59RX5/fH7/gq5+1L+0Z4OvPh3448Q6DYeH9Qkga907RNDETSfZ5UnQCeXdKMOinKyKeK&#10;+XzLiXCQcqalzPy1X3nr4WDqw5lFpO+6s+2z1P8AS40KGSGWR1H33Y7VHHU4Oe9d1BdRw8zukYHe&#10;Rgv8yK/g91D/AIOI5liS10zw/wCI7tljVDJc38cQZgoBJG+Q8151f/8ABwD8WtUEraN4LtxsGQb3&#10;VmJI+iW/J+hr1Mbxhl+sue33/ojxsLkNWMVFyv8A16n+gZB4x8L6d5hv9X08LnKJ56kjnphSaYfi&#10;94Ctm2pfCU/9MI3YH8cAV/ney/8ABd39pm/QjTdB8P2jHo0s93MB+GY/51S/4fYftuSSrcafeeHr&#10;dBj92lk7g+vMkxPNeFW4wy+9udv0T/Wx2xymotv0/wCCf6L9v8ZPDkmPsVvey+hKogP4lia6PTPj&#10;2dPcJb2cSgnaS0rSyAdyqqAM46ZOM1/K7/wSw/4LEeH/ANp7xZF8Dfj8ljo3im4Ij0m4RxHb3TEc&#10;KoIVfmPBH3lJHLA5H9JOm6PGr+XtwQemMV2TjRrU1Upvmi9n/XVdhUHyTcdmj2iX4w/EDxHKyaWY&#10;7aEHAlaJBJt7Zzv5x15rVtbnW76PzdVvLi4bH8TbV/Jdo/Ss3w7o4ESpHGxPHQE/pXcXWjXdlpzS&#10;SKYjjgy/L+h5P4V4c4R5lCKseu6jUbtn5Cf8FYf2pNP/AGVf2RfG3xQWXy7620ibTdHAIDPqN6ph&#10;h257qzZ/CvzA/wCDXD4S33gD9hLxf8ffEMbJL428dXd1FdSD5pbLQbZYTJk/wm4afn1Br3r/AILW&#10;f8E4P2pf+Ciuk+CvhP8As9arpFpYWeu/bfEH9tSzW8JR0KLOBHHIZPJJLbCFzxg5r9U9c/Z/8Ffs&#10;J/8ABOO5+Cvwtdm074f/AAq1LTra7KiOS5u0sJmnunHIEk9w7StzwW6nFfU1sL7OdGn05dPNyav6&#10;WSS16t2PlMNiXWlVqdnb5Jafe23p0SP87vxZ8SPhzrXiLUtct/C1tLJfX1zeGS61O6YM1xM8hbbg&#10;j5i2emOwxXnz+LtEnlWW38M+H8ZORvunA54wFCZx7mvoe1+A2h2tvGjS5dY1X55AGOAO+010en/B&#10;HTmyItsysOAHI28chiwXp68CvDq8AV6j9+X5v9TdcTyj8MF90V+h8nDxJrbLiz0vwtasWJAgsPOO&#10;3pljctJnn079BWcZ/GTSF2ubVAx+7aWkMHX/AK5opr7bl+EemWyYeGzAGDvJwc5OOpOffA6Vwdx8&#10;MrKf965U7iRhATxnAOcADmiv4e+yjfdma4prVJWbsfJ15NqkKAy3E7k8bjIcfoRWKbmcjkyMe5L5&#10;NfXC/CH7U2LZCeeqozAD145/DNbdh8AL+8cCK2lkPVmK7Mcc8EdRXl1eFcQvhOmnj76tNnxW000h&#10;IEbAjqTlj7U0yamAAikjGedwY/hX6F2X7NOoOykWMhx8z5VgCM47gj9a7vRP2Z7lczXkEMGOi3DR&#10;jp1wpYH07GtIcH15fFUSN3jJfYpNn5grba6xUmJmGT044q2mkeJJxsjhkPclTuAH1xiv1nPwF8Nh&#10;BFd+TKdmWW3j3hiM858vA4POTj8jWzpXwt8C6ZaBIrWGRwMg3e44UcgbRKE25PXGSPbitf8AUiV9&#10;arfp/wAFmlPFTad4pev/AAEfj6PD+uXB2vvU5IPyEdPUn/Cr1p4A8SXsoNogf1Kk9+OoBr9ibTw5&#10;Z2y40q0t0YDcvk2SdDyMN5BbHH97PFb1poesSwRxyJlV3ERmZIl9lALZyfQLj1HStcPwPrrJsurj&#10;FbR/h/wf0Px6t/hF49nA22ku1huzsc5/Hbg966G3+A/ju5t2x5SFf4WlSLHfktj9K/Wm/wDCV7PI&#10;bi/t4j8wUrJMc54woEaA4xwfmH86isfA0Xmh1h0uAryySO7Pj0w8j9ua9KHAtN9H95lLHJJNy/A/&#10;Ky3/AGftURA+p38S8cojGTH0IBrr9M/Z6sJVJlvLxmxlBFASD7A5HNfpIvhqwG4i+QLn5hbpDFwP&#10;TCKx+tU7jQtBm3n/AEqV435/ebtvHGVHQDHJwTxxmvRo8DYdLb+vvZw1Mzdz4Y0b9nXQkVf7Rg1a&#10;SQk4RY9oOeRuZmAXI9RXsvhT4IeFI7gRyaVboFHMmpX7DDH1S2RmI/Gvoqw0K1vFLWkLoUbKv8wU&#10;BfRlCg54H/1zWwPDmrXSoNNS6CL8xjC+WjH3BJPJ6Zr1sNwzQoq6ic08xlNpJfLf87nL+H/hT4GM&#10;4s7yDSYlzszpOmXN47HAzzezQjHbJWvftD8EfBfRhGItM8WXksQ+ZmubLRoh2yqxwXDDtn5/yrnd&#10;F+HPilYxdS2F+FfZ8jRzMGwP4cEZyOSO5655r2/Qfg18QruOO3sdB1gPKNtupspNz+YeoJR26DIz&#10;jt612PB4OKvWrWX+JL8rM6KdTF/8uKGvlFv87r8CpbeN0sYZNL8K6FcgGaOaODWNe1DUNjICN8ca&#10;PDC24cN8vTjODiuO174YeIviTrMnjS08AeCrjXLqxj0577VhPb2r2kIk/dSxNexQOG83LEjJKoc5&#10;QV9NeG/2MP2lNcu/+JX4W8Q+UQEWSaIQRNs5JledoVVQOjE89MGvc9N/4J3/ABhgtYr3xzrng3w5&#10;ZsB5o1TVPNZARkFlt45E56H94PrXiZtT4bq0XSr1YO/96Un+Er/ce3l1TPIVFUp05aeUUvxjb8D8&#10;VPGv7Nv7SWj+LtLm8aar4M062ku47Qal4KvLVBo1vEC6TOumxyTxhQMAokzlgGO5z83zppOl+JPA&#10;dveeEvDPxA1iX7TdC/1TTobjURbCeBFZbhlka3E8ocsu5ocLtVju/h/pIf8AZk/Zp8IwOvj344eH&#10;Y7iP71voulvfNGx6cC4GSf8AaUfSuL1vRv8AglzpJih8Wap408YzwqdiWWn6dbKdwIAR7hHkXHOd&#10;rHrzX55iuDMBUSeXzqS8vZScfk3a3zbPtsPxVjIu2OhBW6+0Sl80tH17H8395b674j1X+2fFPi65&#10;utXihuLGO61C+mvLxIQnlm2CPK7hXV9hQgcdCADXM3Hw8Hi9bbTfDmk/bmgmKTyxWdw5laUI4DyB&#10;5FVxjhVRCI+uSC1fu98TPDX/AATz8XQxyfCDSfiV4W1eAD/T7gWOpRramPy3hitjNZi3kLcmaGTh&#10;QRtO5iMrwr/wyx4QuNM8XeM/B174l1ixnSOBtR22dlLYwW4t0tZ7eK7nWRRguS7Yy20KFHPyOL4N&#10;ziNo0MG5JeaX5tf1pfqfSYDiHKZRbxOKjG/k3+Ki/wDg+R+FVt8KItQey8PT6va6JNJNKumLcIjx&#10;vJgny2a6XZEEYGPzGVFeTAJySRj6TDceH76803Vrp7qya3UlLZY7u6e5OzAuPlaCIfJtBPO4qEBy&#10;SP3H+M/xY+F/jbRv7N0/4U+E0ZLt/wCzJINQg0uTT7JgyvGohsyHDCWfAbpvAJY/Mvwz4g+Mnjjw&#10;DYyRaV8DPAl0JLuW5k/sG+eYXd00m+2lvoCQZ0tR/qYxt2k53Hkny6mSZ5Tjz1ctnHXXW/5X/K3m&#10;zqq5lkk21Tx8b9NH93Rfj8j88tWkvJ9QulsWhAdxaW0F3YJbS2tq6F2Zm+cKyODgbwwzwOlUYNJu&#10;tK01dY069VWF1b7pLaz+1s0kO5duDHsTcpBxJ+7fqCStdN8UfjH8YvF8FtpOvaPDYzQmW4E7aeln&#10;NezzgBjPO0LtGEYMY4UZUwxOAcGvOXuPHPi22S3mn1SNYbdJTeSXzTXF0UBXjfJ5m1cEMm8jB3ZH&#10;Arhl7RuzhZ9m3f8AL/L9DOnKhG7VRy9FZX+8w/Evh7xFJaz3l3IltbrL9oUyzI00x2t/rEZWLvg8&#10;lTgNz7159D4Z8S3mnvql1qaFJJEWItOxnRDgq6mMFwq7cD5tpbjk5x6P4h1TU5HVPE91FZLtCWyz&#10;kCV2i5T5lidN+cFgmccbzk8cXqXhWx1Ocarf6893azKpuGsraZniJ4jWXzfKMZZf4yShwcAnNZu7&#10;fuvRHHUjBbrV+dvvMOwXRLaK4ihd2+2NIhmuVW3hjcgOo8wxyZ3Mw3EsMjgkZzS6n4WuorSytLqz&#10;tbgap+80xkd3aTyS0UhkCqG5bjJI6cbsmvQZPDWi6TatFpcUY82FHtztIjDowV13SxFZF4bhWVV5&#10;PJGKim0/VRpX9m2+pRywzKBHYedLJA8Ma78He6hW3EnHQno27NKdHz2IpztpNXPHYdX1y2kdre5n&#10;JRJFeJEfy4lRtu9Vkdl+bpjA5xx1rJvfEsaW72d9pOizQKCIN6tG28j5HIjfDFOp4xzzjINe3XPw&#10;88SaXrDaHqdowVXSwlilUQtHOhI8oROC78rggnIIPzGu6j+HmsnUobKze5lu22tBbaXa3a5aM5Ys&#10;XjlZgAQpVEwpKk4yCV7G3X+v69RRVRry8/6Z8c6bbvqtw+haPYNNJMQ08NnAyySRxgFlwMlQTyzd&#10;AFGRWt4u1WdtDt9LlQW1ummRzW8NtGoJIU7Q5BIIAOCSA2OTzxXvHif4P+PYdWjkEM8N3qkUk2oJ&#10;9iuQ8UHmEAuvk5AaRGRgBtypXrkVrab8D/iK8Gq6f4rsLXTUg0lj52pwpbSDZCfLAHLF3jxt8xAA&#10;MA44rmhR55xbFONRRnGKfnofmK8xEhJHf/69XbJyz+Yf85qCa2aNckfwZ/pWlFbmKHaPQHjvX29S&#10;SsfFJmi9z8gY/Q/hULTKTx35quxKrg/lTNqNzXPCCMauhYDZPJ960rSQ7uT3yayGIHGce1WIm2ng&#10;8e9RVhdaExubkrRknP4d6taRNDb61Z3EyeYkdxHI0eASQrAkc8dqw/nlmSCPlmcBeepbgc1uXlpJ&#10;o+sLa3DI7wxq7eUwIDsM7SemR3xx6HvWdOMlaXYp22Mzx94mvfGPjnU/FGpuzT3t280hchmycDBI&#10;CgkAYJwM9fWsCCSIKRk/hVKMCV2klYbmYsST6k10ekaTcarciy02KS5kYE+VbIZXIAyTtQE4HrXZ&#10;iat7ym7s1p00koRWx/WL+zF8O/E/ij4NeBNXmthI8/hPS2/0QC4MzRW6xps8rKsWVBwpLDoQGBr+&#10;aDx9BF4++IGueMrWTB1fWL2+AcbgBPMzjlSegIHSv7A/hZ+034S/Yh/4JN+GfFWtXMNh8XvFngCH&#10;wl4e8NXqPHq+m2V5vtrrWrqFk82ziNopWzZow87OHTMasx/n1tfE+s6hayX/APwjnhe+iIiltRea&#10;P5CSQMwBaBzuMm1gysSg+bHrxzZpUbxNRp7t7Wf6o+uhg6dXC0KcpcrjFX0fZeR+aMWk6p4OuU1C&#10;GYMsriOYRGQK8TZLxSA7CyOBhlyA3r3r9lfh/wCKPglpPhi0+GerXbWNlf6JPLdahHcCVYPNaKSJ&#10;3XcGdd+3IAJO0jod9cXc3fha+tZNE1fwb4f1geY0j/2bbfYY2RSxQeYI8K4cAbWYF/lKF8kVW1bS&#10;PhfDoLxar4Av9NtruKNgFuhDL/o8fmAxmbHkrvZoVcON7blZVBxX0nD2cywU535W33vt1+FS39dt&#10;T5rOeCVioxtW0Wuz+W9g+J1t8JpvGfwa+Omn69aWsdrpWqxarcxyy/apF8PavLDpLCEhJ4/NtZI4&#10;04H7iIFD8uB5b/wUl8Y+BPjN+1XffEX4TXceo6beeEPDNs0sWTEtxb6dFbTJ82CDEI0Urj5WBGBj&#10;aIn+HP7Puo+a2n3HijTZvLMhS4S1mYkYARRuDO5BBVep/GtPw/8ABr4X6hZJZ6p4yh0y1ZpZkuLv&#10;SLhrgp/tnOxVQY6HGckjvWWa55VxVKpRp042k1JtPZpct9bWu+662uzPLuD5UKkG6uqTSu49Xe2/&#10;T+kfEeheANQ1KSSeW3EyWwV3gefyZp2c7VWJIwWLsSOpwB74FUtRsp/tEsUENx5kH/LEB3RQRjO5&#10;hgj6nrnvX6Jr+yDrOoFz4T8d/Du7tXTFo91q3kXDRyHETPH5QCMwGcZOCOGOM1q+Iv2OviVoFn51&#10;7LZ6g9zyF0H7Tf7iOefJgYLyf4iM9a+c/s+vy83LdLqmmj6N5BiJKypv8D80YktriRBql01vPIjh&#10;ytuZGHHyqcsAN23JKjI680+zMNhYO6wPJIh2sS21kUAneqLgOv4k8civs27/AGevGtxAIdL06a/m&#10;DbRZW+yW6hY4AaWNWLRdOTJtwDkiuL134D+OYLYQ6hoWrbYifLxC0gQ5AO1oy2DwOntXOqFS3M6b&#10;scNXLK8dHFp+jPkhv7QtplW2d2aUCeMJhtu8ZPJOAexB7dq1rBLu+doXhJ3jAxGsWWz/ABYwpbjr&#10;+dex3nw88R6aB9usL6IJlh9os5RtycnOVHOepri7zRZLSRYJE2sxMvlhmjLZyDxkEgkc1nOpy6NW&#10;OOeDn13OGstP1G/t5jZuQIkX90G27y7HIBJXCjksB+A6morrfFcRss0SDaF8wA5yCMbVIVuxHA56&#10;ZrXvLNYrZ7RRJHEzFzEHbaGPG4A55/OsO40c3qq9xcSblXbyB93sMACsvbxv7zI9jK2kTGubrT4y&#10;rW0MgZfvzSbXVgeoVcEbc9Mlj6ntSG8WJGSBlZT825VJYA8+vAPerkfhuWR5GheNlPAXBGPTkE9P&#10;88VDNol5AohV1ZS24l1xt+nXIH0qp1abS1HGlPqYqzxzL5ckbBOSM46epz19qWxknlZrdxEsT43B&#10;hjBXpyenvVq40m5Dko8BOcEqMEn1IcKB/Sq9roOpSzFHQsc/eLJ3HAGDz05x0rVzg07SHGnO/wAJ&#10;1Wk6rb6LK8YfM0oKl85UOx4DHnKr1AHGepz0zrvxBrMz+VM/lwiQHy7fOCyjABPoBkqCcjOazZtE&#10;1CG7TMbqzEpCQfMGcZ6AsRx6gVbaGe1dYriDzPNjZ1V2K7tp5Ksu0jvj9a4pUKfNzbtnWpTa5djo&#10;bTVLnZHqd3M5YR7LeJxu83azgR9QAoxycY/Eio0nutNhhtLTBub1BJLLHIjMUYsMNtYmPG05U84+&#10;Y4yMttdDvNX1K3i0yCRTt8qFJXTeWOQCCCdxT+8B6EjIJrq2+GvifStJdp7b7GZW2SswLERjH8fc&#10;MeWC54AHc1yyjTjfX+v+B/XQ6pRm9lsUPEHxA8VeJfI1DxTdT6kdLtf7M043LgQ28aMzrBCBgKga&#10;RmKrjlierEnq9GXxKbGLSNIi8+XUDHYiOFkVVcKrfOGI3tycKPlHTg8nDj8D3MNpHdzMS0KySr9o&#10;VkJUsERgSQnzsDtGd3GPavSdJ+HGqaBYjWdXe2AkU7GWQNLO0gAZXVSfLRVBAViN3LHgivMxUqUa&#10;fLCyS8vu/wAy4Uql+aSZ1fh7xPf6esen3Mi6fGxY3Uccf725WMDCSsCG28cKCFzjA4zXTWV7cax4&#10;fuNfjltYbbTZWaQu4VlVg2HYDazuSgxgHqBxnjgjaafo+m/aphG17PMqW8zSAJGgXDhEP3mXIJPr&#10;gAdQ2V8UWvtO0qHRrMQQRwNtktlkHmK3dpT/ABM23jrtVR13ZPiRw/tZqx6VOpOMXKWv9af5nTa5&#10;HBqmnYtrmKWCzumaGSNiYuI0lldiQOu7c2BxtOccGsf+1C6B7CUx29/M9tvdAjPGRvRWH8B4yw5y&#10;celc54dk1Dw74NSO9cq1xLNcGM5Oy3UKsh29Csn3W6jCkd80618SeFxpkt7mTefKtjZooJhkSLBO&#10;5mI2O5OBgkZGfbpWF0lGOqTL9ora6aG7p1hJq0RuZUKQ21vtYtzkxk7gPQHPOeg5r6E+HWiaNa+D&#10;7sa5KiWjyx6hOI4xMtyYhst7LepBi3PIWkJBG1ACDkV5/p+n3RjY3Ftc26GA2zQId5iMoZk3thQz&#10;HglSMkHntXcLDe3FtZafpzw29nDGjO7sqo8oRWLkuMKQGI2t0wepryK9XXlidOFp2ala7/r8D+pv&#10;9iIWTfBWCLT9dPiGOHUrm2W9MRhMQt1jjEBVkjb5VAbLKG+fDcivryWIsQV5yOMd6/Pr/gl/ZX8X&#10;7MyzalKks1z4n1a5Z4wQPnaPPYdSM49+tfotKg2+gBr/ACs8WcTzcT5k2/8Al5L8z/T/AMN6vPkW&#10;Bna14Rdv6v8Amcjf2KzphV5I/wA8V33gzxuIIo9D1RysqYjgmY4WQcKqMezDgAn73168vOu07QM5&#10;HOKwLrTluj5Z6Hj1zmvh8VgKOLo+yr7dH2/rsfVYvBxrR5ZH1LYaqJIFk9SQe/KnBrsbS9JUHqP6&#10;V8maRqM3hS3iS9uoo4576OzsYLyXYbq+nUiK2hLZzJJjOAOik9ATXtmieLbKR47R3XcY1dgGB2tg&#10;bhx6Hj61+O8T8Hzp3dJcy11R8Vjsv5JyhvY9fhu94z0GOh6g1pxT5HXn1ri0vQsQKEEddyngitCx&#10;1BZFyhyBz1r8lx2S82vKeNUw76HTdOM57k1E790wfSoY7jeODn8etV2lyxx268968D+zJHOoMnM+&#10;SAPXtUby5Xbk89v84qkz4Pfr2pklwBx3HSuvDYCzdkU6btognmweeOORiqZlBwGYev8AWq9xPk5b&#10;9Ky5bpOq9vwr67CZf7qPQo0NDUkuBn5iMds1QnnQDPGew9azZL1h1HUH61nyXgxvBx/OvoMHlDTu&#10;zqhhncuvIpOFJAHAx1H1rDuZTKMtxnkEenpTZLvPU9ehHWqM1zgE9+xz2r6fD4Kx6VKn2NDQbv7D&#10;r0EoyC7+S3uH49u+K+yPCkxudF8onJ7EHP0r4TF3LG6zwnLRsG9sqc8V9dfD/UxcKrAhYjEJD/T+&#10;Zr848WcnlPBxrL7P9fqfMcW4W8Y1F/VjifHsUtncuzHJPRQMBV/DrXqIlWTT7VwetrGxPrlBXjXj&#10;W7S4vpbg+YyO/DE7Sy56jv8AlXqaStDo1im4FjaxAnA7KK+ax2Dn9TwKfxa/kjzMdSaw9G++p5z8&#10;TRu8C6sicf6KxB6dCDXyZok3lKuQRxk19TfFF8eBtRGR88axgk8fM6jmvk7S8/aBBLkN247iv33w&#10;9w98vqKX836I+m4ZjahL1/RHbRXCtlgT9R/k81WuJWbOTnPPpgetUHd4mAc7SxCr9fSlsS93eiAA&#10;OqybCoONzAZIOOwHLH3AHJr7ihhVH32fTQj2NDSbFpJxer97nyR2XHBk9fZemTk9q9OsbSOytwi4&#10;JPJNZOlWax8E5xy7DuemB7fyFdGPnbB4/u85FeRmGK55cvQc30LVoCzbj+ddRbNjgc4Fc1AcE5xj&#10;oa27aQqMD6mvnMdKNmcWJp3R7B4C16HTtQiXUyXs9ymYD76bWBSRPeNsNjuMjoSK9Dvr3w94I8Y6&#10;ndacGW8u5pXuLpYfKTy4G2LuI2FsKSllIBw0hK70yB88WN0YbhJlPQ8+4Ne0azrp1TwnYRX7SR2f&#10;2qOyvJLCETX8k5+XT0TIYeXksrt1TarZG3j6Dwp4seAzN5ZN2jXd4vtUS23SXNG+vdRtqfzZ418N&#10;J045nTjqvdl5pvR/J/n5HXsvh/xXoB0XTNKu547KeLU47yNRZSmSWVoZHluGlXACAuHkIJidgCDt&#10;r568ReJrv4pxaTok+kX8mkONTs1ure1lVJpLJXtoZ3BjxJDKBIbSRgodgDG3PPod74vvrLTLXT/E&#10;WmqjXmsG7060slWQTx2JjSOdFiBkUSzO0WHD528gKcnqbvxBF4hcXPhGK3axttUs7T7ZpiYc+aY4&#10;4nCROdsMGzb8o37idyqK/prGU6Vai3ze+opNfzLdWVteVW3e3ZvX+b4zXy9f6/r8PPNH8Capc6Xp&#10;UmtQnzIo0RtKlkZvJFnEYDK3nw7WUqzRyMuVWVwFyzbzoW+kWur+OoxfW7SXUVsyzWRT7RYxfbm+&#10;ytHawnbFuUW4VRCDtjaRlHz7q7Rp9cto18HeHraHc8lzPeyrsFqLWKCJhI+WYKrgBUC7SN49M1gR&#10;+LdT8Q2lpPo8ED3tk+oXtsL2SSCO8W1EMdxCkikCZWkKNG2TGrnKA4rkhhKHJCFOMrfhzaXS06X3&#10;7u22pDqHE6U9rYa1qGn2f2e41iS+uH1W4kZrq3XfFL/okabCke63bDblZ2iEe7cQpbrdYs/7ba61&#10;rToNVvLjWNOg0vTo44xYfZnRPJNyXYErN8wO9hxslZVwcDkdT1f4g2njLUtE+zW50mOxurxJA+Wu&#10;4YmDM8KqyyJI6lHi3ZJPylRgZ6TQNX8UX+kafaz3unWL28kjQWmnLG8UkUKuqPIzHO4AiYKB98hc&#10;Nkg8tLEPklCouuisnb7tPze3oUqlnobun+D9U1DRk1LXDGnnx/2dbRX7CWUCCRFQO2eUdYWYMn3k&#10;w2BjnflOmn+13ZY9QuVMUmkuUkaymuHG4Qq6/KA05LuQBtBj2sCTXn/xI8Nab4k+HkHhJL2KDVAs&#10;Oq297Jvj2rdW5t1neBCHEYieSdkYkgc7TtAOv4k8OaNqM2l63jzrPS9QhNtbWl1KLVkt5Icu9vGG&#10;MqgCV0LRui7UJ5Ax1yw9OneMI3tbmvr0s7qy6v5St0I9s5PVm2NQ13RNai16wt7WI+d9oNquyO+g&#10;jkleRvMVgcxxB2RQxLu0pC7UBIv6Hpmo3V7qXi+S0WLUrmCGTUEdYo47eaZps5V8b3djvEb/AHSx&#10;OVPJ831FNCXxVFPZTrHGbmNfOkZ7iNwo+0FkdZGcgMyq6naY8tgFVC1zGmXpstC1Hwb8P5vsIt7e&#10;eGOO5L3O64uYmaGfzSyu6xMo2Eys5GFYdCOLD5g+W1eTXK3s/tW0ktNGtOl7aLXZt2v/AFod14wv&#10;j4V8I6lY6JcQI1pBZXs9nZwy31yghVBFFGFUSXPlnCykPn5d3I5rLksNA8aXdzoPijSZw9trT7lv&#10;JDDdieQKIHhbDgJJLK4DRkbCy5ztO214j8M6B4Z+G934q1qS7kuJ5I2+3X0qWsELqplRc7S8YjZn&#10;K7FIWTK5OAteR3MOnXepafJ4a8RPc3sGmwpZRTRgBhAjI091lXBZ33h3wHVVVuQozhKolUVZqzSV&#10;ld2td7X/AE0Eqi2T1PePB3xK1GW8j8NNok8Rj06W+ubpI0aA+ZthCqdzEucsVU9cMSQwArE8S2Pl&#10;TNq9mpgW8QXAuZL0SQgWP+mErsk81S4QAKcnAA34xjXt9Q0y68PSXmlCO3kuYIoLoRShXdrhYlBk&#10;LFWkxG5K4ywGcA4wbcumahO1v4bbVZIHnt5bu7mQps3bW8qMnARd4BVVO7liFbgY2gqlT2VOznzW&#10;tot5WVr769fS72sVy7yRyh8Zz6frmi28cNlImqNZWWm3aSo0cspj81S5DGPezEvFzidguM4O3sdV&#10;0XWPFemXkcl2lraw2cNjFIs0Md1C1tc7ZTJJGQ2OjxxuZG3ycnaGB4jSNQ8L6e2kaFptvDqF1YGB&#10;4VlnR5VeCLKNCGKNuiBCq2xkQ9NmK7zTpPFLRpbJoenWlvLJLcLDIXc2zSTeYoRyHUqSSXQP94Lj&#10;A4r7nI+Bswx1K2Fw85Rd+jSfzt3136L1TnTl1Vv69Thbrw7eeELWw1OK/t7i0uZofskFzIrxm2lS&#10;ViVycR7t5MkowFAbdk7dtuHU7C+sJIfDVvZ2L3GnmRLuW2hkvGgCtEscsTgMpIjzFuVvkUg7QK0Z&#10;PBuotHJPdSXHmALAlpBII7dYlI3qQ8RMW7LZRMqdxH8RA1ND8M6VoENwmoaBpmIhbvHM0txdhljT&#10;ajs0y7iygAAhemB0Ax+j5H9HXNqrVStONJO2jbbW/ZehStHeX9feed+O/G9jd3UNjcSXt1Yx3JW7&#10;Gk2E1zDIt4WVcpCv7tMnzGljyDLw2QTnvYb3x/4uvXgaxt109RLalp7nDgOCAyII2cFBjGSuCxIY&#10;cKPS5Nf1HRIIjFpCGBycw2cseSuMqRlV4GeR2zzjmr76/GIls10m7KEpv8t4yBznkbhk/wB7BJ9j&#10;X6rlP0csrg1PG15VG1rrZP03enTUlV4xWkTzu08BQSWUGiXl9mG3hWFVlUb0dFxuUlgMtk/eXOMd&#10;q2B4E+HcMcEMemJ5sUbJG8hBQo4YtleVG9iSRt9SBzXTXut2kNz5aQ3yrn5jbxK6j/ZyrZDdMAj9&#10;OagN3oRmP2qPUgQNqpcWwc8c8bQSMdAO3qK/Xsn4FynAJLCYWMf663F9amtnb0JbfwrpEUY+yW9r&#10;bsYv3jIyswEihHwzKxxgAEHGeOOa0pdLFtO0+YS0irHLcKseWRCAFPyZIAJA54BOKyk8UaFpVq73&#10;snlMZEUKLS4kJDNgKQqEgc8kKAOvTmkuPFfhm2lTfdo+4F4IZoHh2beSMugLdeOnWvpoYWEVaMbG&#10;c6k5PVs6OGTTppzKiL5oZQACX2g5wVYkgfL7cCtWXT1lUqokyvUgk7Wx8rAL3P4f1rmU1rwfcWq/&#10;ZtRg2ZEgBmjA6/MgDEE8jn3rfj1CxvWESzwOrYBCzxde+WBzkY44B+tb8ujM7u5beAJbeTepK6N8&#10;23fyMHHRsc5+Yc//AF2XIsxaykWk0sSjJfG4Fl7BVIOT7jnt60X2rRWsHlsYrVSoCMzhm5bgDGAC&#10;2OMnOaxg8kV0pnkW4ZyxA8vDJglQjOMZIIJ9eKiVkVFPcuhtDvAFfckAXy0lWIrGrN0XOcA+oxVh&#10;vDGmQmOWYMyxYbDJyp75GMH3qOfxFLBvRI2RI0ZjO0LSoSvGDhGyecj1rQsPFMkEX2fUBmEyKkLD&#10;jIb73ysq4UDv+grN2G+bdF20gjjtNltPFIiEYbjp3BHHAH6Veb+y4lK3syBVwZWbad3PUE8ZPaqd&#10;trljKHkAyuMqGTH1wQOQM9uPerY1SwWF1SJJwrA4WLfnPAJHP4d81nJp6XCz2L4n04zBIHjjJ/1O&#10;51UuMZ+bGTx+HNSxRSQ36SF7YIUZ28wZYhTy2c5x/KobJ5ZpB5iRqF7NHtznqQGA9eOBVpriFmVp&#10;IwCMNvZV4APQ+v0I/E1F01qGuxYe9lb95FLCjY3AMCuSo56E8HtntThcS+SYtzs275vmGd3X8AOn&#10;T0pqy6d5mUgQEgq2RgMCeRz+frVO8t9KkMiTRwtuUqd/BUDrjjqB0NUkHqh6wz+QVuHZyXDKI2xw&#10;CeM7hjPfOB6VXS9LxMkUUbHlDGzYJI5Cngk/XFQwwaVFEIwo3KoVSzEMcDHJbO8Y69ari1trPfc2&#10;8ZUcyMUAK4xgk9Gzxxtp8j0sDlctzROZpLuWRl3qo8lwvy7eCAwx1+nSm75RbrFc3AXcpBZUXAOP&#10;r36Z6VDc2drfW4Z2JO3AZs5BbkcE/oSPrWddabGQPLkcjlAfOYPH0JAIxzkZBweOMGteXrYi/dlm&#10;5YOxit7tZdoG6ONFKgjpnBPuOvWqNxaajL5cbDy3DhmeNQqkN3ZfmOR6r2qy2kmJkVfl8tSdoO1T&#10;uX72AMnk96iRoykUUqyR4YoXaBhEGA68Dd9COPWlKCd7jUn0KjWkw2xNKDIj5kC42BWP4EHpg9T6&#10;Ct4+FLO5JjulaWPG7cMAuc8bgOtcjd3V9prLJscudqgBWJfDY3BsZAHYHjFQahdauIcG4uYmfO7c&#10;+75u4U5BA54IHtUNQWtirN7Oxu3Gk6JCzAwRO3IWMxF3b6DH54rMudK00sslrY26BlG+ULtYIT1B&#10;xjg9uOao2DX7ytFZT/anjwhw53FR94PuBPPAHGR2NSS6V4sunKwXlqGVQYkuP+Wfzd9pJ5HT9cVn&#10;aFtImqVnrIZP4d+dV8lnJw6ugZMDoRuXGc+wqrZ6O0IIaGfygW8rZI7uAOWzkjj6H64NdVbWk9hZ&#10;mfW7qKcxM24RtwuOTkDAwOgP51y8njjwnbqywy+Y28xq0JfbGxVWIZiRjcGXA75zzXy/EfFmW5VR&#10;dbH14wS1s9W/SK1fyR0UueWkdR/lLp0kRuY71/M3Ff3snmEBRwFLZPXnHFXotSs7eA3c63USlctE&#10;7PvUg45TOFAPU9K8j1H4inUbZLvS7u2e5mLKlhwZCclHPB/dqnAPq2B0ORjDxbYausOmX6Xv2u+D&#10;suyMhVeKJIpY26Okaykvv6EjAJBwf5r4o+klT55UsqoXt9qd7W12S17b2t1O2NCy947u+8RXmsNF&#10;No2oPJaXaGW2meSJo3GRhYUGPMcg5U8gbTkEZNRTaNea3Lc3mmSpHcWsUP8AZRQ7ojAXAM00rqgJ&#10;cgjpjkbcgZrxfRNQ0y91mLw74cVoYjex2YmvklNqirGwM0S4ADFOYV6b85Y5OPRPDmuaLrssvw/0&#10;a4uzaLZRWWoalOPKS4lVncLIdp87y1AwqNuw42quDj8WzDjTMs3qTePxLs/sqVtdkkk+7Tvrtd32&#10;e0pOK9xWt+XmbHiBvG+paONLUrA5vJGWSC3P7tIo4zJliGVWJXcdqneMdMNnMvNfk1vxwPC3hryo&#10;YluIbqWSK4DuhjBeT5WIcfvYwgcnBBK8bSa2PDUV3rnhhLa7ub37VauscDMhhWV42ZCdyAOE8oAA&#10;Z+8TlcqDVLwh4Q0JNRvbmxe4tIVuBbatIQ1w0s8hGPILBsKDxKRwiknnJB+OrUnWqU1CV3K2rtfS&#10;+l+mm9+lmb0q0UnzLb+v+G3MnQ5LN9Zv/Ft/jT7WCYMXtmLeWA6uuTKpJjkjwzJHgqOT9/NekjT7&#10;y0kki00fZ4Yt0r2sEqRrNZqMvKme6ojkDqG56ivO5NUj1S/vPEGijQZ9Qudce5l07H34pfMKKJQA&#10;UZ0+UMAcBclSBmm6pdQaVoEel3E4sbmSdA1sHZhPERvK71JKiI7slwzNgYyCc4tRp1X710m9V7ra&#10;V9dmlddOnW+xvO702/H+vX8tTspNH8K6ti41eCae3udTjmkhuGMsT7txUfZ+EKEFd4kAQYXPTNX9&#10;A8RaeGv/AA7KsAsrCZYbUhy8VpGEIaKKN8gF127jwh4bB61x3/COR+Ib+HWYbm9Ma+YCkxaOF1kk&#10;5CqBldi5Unjd1+tfw/pt74o8Q3ul6LY/ZbeyjMlukags0kjMIhKny/MD5G1Cc7cLweK5sJmuLvGF&#10;OPxaaK/MnuvRb91a66NTNRcXzS2/D+v67GaG0ixsnuisTRaPqBjmuRmL/TCsQh3sy5KNIF3sSYxy&#10;ASGzXrF5f6Rd6dYajAkt4mqx+Ta+ZhvLhtomEu7hcRDdIyvJtBCqFJNeXw+H73wzNa6pHeKmqPDI&#10;ksxiEkLPbyqrxyxEMhcKWO5+GAKN2Aq65qfiK2f+wNCsZNUW4jkeV5ZWdJm3qBCypg/ZoTI0kq7v&#10;mbHDLwenBYr2VOcays2l2dtrd9bPZpW0e+hpF+0krP8Ar/h/Py03PTNP8XRfb7KSWzjlksprl/Il&#10;lfmXaVgJckkQsQx3buBngZxWXcSabFfpFd6hbIsMhnvZLEqZLg+ViAROCAFdgqDA5Uhu1cprNh4l&#10;vtam8T62kFvbyTWosLexLLl4yEMbx7ynzYDqRjcuA3zVtPpUXiPxDFd6sbSG3t7I6wZLZD5qypEz&#10;SJxw+REsiAgkEAAYpPFurailza3V1a90kr7PXlj1012uzo5Yx96/T1/rc7nTrk3+si+uLqylmVWj&#10;u3tyGQIjjeZNx2+eDwTtG4de5riz4z0vVZxqegwxm8gMrCMQs9tFGoyjK4OBGqSKT/ExyetJbXHh&#10;/SLC1he6gspruQ3ctojMtxG08pVUHy4Zm+UAbT8zEDOKv6Z4h0a3kk8DaNb2NtLqzS2LFVlQQ2Uc&#10;iSbMKAyl2iK543ZGDWtDlrNRqVeW+rduZt2921urej7Xu9ULlSu0m7adtOpyeheLLm8t10g6RcJZ&#10;Wm8vJsfZCM+SFKhmkLSSkFADkruJ4ANe548Z/wDQL0//AMCZv8K4NJbvXLUaQVubUX0Xm6cEVonT&#10;yzlZZM4yq7iSDgjaRjHNdd5+mf8APZ//AAFH/wAcrqy3BxfMueMbW3aXy1XRW+8jEyTtp+bP/9T8&#10;yvh/4E8F/t+fDSP4D/G6O6g+I/wxnN94bvym3Urq3tGVpNPmExi8zLKsL5K5DRzA/eJ/Nf4PftLa&#10;P+zR8cNK+NXhW18UzeKfDGvm9ePUprfTEW6hlYXUE9vElw5VsvGyecODjNfq8Y/G66jDrVva2lt8&#10;afhuINQuHtoZN/iXTbZWAtZZGCI832Us0qqJHaMopbKYHxV/wVw+ANne6Non/BQX4I2wXw144S3T&#10;xXZKn/IP1h12iaQL90ylWjlJ/wCWqZP3xX51ScqiVPqn/SP618R+H8Rh6UczoRXtaL958urSdk2n&#10;1g1aSe3fQ/Wr/gu74K0b4i/BH4b/APBTL4BCNND8bafY2viq7tY180vPCsmnSSvgsuzEltIAQN6r&#10;uycV/M9pfxm1MMrXq293jjzGG2T8GTBFf0Uf8EG/iz4f/bz/AGGvi1/wSw+Nk8UgtNKl1Twk853P&#10;BZ37NueINk5sL4RTrt6CQ1/KB8XvCHjX4AfFjxD8GviJBLZ634Y1e50XUoyMDzraQoWXODscAOh7&#10;qQa2lgKjqOC6a/I/GeLYxfssfQ+Covufb5WcfNwbP2t/4Ju/FzQdM/bJ8CeJEhaC5h8R6czyvscm&#10;M3EaODJgORhuhr6P/b08Jp4F/bV+Jfge5hePy/jBNqVq2Pl8nUrcXX/jwkQjt1r8Kv2TPihNoXxp&#10;0fU4Z2SWGUTxMMgh4HWUY/74r+nf/gsJosdv+3toni6zX/RPGXhnw34ocr0a4igms3Y/VYlya8HH&#10;UpRqcs1rZ/ofuPglX9vQoUl/PJP58tvzPy4+I+gXnxG0n4f+D4kWRH1m9s2XzBG5F1PbxkqGGDxx&#10;94H0BrU/4KJtDeftaeJorUSRWekRad4ftmeJ1hCabZQwbVcArgMp6kVveBLDUr79rf4H/D6JnEV/&#10;eHWZYweGhS6Z2LDn/nj1r5N+NX7QNzrHx+8a6u2yRLjxbqzK6MVYoLuQLz0PygVMOX6xFN/DH87f&#10;5D8ZE6dPHyktatenH5UsOtPT94j6j/4J8fs7337SX7TXhf4fTxifSRfLqOtPGwZDZWZ8148gn/W7&#10;RH+Nftt/wUH8eWfjvx14Z8beH7OK7m8EazdWnw6tSga3uPFmrSyaPpt0VIwy2MNrdX6jGFCxZwCK&#10;8N/4JCal4X+H/wCzr8U/2yr3SvLvNKhl0XSL1UUzzzrAreTDgAu73MtugzyWO0d64b9q34iJ+z7Z&#10;6fp/jJRqHiD4afD2e4s9JhdYvtnjrxJbeTEN5GPL0iyjzI+CzsG2/NMCPXprVu+39P8AQ+w8Mslw&#10;OA4fhi8a7Rm/aTfW0XzJLzUYxce8pW6n42/8FCvjpongTxVH+zf8FLt55fDemLpmpa5E5donJM11&#10;JG3e7u5naaac5aNDHGpDhyPxXu4prS+kspiWIOdxHOWG7J688819Wz6npXhDwEbHxPbx3HiHxLcr&#10;qeq6tdLvuoLeLLeWrHJBmm5f1IOeAK+aL9bbUNRm1FGPzncC+FVQBg+5r28qxD95cvurr3ff8/kf&#10;yn4l59XzPM6mMxFoueqgtoJ/DH1UbX+7S1iG8tWsdPWGZuSVkyD03DIr9JP2Wf2f/Dnw6+I/hDxV&#10;8Zry+j164lh1+18K6TdQWU+iaUroV1fxDd3MU0VpA4OYbIJ9qnUqf3Qki83z3wT8N/Evg3XfDel+&#10;HdFXVviZ4mgt38IaFcxrImh28oBi1e/iYFTdSKTJbRSDZCmJ5ASYlP078K/g8vjf4kz+CdGu5/E+&#10;g6BrkN14z8SrI0knjfxgH81bf7SxLNp9nISzMWwQrSk7pYypisZy0/fdur/rz2XV+ibPc4J8Oq+M&#10;rQcqd25KKX956273Ufeno1CNrpzlGD/evxdrLTaW3wa+E11PZWl5At5r+u3Mey6t9Ik4WWVMnbPd&#10;MxW3twflXBOS5ZfR/hn42s/h4raT4ZsreLRZdOXR7jRZ8vBcWiMXUTY5aYSFpfOGJBKSwIBIr5fs&#10;9e0+1STS9Lu01B5bj7fq2tRsGGqX8g+aZGXj7PGGKWwHGzLDG/A7zRr15Su089s8itsmwaknVrq8&#10;pfgv61PpPEHjFU6kMpyidqNC6utOeX2nbZx6JaprurHwJ/wUH8Ht4Q+LPgr9pXRU2W+rwP4G19x0&#10;W8sy11psjd8yW5liBPXygO9fUvwO8W6x45062sdDRZ7ox52hRgIBlmZiQqqg5ZmICjJOAK9k+JPw&#10;s0H49/DHW/gv4lVxBrEETx3seFbS7y3cSWuoB2+VPIkHPd1LRgEtX5+2fx0g+D3iLWPgBpuk3vhe&#10;y8Mym312TViDqOqiMgpe3UqZX7JMMPbxRsY2BGSz8L9HmlX96qtHqkpPpF+fm0r29T4HIeGFQpvF&#10;5lJwpzbdKC/iVe/IteWEXpKo1yraKlK6X6i2njxfCsSRaC1vfapkF9TaLdbQH+7bRkfvHH/PVuM/&#10;cXo9eU337RHjjUtauvCnw1hg8Q6zbN/xM5ioTTtNLHl9RvTlVbP/ACyTfM54CgmvC/B6eK/jNbR6&#10;v4gkvvCfhCUZhtrdvK8Q66oPWIHBsrQ85lb52HC55FfSemWmlaTo1v4b8LWFppOk2mfsml2CbIoz&#10;jBd26yyt/FK5Lse+OK68twdWvf2F1F7ze79F/S7I9XPMdTw8I/2gkmvgox0Ub9Z6tq+l7tzlpd2s&#10;0/RtY8a2Wqx+I/EmpQ65rEYKxXMtqIrO03cEWFnuKwDHymVt07D7zgHaOrb4m+O4otkEtmijPypb&#10;KMfQA965tYOMHjPGc8e1R+SNw2/TB6ge9fcYLKI04pQ/4L9X1PzLMM8liHeo15LZJdkjXufi98Td&#10;gia4tiqrxi3QYHtWFL8YPiap2LcxjqMpDF+ny082RPzBdxzjB5/Glj0VXYLjpyeO9epHAnhzxUT5&#10;c+IGta34j+INxd6vcRNeSQwRKHRU4MQUEFRjHyAHHTI9Sa4GV/O/0e4n8tQoRmUEu+5iAhI45LDP&#10;T+92rrPixZmP4k3iQAFkgt1ySwKHy0YKMHq278cY75riHZi7ogMsWza0SMN20uuDzgKRvAOMDkkE&#10;81/GnFy/4VcYv+nk/wD0pn+hPATvkeA/69Q/9JRPLJ5mnXXnKrjzDEwlRtoAXb5o28BtvUKnTPbB&#10;HJ6RMttKLy4DO0UfzNKrbHj3KCj4xlVyOVIPTOOMdJc/2lcWFxvMOEidBE4G1GXgKmMkYz3PXuBX&#10;FpqEkt6dwVXZXeKLAcq0g2ZY4wDk4yAOQO4xXgLY+kqS9/U20DNOtxGZGjEGI2kcZiHyhQB0yT1A&#10;BwAM9OfCv2lZIJfHmnyJCsbnSbed2UKHldnm3su0HGe6kDOOOQK97vC5hQgubrc8USITEUU5IALM&#10;SBggE5wScfeBr5g+Od1az/EG0WCOV1tdItUIl81fMVnmcsRltpbI6bkHUdMVdN6nh8Tv/Zrea/U8&#10;ivII4tUtjcTJKs8FlI06/wDLMEopMuMZIByRznGTgg1lWyfaZDp9kYBNKvlHhwvmqWlcZwBjcir2&#10;Xpz1atWX7De/Zre4LReXbzQSvbjfwJ/MQooznAkUeuAeMVzekzrYXdvNZy/Z3EaS+cgyVbOGAyAC&#10;DuGc5HBPPFbpaH5dXmudGpcFbmya+hZo285SpSUiOXYskbMFDA8BQc4U4OPr88ftRzqnwyW2jfAb&#10;WImCs26Rk2SAb8cZBXO3PHvXuqS6fJ5Et05XzCk8pRCJEfCklWYnHTkjqcA18/ftW3Kz+A7SSCMR&#10;wnVAkJxgugErbsY45J/Agdq9fII3x1D1PmuKqn/CfiP8J6do0RtvD+lb0O5bS3fccsWVYYxsYAck&#10;9R7GvX/g14BvPi98S9J+HVtK1pHqd55mqXttCC9pp8AD3kyoc8pGSkQHPnNGAMnI4PSAtlo8ExVh&#10;GkEStGjEggosZXt0I5xg+5xx9z/CnS2/Z9/Zc1/9oWWAy+J/GKTaZ4StYgZZYbCGR4jOqjJ/0m7V&#10;3yBzHBCc4atMuw8auIk6nwxu3/kcGYYiVHCwUPilZL/M9h/4KLaZ4Z8P+GvCsHhHTbPRtNuLiW60&#10;6wtI441EDRBUMoUDzJBgjexLdya/Hz4qzXFr8M7+aFp4y2nJcBmPzgs4WPBGCODn1znHBr9PP2hL&#10;3xD44/Zw+D5h0+8H9g+BtLGqXUyHckjWqpK0m7BX5zgg8k5x3r4Um+FXiX4zXK/BXwuiQ6trM0en&#10;W8l2rJDHNGzNtbywx2qiMMAHceeK9LGUpVc1pQhHWUoJeeqWn5HBhqijlFWc5aKM2/ubPyZnaacs&#10;907yNnlpCCfzYk1GI1XBGOeMbsfyFfuPoH/BDP49ahGsuq+JNKtix+ZLawuJiPoWaMcfSvojwh/w&#10;b8+JdQeNtf8AFWryKeqWOmxw/kZJJP5V/QFLgLN5/wDLi3q4r9T+bqnFeAj/AMvb+ib/AEP5tVhV&#10;m2lR0z/E38+KvwWvmYVV53cDYmen+0a/rj8If8G8HwtiVX8R3Xiy9OBnzrqK2Un6Rwr/AOhV9VeC&#10;/wDght+xv4UZW1rw/pVxg5Z9b1SaYcf7L3IX/wAdr0IeGuPkr1KsIesr/kn+Zxy4xw+1OlOXpH/M&#10;/h1VxbTbJGC4OMGRR/6AK7fwSl7e+IIrbSYbi7M2YXjs45JGIbjqA2OvpX+gF4U/4J5/sHeBlQ/2&#10;F8MbYx42EafaXMgP18uRifxr6R0DQv2TPhtbCHRr/TbVEGNmjad5KDHbKrEKdTgDBw/3nMYr0V/z&#10;aHDPMbV/gYGb9f8Ahj/Pu8I/scftY+O71oPAnw78ZaijSYS4h0m5SA88ETSxomPfIr7Q+H3/AARk&#10;/wCCkXjUxtH4Qs9GjkI+bW9VtISoPGWjiklkH/fOa/s71f8Aa7/Y38CqX1TWAxQf8vNzaWwOP+uk&#10;jY/GvMb7/gsT+xF4OJS21Lw/lOf9I1aOdv8Avi2Vjn2zXFPJOG6GtXFub8rL9H+Z1QpZ5V2w6h6/&#10;8OvyPxZ/ZN/4N2v2ldB+J+ifEv4r+K9Hi/si+j1CHTfD4neSSWPlQ91Isexc9diEkcZHWv7jPh7Y&#10;3ukeDNH0/wAR2kV9rFrp0EGo3jszJLPGoV5Nox97AJz3zX85+u/8HC37N+gDytCvdNYHhBY6bf3Z&#10;P4mIivOLv/g4z8HNN5dhJrm09WttHdBx9NrEfhUz4ryahSVDCpKN77u7ex6NDhfHym51qib+Wn3H&#10;9akGveLpIBHZwrFGq4xZQLEMH1cAE/UmovMEjB9bubWEsCdslyjORnuASw/Kv5cfCf8AwX4/Zs8X&#10;aTdHx/4nudDntthP9p286G5WTdxFGA53Jtw4IA+ZSCecZT/8HBf7GOg3f2Hw7ceIvEdzvCr9itFt&#10;LfLHA3XF1JGiKO7NjArhqcU4aMOanb5HYuHKjdqk7/M/rZ0b/hFbWItE6sTy3loRn6s22vgX9vb4&#10;2/BfR/hNq3wz8fSaidO8VWs2g3KaPBNd3ZimXM5RYEcoBHxvYYBYDOTX5GWf/BXT4ifFrUbbQvhL&#10;4c0+y0mRGfVddh1JfEV5bRY+7bWdiIIJJd2Axa6KR9WzgK2b44+Nf7PniDVl8X+MPD3ibXrwRxIT&#10;q/i5dJiCr18u1tbyJFZ2Bc/JksfmJPNeU+JJzvKm22+q0t831PewnC8U06iVl0fX/gHzcPA//BPf&#10;S5NkvhDxXdqFzbXGru9jI5UZJZLlICuOCFBJ4PPFbXhN/wBkjW51g+Gnwpv9TlTapaS8u51O4Nnc&#10;LZ7hcYXg7ec59a9F8O/G74D6ZeJqnhf4RfD1JFYukmsa0JZ0f725ppo7nucnDEk+pr2Y/t/67olg&#10;INJtPAulQxLuhSw1ee7WJMjjy4YYRx0PPJqv7axsv5361GvyZ7NPKcJDanFekV/keMX/AIViltvN&#10;8FfAmwtl8v8Ac3M2hXN0+4gffae0iPr8wY/jXgPir4d/EKfzRq3ghbKF1xJCdLS3yRgkncSoUdhx&#10;gDnnNfRfi39rX46eNLiSWy120SIJ/q9LjWNmyeG3T3JY9OMrn29fmnxT438e6kZP+Eo1G/Ly8/6Q&#10;0VwzA8bv3ccpPOei9sV6eCzPEJ3kl83KX5sirgaNrJW9Ekefp8KPE1w6wW9ppFom8RorPbR84/2A&#10;3JyOv41J/wAKq11JGjn1PTrVcqxSGVhuGeG3AxKPXg10mjaD4t1qQ2lhpniDVWKkt5cF6IjnngMk&#10;Cj8Twa9K0f4HfEfUJBt8OR2XRgbma3hwR32SO78ZznB4r3Y520rzqRj936s8ueVU9lGUvm/0R4RP&#10;8LYWdVvtVSVNpLCIRzYbHqXk/Hg8HNSf8Ky8M2sxjm1cfIB8qYD59WUrHz09a+ytG/ZW8ba/EEuz&#10;ZR4baSFeYhif4SYlXv1LYr2zR/2CL++hB1jVXiiQYYxQpEgB6jcGJHUZb/69TU4vw9NJzxH3L/gE&#10;Lh/mvaj97f8Amflfe/DTw60mY9RWYr2EO4x55yeGBJ54rnYvDvhXSJAbmTUrl2BWQL5MMe3oQvys&#10;MH6c/kK/azTv2C/htYFJtV1K3ymGEk10cEdyq+YuD7kg+netQfs+fsteErky3lxot24Bw0qmVWIw&#10;MfKx5yeMN+VcsuP8Pf3Oab8lYI8K33UV+J+FWovpUd0LHQbFp7lFDyfaZmuNrPyCAvDEDvjHbHre&#10;sfDHjW7kEen6e4l2B5PM2Da7McFQWXCEdlU46V+9ll4i/Zk8BFjp2lacAkW0ukFvCA3TkSsZeCcn&#10;JxgZ75PD+Iv24fgd4Wk+w6NpEKv5Y8mSMlgrFflDmJWUEe5IzgVpDjzFVFy4bBN+rf8Akc0uD6EX&#10;zVsRb0SR+SOgfs0/HXxfeia3024d5Su13jLRvkcYbYV6kc5Ga9t0X/gn78VdRkC6ohi8xSXWJC7R&#10;kdcsWiXnkHj26V9R67/wUMvoVaTwpp2kqjP8hW3kmlZe53Psj4PXA474r598Uf8ABQz47XEebbdC&#10;s3yMpjCLHwduCMsM89OOSQa6IZxxHV/h0owv3v8AqY1MqySkv3k3L5/5Hc6H/wAEwtdvV87WLr7M&#10;WUP5cssUK/Kecny5WGPQn8RXpln/AME+vg/4WRm8XeIbGFRtLvJJJclTgcAIVj7jHAGOgr89/GP7&#10;X37QHiaFjeapJaIy42WlxK0hBycD51x0+8AK+Y9X8beMvFFy914g1TVp5GTcjTySY8pjwu4tMSDn&#10;I7+oFbRy/PKr/fYxR/wo5p47KKX8LC83r/wT9q9Y8Of8E7vh1C1jqvigzTKAJBplrbI6sQMgNBay&#10;yKM9cv1OM5zXB3nxw/4J8eHbj7Xpnh/XfEU7b1Wa+kvJowflHCNIkY7gEqOT1Ar8brq4vFRCs8gC&#10;4baz8hcH/ZBxntjPfNGn2/jSaMxWJvZlJO1o4nckE8bdqk4JzgHIPNdMeFaf/MTi6kv+3rL7v+Cc&#10;r4omnbD4aK+V3+h+vWtft3/DDQV2+Avhbpqq67IGvlV8ZG08Buh5B/LIHXyvW/8AgqL8dIQ2keFt&#10;L0rRbVGBS207TEyWXnLMTtyD0IGF9eK/Ny80vx8yiOOLVYYmHz+ZB5JXnBG3HPr0GexFUZvBXja4&#10;YPZ2WpXaOqZUQO5AbgZAHc84/UVrTyPJKPvSSl/id/zZjWznOKqtFNekbf1959l+JP29P2l/GKsl&#10;94o1W3iZsOloYvMKkfMS4Ac7vTJ/GvnPxR8SvE+uMJfFGo6lqZjGDJqNwdjHP3yHwVJHHIrJg/Z5&#10;+O/ioKdD8OajEu1F8y5j8oFcqSSXIVRzgt25wc9NfTf2Lf2mtTjEzaFsjyVSS5ni2dM/cLHIA6HO&#10;e5HUjqfEGUYW6p8kbdrfojlWUZtiV76m/W55nF44tIZ13JAkgAKybyzDP3huDHqMdRjJx2NMbx1p&#10;tovlbbG1GdqFY1kLZHBDfMQcejHPr1r6c0L/AIJ8/GSSaIXraTaK2RL5cq7gdowN2DnPT5c88kV7&#10;FpX/AATcsbjA8Qa5twwkkigjDO6EfeDOqAdCBwc49DmuWv4jZfTt+8u/JM2pcB5nP7FvVo/PCL4j&#10;wykwpqDpMCUwXMe8HAAIRiM+2Ohwapp40itxi7dBG4HlsEViecH77EjHTI7dfSv1z8P/APBOT9ny&#10;GR18WXuu+YkPmMitFBHlScR+cOT/AHzwOMkZHI9Q0n9hz9lDRpFlTQv7UKJ5ivfXrXMa4PUYBxn3&#10;HI/OvKq+LWFj8EJP5W/U9Gn4XYyelSpFfNv9D8J7jX7G5lUwPdHemf3kisrjnhVHzHb/ALJx05rp&#10;vDvgP4leI38zwVo93dx9SwgdMcEkFm2g5J9a/oA0b4H/AAl0LTll0Dw3p9uUUtE/lRy8jhhlsDno&#10;RnOCenNdCfCmh2lu/wDZpvS2yN2t41t0IYfMoLqu5flxj58gKO+MeTiPFmpN/uqNvV/5HqYfwqpx&#10;/i1m/Rfq7/kfixY/swftF3tpb3eu2Og6bbyk7l1fULK3GDkchpCQPUYJwDXVaX/wTv8AhB4rjM3x&#10;E8S+ENJnI3sfDk11cTr1wo+zbIzxnIAPX1zX6qWvhLRNPu4r86JZ3d2YyFSS1e8Zs8KxMhPfgbiM&#10;/NjoK920C/msExfaRbwBM7QyxW6RmTGMByZFJGM4yPfAr5vMuPsViY8tWEZLzjF/+lcx9JgeAMJh&#10;3enKV/8AE1/6Tyn5D+Hf+CSX7Fl9DPeH4h/ENGnz+/svD9v5HmAHbIkl9LGu5c9QQfXOTXN+LP8A&#10;gkH4RkmuJfAXjn4g+JHupJJRZnRrTRYRE0ZEatdQXd7H+7fDZSEblG04GTX7zabc20ZJlg0hRsIE&#10;n2d5WVFZR8pKgBuhB3e4Bqvq/wAWfhj4Km/4m1/ZW7vC7fv7uK1iCFuSBvZwM8/d4Hda+LqV/aN2&#10;h91l/wCkpfgfR08FCn1+/X82z+ceT/gk58d/Bso07S/hr8QfFEEvlgaxa6zpzGFSf35is5JmMuVJ&#10;AMojYEgqTtAPjvxF/ZE1vwRqOkeDbv4R+ItHudYujY28XjSN2sTO/wBnjkdr2yngSEmcyOgkidCu&#10;1SSc1/Stdft9/BLRl2QatFLIyFDbaf5144kBI556jHYc8cGvNLv9vyK5mkt9K0HxRqtmJCJGZTZI&#10;2/gF2lkj252k4wfXnknShkWLmm4xl872/Fr+vUt5jSp+77vorX/U/nk0Twz8StS8NWfwf8P+A9L0&#10;q3fW4tA3T6V5lvNcpPK0eoDUkjE/BnaKBWadZPmOEXkeG+M/hN8Z/Bd/calfalpsetLcR2VxJYxX&#10;M7RxSGKOPypiY42EqCNYniYtsRkTCZFf0ceO/j/8P/iPplx4c8TeA/DltaXd2Lm8kfWZopprlIni&#10;jkma0wxMccjKmXIBORhgCPmPVYvgibXVvDnhTwv4K8Nw3Filpa3QtZ9RKgMWTylmlBCJuYKjAhQc&#10;AAYx6GH4VzP7NFS9Gr+urt93yObFZrg+Vc1Rxf4I/CPWxP8A8I5q1jq+seN77xFcalbnxHFJGLfT&#10;Rb25ZpZZJJbkpNlcmOEQqVydzAk5wvhX8NvBuqeNYYfDGu6GNLvZI0vrbxBczG7uYbhnhjmaG0jh&#10;ufLRiZD5LNtOMxuBiv1K+IunfGKw8NSeDfh74/j03QpJIb230jQpL2N0vbYtNFdx/bJpEE/mH/WI&#10;UOCDkBAh+MvHkvxYs7+1n+I2o+IJ7jSkEOnajcQyvIqFTBJFDd25AVGTa+0EbnMjHnr01cmxtL3q&#10;tJwt5PT5rQ8yOZYJzTjLn73tZ993fby+65/PP4q8OzWWtXmg2jpcyQ6hNYJNGGRJSspRXUOFIV8Z&#10;AYAgHkA8D9qPhJ/wTK+GHx0+F8OsaZq2paNqcZWBL+1KXVvOVhTck9vLs2yLJu3NG+0jBya/Ofwt&#10;o1hqvxZu72/t/tMNqbrVnj2kIxVWCFyBhEDurEn5QBg9a/ps/Yn0vT9K/Z9064jgaFblHupEuF8l&#10;g80hbaQPlUAk7Rg5GM4JNaUaanNQlLa/zPl8qoxnCbcbp/h/V/wPwN+JX/BJ39p7wa0lx4VbRPEt&#10;mkbTie0u1s5PLUkZMN0U5OONrt/j8KeKPgv8WPB16dN8S+HNYtZkIUg2sjrk+jRhlIPYg81/bLrF&#10;ml6JhcDMYKsUjByQFyOCvOejEcgeleby6bC+nXJ05Yx+7IdIwqR+UT8y8n5sk9m4r2MVlNWEeenr&#10;8jX+zaMpWvb8T+KC6sbywkMV/DLA6HDJPG0bA+hDAEVCCpwQQee3Nf2LeBf2Yvh54t8VmS7sbW7E&#10;KeYkMyiVQ7f3i4Ib1x0GMV8HftXfCvwfefGHVvAPhm0+HFu00lrotnb2OlJLqEZicpOrGK18mO5M&#10;it5kzSN5ULD5dwZR81PGyh/Fjb5/8A7VwvKUealO/wAv+CfzzxTSQyJPA7RyIwZJUJVlI5DAjoRX&#10;1t+yX+z3qPx5+JFmdRt5W8NWFysmt3fKpKqAv9lSTvLNjBAOVUluOK/Y34e/sr/BbQfh1oc2peEN&#10;Fn1m2aSG7vru1tppnuEuZELSGMtCxHT5dydNpOBX1d4c8NWejWRt7e3gtkjTesEMSRRAZySFRR1P&#10;GOD046kE8Rd8q/q5GF4bcZJ1ZbPb0PLfAX7N3wZ8NtBpWkeCvDsUaSoCFsI7piw+YHfMHcn+8WOc&#10;AfSv6Ff+CP3hL4ceGf2gtTtF0/RbeLUPCtzaqsFlDBvZZYn2qUQfKRuLDgEADBxX5WeFfCmr6pdm&#10;Lw/b3F08Ie4lgtUaZ2jKuHJCbiAijJPYAk8V+rf7K/w0+I/w1+K2n6zdaFrWnX2npuSxubZrdrto&#10;3SOW3DyKMKVcGRtvC4C8lTVV8PK0Zbn00FTUJwWm/kfBH/BwX4O8A+If26ZLbxP4sg0u3vfBOj6p&#10;qui3VtERcC1t7hWuVkkkj8+XyIlj8tm3ICNg+Yg/gdB8CPEWo2k+radYa7rGiaXFA0OoR2dxIY4G&#10;ErIZZ7W0nSESANtw3zDaf7tfsl/wWr+P2q3X/BQXxLbaDaabPPoPhvw5aeIEuoPtMf26GxhnliiX&#10;5Zdyi4SKRA6lWGSpIr8wPF/xp+MnjbRNUvrnWJNAt7HOp2tpoEj297JdHy7mOK0maRbhWVQqgFol&#10;cRrFliiY6cPlWIquTo0731etlbUwli8LGlTVeraySWl9fW9vy9DMi/Z2+Ic8Wj38Wk6naJqU6S2M&#10;sN6iW6maFN6y7mhFoJowqxSXEaI8gkUkOMV518Rvg7r/AIOigj8RXqSQ6jaeZaW7MJVkt9xR2ja2&#10;uHbesoVZCmQxzubs3X+CvjT8ePEWrQeKNe1DX2uooo2uH1G6h026uYwkcdsl9ukea6hEagSlw8mA&#10;WwzdfOfE+t6f8S7+5ttHn8W22pRXTNcXs1y89kkhVfliijghKAKuY4zIi45Yc89FHCVJwUtI3vZX&#10;a5vnaz1ut+hy4qrh3Kfs1KXbbT1S/rU87sbvxB4l0SXw/fXEtw0dxiKaW0+yx7goYM9yjKETbng/&#10;KHA3E4rHg+HHia/uUu9Xnit7KVlhsgbRZmvGiDbD5ql5JGLI24KMKOcEHn60bwlrOl6NcazrOrQ3&#10;k2oNFbsJI4sKpOWJuJRIwnZ181S2Axj2yBcknz/UPhPomqXkkev6vdreWjreppyNHbXN1DHguIxG&#10;7LFt3By+Tlfuq56d1HLlKl7X2eztulffTWV9VfY5sTTkqsabk27dU7JbX0VjxBvDGm+GfGo8UvPq&#10;rXlrdo8C2sNxcSG5VOAvlAMRtyy5Vk8vCleq1rXWnXWvTDWtF08+H7V7cQ3V9NAbIThFbfKgjiSN&#10;mbJQ4CjJUMobcR7Ba22geGfDUU2sXs2sy3EqG20i0ninttIljZsPPJNIWkjaAh/kVGRlIZuQ1aWs&#10;6/4dS60/xddabPYabJYMJry23SwySN8jeUvnstuXP3oXld3HAYY458VgaUE1HS9tH363ey0afpvZ&#10;6F4N1pJvtvbe3l/SsVtL+Jnxu0G0tpPhpqGiHw3vYPpTvp4FlubYn2dXIkdASGZWdyMhC3GR2qfG&#10;P42yTXESeF9K3RwrdWzHF3HcRSMFK7rcI+/ecZUHBB6gZrAb4mtrPh23t7a6t1upJFuHlt9Ns4CJ&#10;iHha1lk8m4a6klgYZdRmNm2tnazjwjxt4p1nVJLjVfBlxf2sUVu7y6dYwTadJG0q75YBJGkm5DKW&#10;BMbKCzbixBGFPGVKDsq0nHpZ/pfT0+Vt0dtHG1eVKM9fy/B+p9QaJ+0d410qxvNe17wPpxgs5Nl5&#10;dWOphWhwPnQwuBOWUAsSYwgBGWFP8afF/RvjjpL+HfEeiajfR3cKL/Ztzb+QdmcFluTF5gKllKEt&#10;k5YrjGD4/BqHi7UzbappMeqzXUkyyatDpdlP+8khgVQPNcJIisMRsQxcgZYgDNeaQaVrdvd+SIra&#10;/uHd7PU5raKaO4spphmXzGl2xJ8rBm2sSVwN3JqcTmeLUPZSqPlb2922v9ddmnc7aePlJLmXP52/&#10;Kyt+DJrv4WfAQ3clpP4f1WJBGJhcpdzS2zKWK/LKGwDkYKthhnvg1h+Jfhl8CdBuEtk0udIrUxal&#10;Hff2gZkaRgCiCOPzC+MESI4CgK27GKdqfhPTfDF0h8R2Ul7Ylpd13omootqY0A8vyygUNIqnDByw&#10;5GGYA1f1HSfEB0uzm8H6ai295f3awfaIpbp7mRmGbgS26GNpUiwrKrFsjkMWIrxbTjzOcFf5fhpt&#10;5/dcxnUg0+SlFL/D+eiOI8QaH8FPHd1/bHiHXn0u+ZhCLW0sZ4IoPNy6qE8hYucbsqjZB+83FcPa&#10;/AvwRqV5LPp+vT3llbhWlaOF1kCyY2HKwsOQw4wCOcjjjb8U6n438K6oY5ra5tILeRJnmhSWOKSU&#10;RlFuFinA8kgrgh9rkZAUY21B4P8AAXif4na49noq3cltJGLi5Z4hDbSsYs7Y0BAUtkhSzBGPRiSM&#10;8tWTTcXBXTt/WpxKdKo1ekn+BJ/wzX8IU0VNY1LxtDbeeZDAvmQHcsed5O7BBUjBUjOe4PFc9f8A&#10;7O/w3061P2/xZFJM8SSW/lhEQiXJUsXAAHGcFhxXsEXwj1bxDolzp3hvwr59pYRs+pTz6bFE0ToR&#10;b7o5oVUuZJXDBHDSKQdvTJ1v+GUtX8KTaYfiN4a8SWxurJriyt7qxuQbwWpjR2gSTLG3iaRXZmdP&#10;XAVhUVFZpRs++6t87msKNJ3vh/xf+R8xyfsp+JtQzL4Y1jRLpCF2RmfZMwIyCQmQM9sH9atWP7J/&#10;xjtRdLC0UbS2rpbvY30T+dKpDiF1JDbX29f4WAJBGa+sYvDvjnT/ABRpvhnRG8R2+p6dFcWdm1vc&#10;zG5ktgyLEscaxRyF2ZnAjBwCABnBrnoPh1430+4vfEeveKrq1srW8CXGn647G/edJXBSVFUyqx2E&#10;5ZSQcKwzXO6k4p3SXz/SzOunluBlKK9nLXs/87fmfHN78B/jpoMJOpaZeIiMMTxSxP5LtlgxZXO3&#10;OSCTjrWHa/Djxfb6Hca3eOkaWd1EgikdJXbzs73jC7g+zaNy56HOK/VK+0zxB4Fjt9K1qaHUpJom&#10;uNJummSOWYzxKdk6NIYSkAyPkRXDjJUFTXnaeEfCmjeGpdZ8dW3h++lnE+25u/Me8u5g48tR5LMp&#10;BGdxIChtpyATWFaq2/ht1/rRG1Xhqgm/Y1Xpf4tLfc2fEHhbw5LHqUmtzQmSOyH25beQ/wCvvQQd&#10;0uflSKHcGYk/7OQWJC2N832SV1VZN5KwqBhZWBXcDn5md2kUbict91QFBz9d+MvEmi2MD2EOj2lr&#10;FdqrJbRTGTT7YEKwyjsYlKuSC3OWPLtwtcbpZ+HXiS9gsNL06S2kZI5VvQYo42kRgHjHOSyMRtYj&#10;DBiVPGR5rpOUW5bvoccco5Wo+0X/AA58heJtUvE1d7aV5mWziWEoTlDIOZXC44LSnAJHRRV62tdQ&#10;v5HNxeAXEwF1KXXeYo9oLXchJwSDtCJ95ieOOD9c6r8Mfhe+qta6ra3K3BCrPscTOZC4TcBDK28s&#10;WGQgPzHsciuv8P8A7O3wx8VahMllq+pILaCGa+i0213zE7fLjjkNztSNht5Vv4uSSTgY1a0acFGS&#10;t8jtwvCmJqz5aclLy5rM+LPHF9ZWEl9oduI5Et/J0iI7yweKBVMp+VsEM+7L/wAR5Oc1y3h+71ye&#10;40+wt54kWfVQgaVEUYCoD82Ny9QSQRzz7V93+O/2aPhfocun+JtF1jV9T0e7kk82fUXgzLKCSYkS&#10;3TzkweCzJgNjGQGrz/wx8Br3Wre3uvBMtpPcxmf7N51xFviklXaImSJSWdOWLkYYAbUxk0UsTTUb&#10;d+/oLEcMY1VLcv3O/n033/4Y46x8W6ddSX2rKPMf/hInR4XffvVsqspzzgDaGwcHvkV6x4R8Nv44&#10;8cavoGsJLey6VcpDHZW9ukgnwNkcMUCtjJ2qQYw6sAQF+ZSIfhd+yR8RPEmoan59xb2MVvYavf2N&#10;xCHuoLy+soCy2GAimNpWBQSEna2BtJNfpB/wSk+Hj+GP214b/wCJ1jNapqWh3mn6beSI6mx1Ly0J&#10;kGcbZZIllhGeQXOMFq+C46z6llGWY7MqcHUdGnKfKt3ZXts+ie12uzdke5wvwpisbjcPhq0XCNSS&#10;V7aLfW33W7/M/Yf9i3wH4l+GfwE0fQfGVreaffzS3uoSafqERhuLVZ7mQxRSo3zBjEFc7uRvx0Ar&#10;60mkhI85CB6he/pVSSC5W/uLByZHjncK6gkOqnAYexGD9Ky9b1HQvB2i3Pi3xzqFlomkWaGW6v8A&#10;VZFt7aNR/tvjnsFUFj0AzX+SmdZvUzTMK2OqL360nKy7yd7Jb9bLr8z/AEoyTA0suwFHD8/u0opX&#10;emiVrvsaLRR3DjycEk/dHevnL9pT9rP4E/si6fCfidfrP4gvYGm0bwjYOralenHyM+Tstbcng3E2&#10;FxnYHIxX5p/tO/8ABW+W1jn8EfsmaXLFI8xt/wDhO/EUKxxsmOW0+ykBKknO2a6AwBnyskEfgN8R&#10;9a8Xa34rl8aeKLi71PVbuSS8v76/maS7u5yCzM8rkuxyRtyenQDpX9K+GX0bMbmEoYjP26FHpC9q&#10;kv8AF/Iu6fv7q0dGfgPiT9IajhISw2RL2lTZzafLH/CvtPz+H12Pun4n/wDBSD40fFj9pXwX8Tvi&#10;XdW+i+HPBvjHT9Z03wtocgksraG2uENxJJKpZrqR4g4aVjyDhFVTg/2X3Hhvw5rKJqVltKyqs1vd&#10;Wx/1kTLujIYdVZDx2xX+dHqFxYpplzqvk7vNAW3uLlSBGpGSNigrkA85yPbBr+yX/gj7+01P8ff2&#10;ULLwT4luPP8AEHw+8jw1eu77pbjTvK3aZcnPJJhDQP8A7cBPetvpheGawWS5dm2TUvZU8I3Tko6J&#10;Rm04vz9+6bbbcp3d3dn5v4Ecc4mvmWLw2YVnOpXtNNvdxumv/AdUlolHQ+vdb8deI/BVy+mNsu7c&#10;XirJccmRLZsBjHGow7p1wSAw6c17H4Q8caN4gtzJpFyk0WducFHVh2dSAVPsRXlHi/Q5JdVnurdM&#10;A9j0I/ya8Ov9GvLK8N9pstxZThiyzWzFenqOQRnscg1/JseHcDmeGim+SbW6Wjduq/y+4/r2pl8a&#10;kbo/Q2LUgCT056E1YF4SCwOAfQ+tfGnhj4xajayrpfi7b5nSO+RdsTnoA69UJ9R8v+7X0Bo/iZLq&#10;Ijfk4DAjuOx+lfmWeeHuIwnxxuu62fp/Vzxa2AlB6o9Ja5XoSTj161Xef5TzjjtXOxajHKN0Zz8o&#10;ORTri8woIIbngg4r5yhk0oytykQw+pbnuFyGY9e3r/hWNLeEscdz+dVXuT9pKMcgjo3bPTHrWFcX&#10;hUhpSAGbaCT3/r+NfW4HKb2Vjvp0uhrTXbAckdPyrKmuyT14NczqWsfZlLP0DYOOx+nWo4LmaVtz&#10;g7cBiRz+HFfUUcnaV7HoQoW1N2S728uT9R/hUMl6HUM3KjIGOaqy+SzDLAnJXk8Vn3ETxZfa23qr&#10;dQc9M+mK7aWDhppqaqKLst0FPydBw3/16+r/AISvLJ4R+0MFG5fLDMc/d4P4AV8XPqjQoWkBdR95&#10;cYYe3v8Azr7T+GEcK+ArTyPnEkYm3SDHytk4PJxz1HevgvFXBuOWRjb4pxX6nzfE6XsIrzPPPGt7&#10;GbjbEDsPEZY/NMeuee30GPcda9jnzFDBA3PlQIv4gAf0rwvWkkudXWSbcElnRW8wgySBmCgtz8qZ&#10;I+UdeOg6+96qjLfsuDwADmvj81wkacMJS7KT/wDSf8/62XhZtHlp0Y+v6HkXxeA/4QOeEkKZZ4Y0&#10;z3O/fj/x2vl+zmjmhGPlmjPQ9D7/AJV9FfHa6WDwpZQt/wAttST2A2o3J9Bkjk8V8221zY/I8YXz&#10;TuyuMnKjgH+Hn1z7V+wcBUZRy1O28m/0/Q+g4eVsOvNs7nWI7fU/DRvI2ijnjXDGTIT1GSvI+orP&#10;8M3KoMcmR/lJY5O0ngAnr/tN1JyTWt4Xsx4p1W08NXkps7S9uIoLqZEBaJS4+ZclcYzzk4IruPF3&#10;wp1X4feIr612vdW2mTLHNeRQyLGm/ZsZiwIAPmKOGYBjtzmvoKNWC9phHdys52Wto7Xvtv8Adoel&#10;UzXDYerDDVqqjKfwp9fJPZvy3LdtGqQgKcdiffua1EUHk/8A1z9ay7FlZA6DJPIOev1rdiG35pOT&#10;1xjtXw+LxLTdzrlK2oInGW79BWpCSF5AHsfSqYBJyeMcgVIzHj+XevDxOJ5tEzkqy5tLmugUnaD0&#10;98V6p4cZr7RNQ8PqzxzXNjL9mkjfy2S5jUvC6yZGwhwF3ZGAx5HWvGY5CBkdfX/P8q9G8LakbK4t&#10;70c+WQGXAP3T7/yr4zPMbXw/s8XQ1lSkpL1i7r77WPkOKMsji8JVw89pJr8DhbP7J42u336J9utd&#10;AkuLjTfOvfKsry+nBKSyAtGjoArkIpYRMzFeUbf6I3inTNB8d2fhHQLjUre3uWOtW2pMsj3txdFj&#10;IpaSRTEzFoQoSDfIdwlLMZMJ0vxP8I+E9P0/S49Vma00mTfa6bBLOJJLm9Nyb+D/AEgk3AjxEVjg&#10;3GJCAPLJ8sV0Hh7RfB3/AAjN3Y69eTPaaXdK5sTckf6ZKCsNvdKcPCRC8bjLZZGR2zha/wBAMt5a&#10;9KDoS92cYzjLaycVJNdUmra772vez/gytSUZOMnZrS3mnb+v6t5P4E1OTQfDl1Y3m2GLUIrG4Gq3&#10;IVheWd6ZohGhZm3XEgZIsthickhSONTxZDcfDvStB0Dwvi8sjEt9Fp0M8rqREyzSqzwsTGJllk2t&#10;JlDLgKCdorp/Bvw/tYdIf4h3H2h4INMnuvslv86xS7FaNYYXVgNs/wAquVzj5umMeafEbxZ4X0Lw&#10;lYza9fG3tLG0XT9SnK3D6lciDNxFGGchWklMEYKeaXKAoTkg104al7LDqXI3LXlT6q61ts1997Ps&#10;kQ4c+iOd+Hvj/VvHFzpFhDJHcz6ZNdS3xv4ZF1CB7iAzW7TCdES4WSJlUfvWwCFGOaydW+HVtp/i&#10;nSotbscv5sN7qV09xnzdM022b7QIljeNOvClchF3SfK6OT6Lrf8AwkOu6E+t2Jjjk1oRLplnduIm&#10;tgZd1mu5TJIlxFKfIaNEEIYDIH7wVi2Xhrx/rNlG0V7BprLcahPq9nayrFGDe20hkaGcshKLcb43&#10;kCBmdsogY5ryUpzruMIvey6306qzf4+Vu+Cg42i1/X9f5l7Svh740XUp/iT8QZ1s7+ZoLkW9nIz2&#10;1+PJ8ooudqqibyEL7CxPmYIUCux/sf8A4Vxqkeq6XdTzT6atsgjikUM+oqs+2GEvtTDpKo2klWAL&#10;NgLxzXxE+Jb6bZXPha50ae31fLAsk+DYLcqzI2+JppGlKRiON5NxZpMgYG5eM8K+C9XXRyB4XW6S&#10;cJcTXd5dFZppo4bZbOedpm/eSQIskARVjUqu0KNxz9JgOEMwxq9tgqEr7JpST3v1Ss9HZ9kup0Ro&#10;Sa5nHR/19x6LL4P0Tw94XXXneE31rNBq6pa35zHdXavBZQ3hhG4JcTY3YA8ksNy7c4x9H1iPWPAU&#10;fhTwJbWMTWtxH5kV/BiO2RL+M30UfnArEV/12yQMgIKKMACnR/ArXdTFy/8AaU+iXUtzHJNeWcFs&#10;tw0kBcpcGNd+8tI/mCNmCocDAVdteiJ+zj8Nb1Ib3xHcXWpyiNHd5ZmSKWQBVDmOHy0L9c9T83Pa&#10;v0rhnwHzXGU1GcPYpOz5t5a6te7s1a109VfayTcFF+/JfLU8o8aahD458O2jW7f249nBcySRWbKY&#10;rue48wSwywB9i2zWzMkYdSTuUMqsnOhaeH/Ffi6Kz1bxLpEMEphjtn3OYo5bWVRIW8tvnidXjUbR&#10;EXbnGF6fSNt4Y8N6PEy6XbRWu2IIZIo/Lc7cHDbFChcDk5wcDOetW5UvZMpFtcuzL8jqqsi9cPgd&#10;MEYHTke9fsHDn0cctw8V9eqOq102X6/8PuaOvTXwR+88f074PvJrMmu68ILaU3VxPbnT5hE8IuUR&#10;ZGjCr8gAXyzH868AjGAB6bpvgrw3YFSy75Yy4WSWXLiPhtjkDlVb7pOcdsVsKZCVbT4g7SfMfMAx&#10;xwRnHbIA6cntTUs9QEkjEyGQoAuI8ZPXbgkjOSR+Htz+vZV4fZPhGnQw0U/RP8X/AFoZTxc7aO3o&#10;TCw0eyAd2h890EQnIXLheSM7RnJJ465yetP8jTjKFlw3y+cd8hckA4yRjAbI6Z7Vm2J1GPZHOUlM&#10;06tG4Bfy9wOY+SRnI+ZhjGeAa0beJob1bp0KxRD94FVSqZOMA9W6nJGcV9jGioq0Uc3P3ZpRw2m1&#10;pShjBH7xsEbgeh24I9s4zTngefbCAkcK7lUBWHzcDGcbR0OeO/rVSO9uJJpViBTY5847tyDcSxIX&#10;JILDlcY4B/Gne6rDbCI3MJ8tpdzCKQttXHDfMRlSOoUZHJx3qulhW1NtpNOiw2ZPODq4O44LAbfu&#10;8HB9xjPuTQmoWb/vbSF13HOx8LznkjIGfX6c1Vu7eP7OJEdZmGC0schZUGMliQFBXgAgcetL5EDr&#10;A9wWKiUuEwsvlpyD2yB7rk/QZoshIo3l/BIiGNQVZlcO5JAUkAMAFww6kAY/Wr/2eS6Tbp7qu0+W&#10;z5DFBnccE84DdgT6dOKiurG6ikSOO5iWDduDljC7Mp3quFPtwcfd9jTrm5Flbwqx8wrIokaEM4BY&#10;E7cnOCDySW/wosU5dET2mmXS2wiuvKaWVykn7tcmPGANoY8Y5PzZPcDJrqZY4VgaO2w8fLljjIUY&#10;467ccHjHXjr15C4LXYeSFnywBEgDsct03biBglTtA6+9Oa4aG52agkxYwjayE/u2HHQZBbOSTjqM&#10;Ucy7E8rub42GLcbcyowPKqpJXqNxYcZPpz9a506PYzTlbm3RyrswTy1K4UcBlPByCOMg55q1Dd28&#10;a77iPgEBZCWUN3LbmOeDnjGO/at5r+3vbowtKrM8IkGG3KUOAu1sYPT69D0pNplK62OQg8NaZYTA&#10;3It9zBB9lNvGQsnTOMZ56gn+lCaDpNhAYLaKfKkbA0sqE45PzghjjvzwO+K6u/g8+2aZIzcM8o3N&#10;u2sJQec78gAA8DviieJ1gW3hiBxJuDRqV2k+ucD2OMj2NQ1qWp3OY+xSajb+VFd3QUDy3C3M0YaL&#10;P3gCxHzdiM+3rW1aW4sLg2/2q4ZUJjVZ5WdM/wB4AkkOOh5K5yTzTmt7hlWKVdpR1KiRgwXk5CkZ&#10;C55zjpV6S3u7qULbHapyHAI2Y7AFsAHPf07g1zSfRmnMXDNcjeQbgmNWJ3D5h0wB7ge3PXmnww62&#10;LdYp2d8LnczB3Yk854bkHnpjFNNwrnYySs/l7BsboM/Nz8oUE5wQeauRvJ5wmuY3C9UU4KgkYOfT&#10;g8g1nyod9DG8rxIZjNBqMYKgyRia1gJHbJXgnr7fhVZbrxxbPJM9/YSlSfMVtOCqFA4bKzjgEjOA&#10;PU4roYrpLnzklEhAYoyiMs/lgAqeWOec9Bz6VNF9ilt1MQGN/wB3a21iM5DA4IznkdKz9nfVMr2n&#10;dHKPqPi1o3uEmsPMxtAmgmVcgZP3JySBnPHbiojrHi6MRSOmmylRtcebdKnT5MKQTyM5HrXQz6dD&#10;L5bRyIFyQBjB8sDlSuMZHQZAPas77FesCyuERAzBoUYB84I5yQAueg6n8qqNN7phzop3+r6zHGz2&#10;9lZyuqgGNrto2XcTwAyE/KuSMjB71Xs/E2rgZns1iVG+XbeRShh0ABCLgjrkjjkHnFXjokcMz3BZ&#10;2eYc/N5ZbOAGQ7iAAecYp0tjIYxa3XlvHvBBkZm+bnHyjA3HHA4z1NbJPoQ5R7FiLxNdurxtZXSh&#10;esiPFtb8dwz79P6U77VFPdtH9nuI5DGHLHy2Cn+6cOTk9Qc81jyG+gPmQSRqpYKxDliTjGMEHA+g&#10;+tJDa3Vxus3muVYITlYSy7T/AABgBxzn5fpxV77mfKjea4vzkxiTYqhQj7kZj1PKsAR9O3FUbme/&#10;W6Fw52CPOPK3kkHrlQM8D3461Xj0tlvDHNw+1dk4SNM7TjaMcnj1H8q2pHjsybeYkozZ3uu5AeAu&#10;SeOf51y4iMoQlKVTlS6u2g4tdEc1FLcai6wPNOFkbMWYpmBweSSUIBwepxUt8fDkHkNrF3LFHczP&#10;aDeZFjYoAzqzgKFABBBYjHYnmqWp/ETRtLkW3uruLzRmBH6I2eAVZc9yB1649a4DxB4/8Q6vbXNl&#10;YwX3lmONd1uP3zbiCWTYS+EAbcgXzG7YGTX5BxF4xZRl7dF4xVZrpCPN8rqXL+NztjRd05q3z/4B&#10;7IdW0nTUZUvkwhLPtZHURpgHGM5A4yc8Vyuv+PL9TAnheJbtrqeS1NzHIipAEj3+bL1ZY/4QcN83&#10;HrXgDwL4zvI7O5uNQFpeO32mby/LmtILd281HBJ/1xBIVUYeUC3VhjkvBWoabZeIj4UdbwPoaNM1&#10;292+YrWNG8y6gLjbOPKVOcZQnDHkV+HcReO+b5hCpSwcVRpydk1fnW19dV9y+Z0Rw9JWktX5nrUt&#10;74z8R6dN4dmlt1km1COb7RPbMkVvBErloiD8pZpV5BIO35hnpXkWreGb6e9sPCeiW9zFA9pN/abp&#10;IrXWoR2kD/Z4f4BlXJbchBRgvBFfQWjavcXup3GiNd+XNdWUd5NezR7USb+MCKUurjy13/eGFAHB&#10;FcdJpekLdjVxNeF7K9a509/M+0XJjMTvdSrGpDSLIfnjikAyIwgJyK/B8fgauJ5J+1cne129Xq9G&#10;9dfv1aV9NN44nVpo4zTda/spEttJtvKSzitdPvLKSRZYlDDaxgdm/eMCPm3H5Wds/MdtZkVh/wAJ&#10;Q0t1fX9xJqDw+dFPPEFjS1cMWC8eWZHckOXyCqgfKTxui08L6trGjWJC2uoESXlxp3kmCMi6LCC4&#10;mBGFxK481cNgjsAMdNqd7YeGtPuLE6Ta3L21xbWM13dyO1u8KyRSvHMgLBhMHIVwC52/Nwc189Sy&#10;updKc0k+9+22m3+fZWLdWPQ0ra/8M+HIzqz3Ey2N2JLi5WOTE1tcMm1g7np8rCVlYnKsBwGIrj3s&#10;/GFld23iXU9QTDrCpjtkQ/bLp5AZ5Fgh81oPMiWTaiHIGW6EqeitrbzvG9vpOpbUbULe0vp9NRTG&#10;sAmmljV0Ugq0bIhMqyKC0ZIBYgEdU/hay0Dw9p9tNDFpEJvBus45PMPz73eONo+HLux/egg4JIxu&#10;NenDLpwg3y+6u3otX272urakKaj8zn9Gste8TaXe6oEkt1u7tdPj02aXyFRbOXiSKSPJ3RsG+ZTg&#10;rnAweLNrq2gpb2mmRyW11LdXQtLxoHLLb2ThvnlVmVIoi+GbqNuOTnFXLHxL/ZbCeS5V7eZJXj0q&#10;GM3E9usL5JZvMKFXjOMoA5BwG2tXE6wt/wCKtbWXQ44rdbh7QCLzY0na3Mm6S+kliiCRgRqvlp86&#10;uCocKVbPDLCU4xUoyu7JW9ddPv2bvd7XOmnJyvpY6PW9Sm0LWbKLTdMs4opNPjihhdImTaHPkNHt&#10;AA8uN2IK/MCV28Nxj6Dr8nj+w/ti7sp47+C4hiayuEEHnW7rIEQrKCU8ttwIIDc7gOlbN7pHhu1+&#10;3+KbrR9OSDQ4oYo7d28wJIQ0UQIAYA5x86khQR0A4ZqsuheFLZbe4msri105oLrUJ5J5N4Z5GVrp&#10;8ByQFD9GCgqF3dAViMNUqW5V377K93t5PppZ3NFJdNX/AF/mjGTxlqd14sjHh8edHMkkC7oS6X0U&#10;Mc7tBAyqu1oAGxuGWG4A/dx0VleS21pbXjXAttQK+f8AaCyHzYmlyyKoO3aFZSZQWZCV6k5rGsY4&#10;tf8AF++xa4MclrbXUkt0hDD7NM7+fGckxrcB5CUBHTDYzkv8QaVotvZ3FstzLLb6QkFzJPksIrNF&#10;3S+TLkHeGRdycLhcHPOeSeGSaad3r1/rt+XqU2tvQq+K9T13XLq98OeGpLcak91AtvLceZHGbgT/&#10;AL/JTaXVgzMcZGQzc84mbWW8M3cmuQajEbm4WaGG3iRRFFd7WWczFj+9GFXa3ylSW3K3y4owa7rk&#10;D6ZqelW819b3LRzW2p2w8gJHdBpFkJ++TvbnaCRuC9ASesHw4nmubTTNRvo5Iri5Dvb3FuyKtv8A&#10;ao2P7yLqXkcSbWIZ/nLHamK3wGHq1ZP2SfNq76eqd297vfX0NFUjH3Z7f15eRxer+HdOt865q1/J&#10;axXuprGlrJKJFNxDukU2z7ljEj+YqNGP4M7RuHHpfhjxFZXuswto3knT4NFuI3YK8s1wywvE+3b1&#10;xtKA5wc457c7r+j/AA31jwqNIurVLq3gFxq1tFK7xQNcowfzGQEN++kJ5GNmVbGK5zx3ruiQ6p9v&#10;0d7bRWs7WzZmt4pLuOUTrh4YEjKDcGaRWd0yNx5xgjqoRUHGopK8XHrvbX+vVeZ0RaqR5Vfr0/pn&#10;eRalpXhy+Omatd2z3Om6bbzRtLEo8xIVDSMUVWBaV2+UdhySBWHqXiaL7A0Rkup7y7KSTPGhctbb&#10;jviQ5JiYP5Sk9VHyjg1dt5tJ8R2cOoaZ/Z4ubyK7niNxFCnmrboVJkDlhJMkSFHKP91SoyuKx5n8&#10;G6Z4YFtpzsLW+/c3kdwzSSvHayGZ0RZG8xCyqiEjcM9jnFck6E2lGm+Va/O9tF3tdeit6GlNrTm3&#10;/r+vM6XxJ42e40KOC0aae+S5haC12DzbZgmyGIjKqgVW5UsNyA55NL/Yvxf/AOeHh/8A75avknx3&#10;460XVbdbTTkhWG1N3MkVorhp9vV35ZhJhyu37jN8p6iuG/s74zf9DTqP52H/AMVXVHDylrVlKTst&#10;Vf8AG6Z2xy5cqtJR/wAS/I//1fwT+E3xw1D4qaLafDrwRrtzqPxW+Cdp/aPhnXFuGlbxbZQL5msW&#10;sbOQJJLVwfsrH5pYIwTnJr9lP2UPjt8FP21fhlqfwn8YWGn/ANmePLKex8R6BCBFHa6s4yZbdCP3&#10;SXaKZYsf6ueMr1HP8b37Pll8c1+NPh26/Z50/VtT8aWepw3mh2eiW0l5dPOjcDyogS0bA7Xz8u0k&#10;McZr9x9f0J/gh8VNF+Ovws1Ww0zWfGWuwWs3h7Rp4NR0PRPFCIs2p6Tc6jBKYULXGDCsfmrvYjzF&#10;Cnd8HVwkcNyRU+Z21fV95ffr23S0SP7I8PONa+a4BqrG86doTT+3BtRhO73lHSlPq06ctbzZ8rfA&#10;PxD48/4I8/8ABV7R5fFDXEWmeH/Eo0vUbiYFE1PwpqzeS1wMYDK1u4k44EiY6iv1d/4Obv2e/Bfw&#10;2+J3g79svwHYx3Nz8QtHm8M6hfFEkshcWkStbX+0qQ9xPYy+WjEYXy/MHzhce1/tu/sxeAP29P2b&#10;tJ/aUuII7XxhBNdfY53yY9OuVPlnSNQXHMUcsZ64COytyjMD9QeD/hX4p/4KCf8ABCg/Dz9o/RJ7&#10;r4gfCiL+0E0ye4Rb6ddB3yWMk5Xc0a3lhuUg7WkRcqVDBxGZ5jCDhUnq47pPWS3aSvrbS/TXXQ+T&#10;4j4HrYKjXwkV+6k3Km/5btXi9NHGfKl3UnLe9v4pPgFoOoJ4ustXvWa1hgeKK2jkjINwbkBcgkja&#10;oVwd3O4sqqCTx/XJ/wAFIbhPGHh79mr4sqQ5v/h22lXE2f8AlpYhHwT6gytX8met/ES/8Y/FLSrX&#10;w6qtZabqkF5PNCoiilaKTlwMKsVtCGKQJwOS2Nz4H9N/xq8Zx+Nf+CbHwE8Wy5Mun3/ieyLnG5Ft&#10;5HjCZ9gq14eLqVqtSnVrR5XLXl6pWe/rv3/Je/8AR05PrEqSfwyvfvZX/Q+Uf2b9btdb/b08I+Ln&#10;ZGtvB3wVu9XIzwsqSzfN+TEn2r+de6+It9f6rdazco5N3eT3DOOhaVy569/mr9sv2QtM1Z/iR498&#10;WswmuIfgDfW8enRTeVcn7VG4VnkKlIAS2FL84+cLtGa/JDw14Xfxf8VIvB+lw2P2WxlLXKaSxntk&#10;WMqjRW8m595lYKhlDMZCchsYFd+VzoyxFaDje0Y/K1/nu/T1F40VK2Z0MthRjaVatXlbu26dNfcq&#10;Z/aH/wAE+4/DHhr9iD4E/DHU9ot76/1f4p+K45eFa18NSNeZl/2G1CS0iOeuzH0/H7x34jvP2vv2&#10;0ry31G5nGlW015rnia5UEvEL3bNIo25O6CyjhiUAZD5wMmv1v8b6FZfAD9lTxBreus1rFZ+G9D+E&#10;+mKo3SGw0vOo+I5oVyMte38ksKjILfZ1GRkV/On8cde134DfAHxA1iby08Z/FzxLd2rbJR9ti0+1&#10;kEmpsWiACrJO62oVcqFWRdxC5NzpOcfZU95dei9f66H7Xn+CoZbgaf1ylehhY8049JKmlyQf/X2q&#10;6cV5KXmfE37QWjeBbfxh4g1nUL9oruW8mg8O+FtNdbxrCzjlKwf2ld5MUbLEBmGLzJd/+s8vv6X+&#10;yF8CNM1XSdb/AGj/AInWclx4Y8HwRS2OnbC51vXruTydK0yJMEyNc3HVQDiOOVzwnPkfwE/Z58S/&#10;GjxdYeH4/J/famukxojh/tFw7gbEaPIKLuy7KT0IHNfqf/wUO8f+Ff2ZPh74X/Zv+FM8SNosM02n&#10;zWxXdPqTBrXUPEMm04G0B9O0ofwqt1cjHmRMfbwcJ06ao+055fcvRW2Xrd92z+QeHskdZ4niPMoK&#10;NODutPinJ3Wmidt7aJ+7HRO6+T5vGPi/SdYu/hJ8Mb2LVPij8QvOi+IfjgNvTSbaTL3mnWMw4VIo&#10;w32y4UkbV8qI4GT6T+0l8TPDn7LvwI0/9n/4WyzW2uavpDW7uDtm0/Q7sZnnlI+7eau2SR/yztfl&#10;6OhFf9mbwd4Y/Zx+CmqftBfFi2jaRdPgmNjIcTTpcsZNO0lD1V79wJ7jHzJbJk9wfyu+IPxC8VfF&#10;LxrqnxE8a3Bu9V1e7e7vJj8q724CovRI41ASNAMKoAHApYXC+1nd/DF/fLv6JH6BxFxHXyDIafN7&#10;mKxkGoR/580G3d9/aVZXcpPVu7ai4RP6Nf2cPGMerfCbwxf7gfO0CwHHZo4VjIH0KkV98/DzTJdU&#10;gGr30n2XTopFje8dS2XxkRxJkGSUjoo4HViqjNfj9+wJrFldfs+2ninx4biz0nQ7250y2GMTarMr&#10;ealvZ7uCED4mk+7EBz8xVT9yWvxp8Uasw1GSKxs7W0hBgSQOtlp9vIflJVTuO88qozLM3PT5hv8A&#10;WvZtwbtbTz+R8Pwtwy2qWJrUfaTlHmhTekeVf8vKruuWkuiunO17qOr+8/Efj3w14R0yGJbe8ne5&#10;kb+x/DenL9q1XVbgDG4hQA7Y+9KwWKJeFwOD5Pp/7MHjf4weI0+K37TEtpZalBbrD4b8K6QIp7PR&#10;YVYtE91LKrC+ulLEndmJCTt9vC/CX7Vmg+BLye/8O6VFeXl1Ekd9reruXv7vb1A8vCW8Gf8AV28X&#10;yqPvM7ZavRj+3nqs0eJrDT8eheXj3zmvq8pr4Soo/WZ2itodPWT6v109dzyeJuJ8Qq0p4Wp7Ss/i&#10;q7baKNNackIrSNktLWUUkl9aaP8AC2x0MGWRbTUJjhpb24RjO+P77ljnpwAeBgAdq6FfDujj5TY2&#10;uR2AYZ9f4q+J7L9szxHrk32bR9ItryTP+rtY7i4b/vlCf5V6zofxG/aS8TIG0nwnFErcq16i2owe&#10;5+0zIcfUV+lU+KcsUfftbyR+Q0+E84xMnLDxlNv1lr66n0APDGiEkiyiGRj5Se3XHNA8LaWoAjtV&#10;x/tEnH0rzu5sf2mLWzGoa9dfDzRYSu8vqmuadb4B9Q07H9K+fPFP7Q+v+HZntJ/G3gqeWMlWGjmW&#10;9G4ddskduyH6hsVceL8lvo/6+8rE8B8QU1erFR/xNL8z7E/4RixHzLaRntyP/r1ONEgjHyW0X4dB&#10;+tfnI/7XfilpPLbWyVyRmC1Tp6gMq1xPjH9uHT/Cls0+s+OY4XDhBbSR+VKCeecAgYHqaX+veSx0&#10;5X9zPLnwjmtuZ1offE9H+PWmyw/Fu/Xyo/3gtkjiCYBLW6Lg4OWywHQjjjHOa8wOoBSLW9LyLGiR&#10;xfuz5bpAzIobc2CCqsBjcFOMkjNY2nfEeD4rWDePjcSahJdSDZdNIkqOkI24V1ZlPCoRgHB4PpVi&#10;5s7250MWqofLtn2JIXONpbauAflXGAG3AYLdeTX8acV4mFbNMXVpfDKpNr0cm0f6K8AUpUsjwFOT&#10;u1Spp+qirmQhmmhufkWVsmOOBDt2mNQ0jYBPB2kc5Jy3GMGsCC5toIDcebuMtumYgm1fLVklJHAA&#10;BwMheuRkBq6OzaTULS6ctIq+UpVGGfkbKb8Z7jhm+UHjGCaw7e1luJ1+xRyhCzQxhXXygsiDcFIJ&#10;3LtRsgAjGMjoT4lz3LNtsvafcRpCFtJpmMSu8MLIu0DaCrN6IMtuHXOD34+bf2gY4YPFMEjZtw2g&#10;2rxSI3mNOiq5U5XkcABgTzyPYfQul2ili0Ri2R7GkMgGcoWUgnqAqAjOMDJ5PBr59/aDu5rnx1aQ&#10;Wi4VdJtLdxIxYoVV9zoGKZc8jpjGQQeDVU9zxeJW3g1/iX6ngN41vHMZdKaVYkdpIpohsYyRFTtb&#10;cQEDggkeoyByazhMYbayvDFE8EMblW3cHcfmQkY5QNkAE85IA5AkmMxt4bK6VcTGQSSMCrPlkPzY&#10;ySWUYXI3cHIyKq2jQyva2t4I0t0EkzPCQXZZAFUlWJUnB4IXOM5AIrqS0PyutN8zt/Wx1txF9ktM&#10;7Zo7pElzBBGPLFpKoZGwwY4AcFCx3fUgV8sftWTRy/DzSwZ/Mf8AtchIpDmZEMJY5+UDbkgA9zzg&#10;V9PO+oRLayykSNaxpImMHapO6IZ5w2842sTu464rzvxh4e0TxtplrZ+LIftkNrceYkTFoQjbAp+e&#10;NgWAUYwfu5zjmu7KMXGhiadWa0TvoeLn2CnXw1WhDeSsr7G9FaPHpEltFIftjFYQC3RjHtwRwOGH&#10;XoM/jX1/c/tW/GrTPg/4b+Hdrofh6wTw14as9J866vJbiS4GnWaW7sTFCqqJDH90OevJPWvmPRXu&#10;7i6W8tnRCI5ZAkTAhFOCVww7k5AJGSeCa7aVp7dI4YoyjpI0QLne4VFxhgTgZUAHkDj2rHD5rVoO&#10;ap/a/QutkVLERi6l/d0XTc+h/Hnxtj+K/wAK9FuNF1eymH9lWrazY2O2SKG4a3ErLvyxUxFtu0kk&#10;8g9K8h+DPxgsP2efixovxl8TssVt4cvo9VmWOI3MKh43hQ+WN28t5xIHABzyaoi4tYtH+xmOURs8&#10;TiGEBQyK3zc5JTKg/MOhGMd6reGrS6vPFmm388enOF1DaTfQiS2JMTbWmQRzBugwoVsN7811Rzap&#10;PH0sRF8rUo28rMzqZLGhl1Wg/evGV9N7p9PQ/RHXv+C8ulzEQ+GItduWz8i6dp0NvuPsSQ1cNL/w&#10;V7/ab8bM8fgbwD4/1IbQ24+eq4OcH91Ewwe3PNNt71rbRobm9vdMtEt4vLiOn6fOEUZz5a/Jarzg&#10;Hh+o54rPhvdP1iRv7W+J+pRxAAsLXTrOJ0IHy83mpSEhQRyFP0HSv1Gvxbj5v3sRJ/8Ab3/DH5JT&#10;4eo00uWEV6RivzZbvf2pP+Cp3jSF5dD+FVzYLuAM2u3Rh256FluJ7c/jjGeK4OXxX/wVK8QnzNQu&#10;vAXh2NmP7ye9tpXGDjIQS3DHnjO3BNb+q618NtFga6l8Q+N9fn+68EVzBbREj5g7C0spFZQCScSe&#10;wPetbwr8cPAWju89r4O1Ob955ge8jvbwt8vPzC5tVIwSSSCe/WuSWaOX8Scn8/8Ags6Y4O2ilb5r&#10;9F+pxsfwY/4KAeO4XOs/F6G1U/eXRLK4VDkcbJY7eFTn03ZHcda+B/27vhd8XP2bbbQdWvvHWu+M&#10;rPWvPt7261G5ni+zXseH8oQiZjseM5VjjlWBHFfq3H+2r4d0fT/7PudHt4yscnmeZY2MLeVGVAO6&#10;6a4wxxwuD6A9a8O+O/7Uvw6+Nvwq1b4T+NY/DdvpurW43lruKOSC7QA29yiWUEahoZMOo6EDDZBN&#10;THF4d7q/zM8Tgk4O1TX5/qfzwf8ACdauzl/KtCT3MQY59csSf1pzeO/FTNiO6MQ/6ZIiY+hC5qj4&#10;z8LP4O8S3vh37bZaklrMY49Q05y9tcp/DLGSFOGHOGAI6EVzCPgk9P617kcDh2lKME/kfFzrVE3F&#10;tnaJ4r8U3MvlvqN7gn5lEzKCPwIFd7oSanfxGSa8vcyN5ITz35B6556Ada878O2y3N2u/OD1IGf6&#10;V7dpIsrJJLtBtghBSPeMbn/iPHp0rxM2qRh7kI2OzCptXbHJoGix3iqU+WNCzM/zc9Bnp7/lXReG&#10;tBtdSnt7eO3SQ3d0r+SCN5jDBhgHk5VR0BPPSshbeWVFtXISS5PnTuxwEiA+6e+ccD3J9K+5f2Hv&#10;hHN8SfidB4i1J0tdE0eUPc385wUUqwEMWMnzJCQwVecKM45rxUpSfKtWejh6PNNRP6Ov2K/2ZPgp&#10;8KPgPp0/xC1mC01XUVF1Pa28ZW5XcuIlZ/ND8A/dIK47DnPvsvh/9kmXet7qWrOdvzCF7WBtqErn&#10;LweYqscnO7jg89a+MdV0T4cakjSpD401a2RgfMsra8ud64GN6oqJ5bEBfkIIBz1ODqWfwrkuQzeE&#10;/hX4t1FmjUQm6tBahiyhiGNxMzIgXBBYZHXjivraNFUYKCqNJeiPpfacz0pr8WfUT3v7E3h6VvM0&#10;yDUpPJQA3d7cMGTGPmeOdQCDgEBB64Ga2rf46/s22sC6do/gXwnezs3kwuLaS7YAKQoKurBu3IY8&#10;98CvDdO+G3xztwJNN+HGhaUVTabm/vEBR8ccwOR8wYqPmxwc9q9W8G/Cj9oW9CzvofgvTRG5EkxW&#10;e4wxJ2kF7jBXAB+Uc96HWovSVVv/ALeN4qp0p2+X+Z7j4f8AjJpmqQxr4X8MadYQxyBmj0rSYIg6&#10;sMZZmQZ6dRxjivTx8VpLe2cTW0VjGHMcsdnEsL4+9x5SvkjHXgD0rxI/CT4vR7LjUfEVpDFKChgs&#10;rUqnzAgkAZ5B4HqvTpmvMvE3wa+J9zM8cOr3NyHwWUE2wKHkKSvrgckDjjFJRw9tGVJ1eq/I+r5/&#10;j34VsYjPLaXF5IFAVmYYJzjILBPQ8kevSuZuf2uNCWQW9hpsQ+baWmkhB3qRuPzmQjjg4HHSvkfR&#10;v2YvE8l8LnWy+xyDIxuHjADg5DKpPBwO4zn0zXp1h+yr4f8AOSWK3tJmB3vHvWTKKfnUqTKxAJGV&#10;ONvf27aFLALWbb/r1OKo8Q9Iqx0OvftfapE+23voLWM7dy20qA5LcDEMEfQdWDnPSvNL79qDxdqF&#10;m91YTXmoRFSAIzKVQZ2hd07SqecdFOfevpPSf2c9PtooPNtLN8AFyq7Whc7uAm5RnPX5Sc9Rzmt7&#10;T/2bvD9zMqPpbRgybvNYoFZkJIJkRASMYBG4ZORg4NepQzTLKW1K/wDXocFbCYuenPb+vU+EdQ+L&#10;nie+2iSLV3VXaBoPNYJDKOWBWFlKEDrn271i3PivxPdw4h0Zv4iHlhWUlCA28C5dmOCwxxxwTxX6&#10;e6d+zR4QhkW8W3ETBTG8AeNo8FudyFSvA+6SefxrttL+CPhDw7F5+j6bp6PkPM0EUfmSf3W+YIig&#10;Hk5GOBwM8elDjjCU1aGHR59Th2tN+9XfyPx8ttG8Y61GF+z3GyUqGjijWMZPTmMlCQMkH1GOT117&#10;f9mT4j+J5z5ml6mUcbY5DG67AQMlS6Yx6tu6jPXr+32m6LYwQfZLOeTzImJkFvGwZG2/dJbjDYPG&#10;OCeBg1o296dNs/saNeKj7pCZHXCg4BDIxbAOeRng9RSqeJlVaUqEV/XyOf8A1Kpy1qVJP5n43W37&#10;C/xPSOG2/wBKEewJK7zxjykUZyyAljuzxtBJ44x139M/Yl8btCDdSlHYsjoSpCEZOQ7feJPAwDtw&#10;Bjqa/YF/EbWDiLThHArbXJ8prlipP12jr/CBtwcYqSy1q+u/OksLWbzPlwZo44ElwP4SdoGQPc88&#10;81wVfETHy+Gy9F/mdUOD8JHeN/Vs/LS2/wCCevivU5EutSMfCoQ8IRwecswBxyFBzyRzyOTXpXh3&#10;9gbwrHaBPEENzI6KT5ryRwRsT8q42ox9fu45HTOa+97jU9SjjWOJbW0VxvMUl3EoUHhSvlI4bLYx&#10;gg49awbjxDeTALbXWlZjl8mTy4pJ0HGVPzlAWOME5Ynjgd/MxHGmY1NHVt6afkd2H4bwkdqSf4nz&#10;bpf7EfwZ0aSNZLC3h2hXiee6LSAoAC48ofMNvTIGRnjrXb6X8B/htoRUaWzafGHIAjQPGSeM/vfl&#10;YEDGSccdK9UutVGllPtCiaOVsOtrbsxRo8sCNnTjPBG7pXnuu+P/AA9pt2Y7yBYRHHJcSy391FDC&#10;pPRBlgGfk5yVC8ruJ4r5yvnNWo7TrX+Z7dHAwgvchb5DNP8Ag94csrt7+1hW9VpCV8yKBVyOQTtd&#10;Qe4I4x1I6VZu0s7RF0nUo0t0JAgtEnTYTnIBTbgZIK9xn0yK8Q1r9rD4K6HdzXuseIdLjKBQYbeZ&#10;55E8w4JfygynOR0bGeCRzXkWtft+/B/R5hdaNfarqZjUbobLTnLysSBtLAbVDYOV5LcAHtXPKjVm&#10;r8sn8n+djb61ThvJfefR7afPe3EclvAPsshVfMuLZ5MSA7tvycY6HsCe1PuvD+v6HCt5JPaWnz/I&#10;WBjLhjgld8YLHsQpBHTFfHGs/tveLNYaL+yPA/ji/SEqIGnnMERCA/OqKsJUZ4xuAKngEEVwmpfG&#10;X9qbWws2h+D9O0aAyh0OqzTT3YV1YplnLujbsnG8bQMZIwah4PEf8+WvVx/+Sb/AtZnB7O/on/kf&#10;a9xomqXV0tvqeo2kzAbvtKyKx/3cIHkGPoQCDkkCrkOjeLILKM296Le0RW3YMkoj8o7MsgiZunqc&#10;Z5GRXx3pVn+2p4vMVve6tpGiK4kkY6bBHiHgARGT7xPOQGbOQBlSTXOy/s7eMtaeRPGHjjXNQlSE&#10;ySGyniMpjVgXRWiO7dn72c42kngU3gq97OUF82393Kl+Jp9fl0g39y/U+qNd1/Q/DUMsniHVryZU&#10;kSJkCRJkSEYIiunjkYBWUnCYA57MDxGrfHH4L+FU8y919QYmCNChW4CMWJVTtVEbb94BGbjBBxgn&#10;5b174S/sv+DJZbzxHr7yXcaNuW+ZpWeRSZWDH5txYtwfkGc9T15H/hb/AOzX4X1H7JoEGqXqBlZG&#10;to1MXmJjCjywXIccYJDEAksM4HfDKFNe9Ul/27FL/wBK5v0OSrmU12Xq7/lY+j779rrwLp9nIuia&#10;XrOrTNJI0U+n2kqwqQFO5muUijUnPDJwMZIOeeJ1r9rXx5GILvw94egLKixiPUr2GONiMku3llDt&#10;O7BwcdPx8q/4WdfeNWjHw88G6g4EGJIpbZJI2wd4wZI49ucHB83GNuV455LTPDn7S3iyWVPBui2G&#10;lxIfMmCGIFJGGQGwkx3bSNyhhjaASvSvQjl9CPNzR37y/wAjkqY6tLaX3L/M9O0j9oT9pHxfA/8A&#10;ZOm6XGWmysUdtd6mB5XIJSMsuMkY3Hnrx0N7xLqP7QOqIz+J/Fn9iRyOJZLWxhttIwhH7xf9InV2&#10;A4JUDJzzgVx178BfjNqulwXfxQ8W/wBkx3DGOO386QNcOkb/ACKHlCgrsbJZBk9c8Vc0r9kH4O3i&#10;xHUfFOp6rK7xyXMVjz5yPynl/Z1Ziu4HDbs5wCORjuprCrXT5K/5mMp4lrZv1dvyPOdW1nUMGPxP&#10;4+mu18tzMsOoSSbmJ4UC1iKDJBB+Yjoc9TXPtq/waxEbIPq8zySbkSymlYuQNzsZ5QVGBkkxDpmv&#10;tPwn+yF8F9ERlPhm6vJfOCpLqkkhZWfKo/liVWk25Vx+7/3h2r6G0z4P+HtC0wW2n+GNLiiZY5dx&#10;t0geHYDn95LCSCex3kngdlr0IZth6a91SfzUV+BxvL60/ikl98vzPy/tPEHiW5synw+0GS3jK/u0&#10;gWNX4bJHyxoMjqMybuc+1UZPDHxb1wpb3D2untcFigul3qUjUStscu/TKgYYdQOSQK/VSP4e67qK&#10;xWs6WcUcU/lC3jd9sAwSwKIEiDZBycqeAVCk1e0T4MaF4fggfUIGg3fNN9is4bYxbCy5SRlaVScD&#10;aqkMX7dy1xNGH8Okl97/ADYf2PKXx1G/w/I/Pjwr+zF4k8SxFNQ1ie8kjfyblbKEPFE0nKKTl2UP&#10;knAUjAPIr02D4BfDLQwD4ouv9IQbUEmpQgO/G5fLbymUg5yQCMfQ19m3958AdBie38WXVrOiRYNn&#10;rmotcncgwVWLzipBB+cBM8knqa8vvf2uP2V/h9G9v4ZjszdxqRjQNM8uZvLG4gyyx26knIIJfO0j&#10;GcGuiln+Y1v4UZP0VvxRzVcqwVK7qW+bv+Zi+C/gT8O74wS6Lpuqaoy5hbFrcm2JIG395MLeLjPZ&#10;8E/QivV4vgR4f0DSdU8TXejWtlBYWct9dTzNaJJBFbRmdxtWO8O4Kpw6ndwcEHivmLxP/wAFCI7m&#10;0a18NeG7mX5mCS6xdKrAEDGVtlwcdR8+R0J4r4g/ap/bm+LL/AjxcW1C00qKbw9d2Yh0618pnF4h&#10;gKCWYPIAd+OGB684PHZPLc5qxlOrLlitXzSvp6K/5Hn1M0yyjrCzfkv1Pxz/AOCZOg+E/iP+3lpP&#10;gTxIJ/sHijSvEOlxrGRJKxltJZ0UIzJHIxWMgrIwTqxBIVT/AEWvpcXhbxP4l8L295fanBY6zdW0&#10;d9fsoubgK+N8pX5c8nO09AOa/jH8G+Lz4H+JmjeKrRpE/szVra4Lxna3lFl8xf8AvgsD/kV/Wf8A&#10;BOdF+GdjLbOGjWITBSc5B+bJGcbT3xn6V8pgsPFy+sXV7221tvv+hWT45+zeHtotd9O2x6dc3iXI&#10;jZkeKMKMF8Lu3ZztXkEn+8TnPtiuXmRgDC0kuWRhhSEA52lVUhccEbsZGR+U8uqw3ZMty8iHcgaP&#10;GFLAAleoKgYGR07elZjQzalPBZaaBveYpCcnzG8x1XaAcYyQMAd+56V9xQnenZs6nH30fdf7EvwR&#10;1X4i65qfjRIJ10Tw/aS6lr2pNzFBY2kbTzjewIaZkQiNefpgE1/LF4z+Jur/ABM1yaz8fSeHNUu9&#10;SsDdPO0l9cvPDK0s1synTyY47i2VmTdLG7Iskismz5F/v9+JNnp/7JP/AASP8avZiK3nfwVdW+7b&#10;y994jKWeWGCS/wDpAHI7AHgYr+GceGfhzHpdrpB06JFsxK1mkEhiaF5f9a0ezbt3clgflPJKk185&#10;g8gr5kp1aDiknb3r6/cmceacQU8I1TqJ28v+HR7x+zNrT+JPglpMM8FlaPZ3N1p/k2qhIEELB02q&#10;OvyuG9Wzkknk/VGmWYkKQAnZnDuBhgM7gcNtJOcKMcDv6V8h/s86T4b8G+G9U0jQ7i6uoZdb+3Kt&#10;0yMYXuYQhCFADt/dZwF7kcDp9iaYsc9srSyZXGQMbs+2FI5c9cdAMcd/n8XgKmGxP1eqlzKy022P&#10;pMtx0cRho1oO6Z6x4G8S6z8P9a/tvw1ey2E6W8lqJInZJHinRo5FkXnO9XZGUcYJyBX9TfwS8TWf&#10;7SvjfTfF2podJ1jwfqVzolrCd7R6rpM8CqtwOcRtLuDjG4FNvSv5R9DkkmvYrCSSQRs5LlQQwXAH&#10;cY4X73PA5+v9g3wq0rwv8M/hZp3xlv8Az7RrfwpB4n1eK4OBF9k02OWZ9uBsCRRsoXHpnpWla6Vk&#10;iMZNKF3v0P4aP23PiN4U+Mv7XXxY+Kb+IntoJ/GetPYaQmm2F5KII55LOOeE3jJcWhkijUytCeSA&#10;SN+M/mLo3hu08u9kt7e/nk8+W/urnX7h1k+yR5c3UkAuIpDhRyylo25BJB56Xw74D+L3xj8dprWh&#10;+TZDxTqGpa5Zi5lhHmNdTy3TCby0a6hmjHmbVk2xyRj5QeTUugfBz4k61/bGmaFNNqFqGjhmj0zC&#10;O8st0IXEVxDNHmJ5QVXKlWYKdn7xRXKs1pc/JUivds3fz8+b5LuerPL5ypRnC6Tvb5Ltbtu9122F&#10;ebwpbSNY6/Pp0WkSXKX32rR7ZUu9PkHll3s0gEcm6SFigjlcoW+bP3ie7vPGev8AgjwgPFHhm0uN&#10;at9ZuJYdN1F70K1tCIvuXUE0A8ySRZMB/LbLHKt3F7Rvg34v8T+FtZX4i+N/7LvfDFqitoGv/wBo&#10;T3smX2m3VdPt5FyHcFlM23B3O6Dbv91l+Ffw18WaX/ZHw11O1027s3guPFsFqyTrqJudkcLweZA1&#10;z5K/xKsEABd42RHRDL6/12KknGair9Pw01VvRN9b9uXCZXiKukINye3d79fv1bXkeXeFde0P4gar&#10;/wAJBYeHbrwzd6faWJvtStovsiWtnaRhfJuyIjEqysWbfFEju+QPmIz694usvDV14f1HxJY6lo+o&#10;NcRWraXDof2l3e4YEKl1e20MnmIqtudN7MAScjAx9EaT/wAE+fh14w1RfiX8P/GWpWqaBNf6Dq83&#10;iTRPsNsJoT8ttFJbeULmKSJZJURblnKAvIIVBB1/E3iT9gf4Y+CTB8K/E2uan4xs57fSL3xLpFxd&#10;NpmnWkkMkg1e00j7Nd/bo7SVcttUOBOR5ihVauKlnVKKlCPvSXpons/Xfor2PWp5fVt+8lyp/ml2&#10;0Vtt357H5lX3gXxd4Xu4LaV9Evrm6trm20yz003V1F5YV3YGJrNtkjgMN6s7IowcAgnA1fwfaXkq&#10;aXG8AubaOKO70qK1muEhFzKHZG3MoZtxy5VUIZcNGAVNfS3h349+Fvht8SX8S2Dw+PYGgjjGo6pd&#10;X+ixvHuiFwmmNAUn/fPHt2SkRjcWWFCuTyXxi+Ldvd293deGvCMXgjStRW6is/DljFATBI9xgySz&#10;IsV0Xtyo+yLLJzGrF0kC5HXDH15SnVdnHu1e3pa9ul+69EeRissw6iqF2mvvt63V0+n3Hjdt4au7&#10;2Wx0vwkunx3Cxyafp0wW3sWfyPLWYMYosgKbhHMiozFd2122uFW+0DxPp/h2FrG50fRtStWknlS/&#10;kt4ZY4ZVDvHZ+fulLyBxL5hCMiNhTmuFvtP07xb4hfXvEurape3FxIkkt1oqwh7O5VGDAW/7u2CN&#10;uyYo5UBYs2NzEnrfFXgq78EQtFfXN3Il4lvrMV5dzvblJwWjLXMt1CzzLuVlXDPtK8kgYbSHsalJ&#10;RbtJ9bJad1ezb011/EmU8RQqSmtYrs/TR2ul6Hvt34W+OHgjQdF8Dz3GqX9p4tvrHWjp2kW8dzqL&#10;xSxPDAN0tw0kiSuWZYwcFl7MrqeH8F+BZW8W3+h+JtLklazI1Nb68uo0aK0D+d5jtJLqKElQqFUt&#10;/MQNtAXLCqfgP4leNvCEWqReGpHsrLxLaiK8l1RobaG+jlDi2hWGdo8xbHmWOQIPMkcENgJtpeCD&#10;8ObHVru58UQt/wAJDGxs4b61n02wkWcAgIGWGUuoQbXkgZmcsScuqkH9lSl7lGtzWvv07WV27enX&#10;qb1s2pzlGVSFtdunmk7Wf3G14isNXTU7q/8AhfDbaZcSv9ovbu6Szs7GbzoURYEe6iiW4FvLuV5r&#10;QCNhiVSQrNWBLD8SrTXvD/i288deE9Ch0a8jWx0Pwz50EQcSNcTySyrcW8xZ3kYNLDz9xQAArVPq&#10;WraT8R0tfDdpf2GtXFtd3DQ6Te3jWJkBVNplht5bGa52xoI1ZkywDZDZbLZvh9da34i0YeIdN8Ly&#10;Pey/Z4JVt1iCAMwK2v26+MVupOC7SKoy4Zj0ySyOrUputBNx097Vr5tJpu71scizWlGoo2V+17aP&#10;0af536nsWkWv7NXhrXZfGmr+IfE866zeXsGqwRXFrqC3sF7bs00rLeI0UjSXsjq6OJ5IQqs7SSOG&#10;GN4j+PfwpttJlttH8I2+kPc39ncaVpEjJO1zBamV0iuJdYSaylhV2Rzs09C7IoXykIQeRafe/Enw&#10;sNOtNbfQ4kuTNCvnXMsVksUwmSW1kNuBCzABgzbeuVVgVJHR6d4Huo9VuLtbbTdZstLngm1G00tD&#10;aWtojx4Obq6WeOWSYLhdo/dkHeQdufnq+Hi3eMddNNU+99/xenqe/R9pKN4Xin15dPTb8Fd/K5T8&#10;N+OPBPjTxJcWMCaB4Js7qd77W9NtbLVb3RNavY3kcW9xpsMyQ28YE7JGY/LjjUA8EbjtfE2C3a/O&#10;oaHd2lnoYBuxYy39wmj2dsEjhZ47TUprmcEsW3xB5mKHYCQygcTIfAsHxFOqfHTTEvLGysbdG8Ja&#10;frS+H7RlBD25+0/ZmjmTDNkJIrkE4bb8o9F8ZXWkfEdYLf4WfC+bQre4tomu00zVjeadqFupLJHc&#10;3s6CNblWO4LHIsjgkFQ3zDuo0I3b51ddHfb01S16bnmqMlo46+Ss2/8Ahjw+K48Z+CvFlx8RfBM8&#10;Ggx/uWRoNSyUXyFieI/Z8Bty7WMfLOp+YvkgrcXuoaZ4ttJPhdYaSGTfcaxa2kph/tC4lU/aA8Ey&#10;xnyZVAV4YiVRs4EZGW2ZvhDqPgq41SC6/s0wQ38ZMMErR/IxxK0MrGYu2CELBCxJVwSuaxPG0ujx&#10;zQ2WneTBaW0bRWkPiDSYrlvtMhZjIJ4JYmE25cNM4yRjkdK87F4duMlVXuyvsrXu9bdkenCgnG7X&#10;vK17yj87vT/PudHqugfEbWtMs/DOg2mpXdkRNd6Zby31tc6ZO8nmTvcwwTGJfMEcu35olIxtBLnA&#10;4ODwdZ+F9UuRr1m1225tPktJXtrZZc5kk8kxHzIkUsrDyiuTjkgNn2LQLC21TwTJ4h8evYyS3kr6&#10;baWJWXTP3kWHlCQWkzRyqy4CNtVMEhgxJJ9Z0HwT4G+FWsaSPiH4duLzT9R0mR9NksHvrZ8hSYVt&#10;3d5GkeSRCiT7jGU34jcZNRGlT1Sg+lu3ldW/VnbDLpP2coy1tqrrbysfMmuWM99rcmr6MNXNtLp0&#10;VkJIIrm2uCYnRljAtI5VlLSRiRDg792ZCe+r4c+Cumx6PbxPpGnWt2upF7GS+ga0vWn2h/KtZDbo&#10;fK2ABhmSNXYD5GIr1qwi0vxJomoePL6dvD6rdTQ6bpur3SSIJZGO8xpZRifKAO0jOhV+MjDCu0vv&#10;gl4Jku5BJ4rsZb2bV3tprG6s7pVW2chwRGYUmjkH3Nm2NY+ctkgDiek7uzt/WvY6fqEJR5VDSWvS&#10;/pre/wCB8laL8OPHFn4vg1DxR4a8QWVrNFthle1EyiebKlAGVJGaPcNoifKPtYksdtdpotr4m0+/&#10;vIzZazqhM095d3Vw93A15ahjFIrbyInkCMyg7XYHKE4Neka/4Z8HeC9SHhzw9fQx2V7eG+nhlS6m&#10;eDTiBFC8UlxD5UAmlLlcyS/NGQTgLng4PEem6N4sfw7ZWd54e0q0ZNNuhb38N00E1sPNVkMpHkxy&#10;v88iquIySVBUba86VJOUpLodcXGjTgpzW+q0b6b6aL5elyv4ntzp1jFb+GJLqJ7qRL2e1eZVuZWH&#10;yRbgse7YFOGzt2ZYrjLNWDqej2Gg+HU1zxBc3mnanb6x9ovNB098G1WSFXt7oTszQukhJXAO9OCu&#10;UfFe62nxO8R2niFNctoIptR0Mz6dqK6lcX1xqweXesrz3MQX7OvlnZs8o7UADF1Ygy+BPB3xQ8S6&#10;nYBNBgmhgszYXFhNqZtLiUW+AUju1gZbaEy8x743jDEoWHCpEMDpK7+/+vwLqVoykuV3vtZXX+e/&#10;oWYbLxb4Z8NLP4o0690bw9p8DhtLhkW4vrqS5L25uZoyzPEGDrJDcomI2QFQ+4bqfj/4U+IdHsYv&#10;Fejz3P2SX7Ne2U+haoNRvY4d0Yihu2ssbWjUofMYN8zrk5DEfS0/w98feDRfafdalqb3TyzaXH4e&#10;nutPcJdWwCyML77Qr4gIAFx5f3wpwoyK4vw/4T+GFx/YmuePtD8WzRi/nh8SjQNTitkgBhjSzS2i&#10;uLaRRP5gdZ43ldZomjw8bq1cMcqjy8zV7/O+/kfRV60qcvZ0072200+67+SSZ47L+0B+1NrWhwL4&#10;28d+KbnStNtreMwWpX+0nuJAzRJDHCytLbxY2y3Mu5uQXYAqDD8VfifqWnaDZ32rS3Upkt7mSOy1&#10;GRtUkWeJ8TATmd0jfyQJMbCu35gxziug+INroOgazHqPw58J6e9qLhZtKvr6/khvbiOTzI7mGSyM&#10;szIWfcsast0BtAEpOCPPtX+MPxH8QeHotEu5bS0eS4EtwunWCEKnJXlbYyIewkHQAAsAWrwcLwdg&#10;qLSwmDhBJv4YxX5JLX79y8TxJWhFxrYiV3a17v8A9Ka/B2663Pn4S3vizWrmPWBpFnBcXEs7S62i&#10;2hlgMW5BG0EcwPyOrbWZRnBBxVODwl4Dl1Ww0OTSNL1QahctENTsria6CKuFPzKoEbIcEBhgsQvG&#10;RXT33j3/AIRu1N7bz6J4qkmnQrc3UEF/IkpypURl8xBdxJKv+8bDchQB0PiW61NZ31VPCms2Ftfu&#10;qSxxy3MX2yV41VWRVJldWxuB3zZ+ZuQpC9uKy6EbO+u1lf8Ar8DxaGaQqtqUVJrq0nvv3X4njXxJ&#10;8GeEvBKz6b4ltor97S5aOzlguJYnW2d2dfNtCqeWxIZgcuzMCpAIBP17/wAEr/i7B8Bf2mYLzUTL&#10;a+G/HlqugahM8kX2eK5dw+n3Mg3koDP+6J/hEpzgDj530T4V/EKHxSnhvxAqQeG9Tm33moa5ZT6j&#10;ZWcEShBcXEpgWT/R0kzL5aLJt3MAwzm9f/AiTSdAvvFNrocVvDpGoSWZudHmFy08TKQZxFLK0hgV&#10;gCGRmVQMmNDuK/L8YcHYXN8pxOVYx+7Wi4u2tuzXnF2kvNHTlWPnhMbSxlOlZ03e2kX83a7i1prY&#10;/srvtPglbao5w3B6jP8AhXk+raEsTMJF4zj5vTrUX7JfjW7+Kn7Mvg34j6lLJd6lqmjxi+nl/wBY&#10;1zas1tO0nAw5kiYuMfezXrWraNJIGJ+YkZfgYX8a/wAVI4mrleYYnLq8vepTlCX+KEnF28rpn90Z&#10;TmkK1KFWD92STXo1c+UdT0WDznwMgn+fFY2n65q3gqZRA73FoM4gkwpjznOxs8D/AGensDXqGs2U&#10;aXBA5AOM4445ryHxbGWtmYcHn6fhX7Pk1aOISpVdYvoz6DljKOoP+0wbZ3tjpN8QuSXSSPBHtyDn&#10;A6Yya9asPHXxN1GKKfRtGN3DLGrxHzA25WG4EjAxx6mvkSfSRAfMkUfMcPxgj0/ya+5/2X9Wt9X0&#10;C58N3zFrmzdDGjfxW54XH+4Rjp6U+P8AL8DluXvHYbCqSi/evzPR6X36P8zya9N04ub1I4rz4p3U&#10;AbUrTT7OQYaKMu0rKf8Aa2kAAjqMk+9ZF/afEvXElhjFlHbbSJp3RlhwP4vmfqOo24NfXc2i2ZuB&#10;LNGpKjA6n26VzGqXcrO1vbwoojB27wCfl6H0+lfi2W8dKck6GGgn6aL01bZz0cWpWUYnyXf+FvF8&#10;SLqGu6rcxwBQIVWNEubwdAAjAlIfVnyx7e1mx03xg2ny6jc6s8AbENrBFBCGZz1LMVyRGv5sQPWv&#10;T9Zsrq91SS6vHLs38TenoOtZc0f7tI+SIhhR2Gf696/QsPm06tOKajfT7MdF2Wn3v7raI9qlSUkj&#10;y2/0/wAXRXAlOtXjhIyGJSEb2xhdwEeM89a5y4b4j2kFwbPXLzzLZ/tAUxwsJYSfmUqY8ZUcgivX&#10;NQg3MEHLNyT/AIVUez8u/jLADzUaFs98jIr6HCZmopc1OL/7dj0+XqjadCPw2OH0TWPE2rKBJqOJ&#10;nBUMIYsNnkYBXAzX6MeDGu7P4e2Ma481oFVmOFXIABY9gOpP5V+e7+FLi1mV7Jgv7z5D02tntX6O&#10;/ZBF4JiKDiG2yyf3tpBI/nmvy3xlr0HSwkKaVpT2slay8rdz5fimEUqMe7PE9Tuz/aAng/1MMwMY&#10;bhriYsPnY9lX+Edjg9q+kbqVpnVZA2dqyKHGCCw5H0/kc1866LpWralrMTmd9zyosShFVQuRyFOT&#10;x1GfTpX0VHY2dpJ9itHeQITuaRi7l2OWLMSSSTkk/lX5Zxe6UauHpp3cU/udt3p1+/XZKz+e4g5E&#10;qceq/wCAfNn7RNs8tvosSHCo9y7Y9SI1FeD6dY7U7+vy/wCea+nfjLaHULmKELlbe3GCOm6RiT+g&#10;FeG2Niyja3A57c4r9N4RzLkyqlBva/4tv9T38idsLD+upsaFC8EizR8EEMD9D35r7t8S61rWs63a&#10;+Y1jNpWs6b4cxpzXMkUs15JLtmeaJVZTAY0MfmHGMOjFQUz8VWNqsIBj4Hoec19a+GnbxR4C0vT0&#10;sbOeSKO4smvrksWWW0uoZ7eBUWRNwlFwVY54RCSMcj6rgnHQnnUE2lzwnBXv1SaWl9+W3bufknj7&#10;g3PK6OKj/wAu5rysmt/vSPn200hZNNOt6FKLq3F5PZzRRRSr9neJmwuXGG+QZOD8p+VsNkVctZrc&#10;r975s8/WveLPwjH4U8Py+H7SWyvraNM63K/mfZzqM0v2g3QEiMXU7vPjEWU2rHgg5euf1Twb4Yv9&#10;Rh8vVFtpoorWxmhEO2B7maRJJJGc5c4XzIg5duRkgkfN6nFPhhKpLnws0u6btr5dddNH1utrHxPC&#10;Hjy4Uo4fOIOVtpx3t/eXX1Wr7N6nnCfMvyemOP8AGmuEA/eMB65xXaP4CvFuWtpLm1tV+3TWqtev&#10;sWNVdVi81xkb3DjcFBCnCnDZQYOveG9S8PXQs7uCKUmV4Y3tpUkSQoMllPXaRypIG4ZI6HH5LjuD&#10;cww6c6lF8q3as0vVq6XzP2fKOP8AJsdJRw2Ljd9H7r+6Vr/IyopELbQyt7D0rp9GmWN2tZCOcMP8&#10;K4sSXkUm0pDECPu7iz/yFa0LyR7XjOHBzn/GvjMzw3NBwb3/AK6H0uLpNqx7y+i3viSwF1pUdv8A&#10;aILCRRe3cxU288Kstu0cYG4ELJIHdGBCKOCcEec+LfCfiPQNfHh3xVd3KzXXlSajPaXKS+ZcRAyF&#10;LkMQU3ApFGiqysWOWRFO/uPBOvxxoYMlEuI2t5ioB4kUqdu7gHnKg8bgPpXaX3gS+u7q2u9Tvo52&#10;gt1jWVA0TzFdpjlLp8xQqdroflIbnnp/TX0VaMuJMFX4fp2WKwv8ztei3aMkt24NqLtslFNe8kfx&#10;t4m8MvCZjLEWtCo7/wDb3Vfr832OebxToOlazrUUOoOzxatBCjWpS2kt7f5I5GVGLNKLnazjcxIA&#10;z8oOyvJU+Hej2l/cx6Yy395AyX1obqLetpc2/mCS4J2bneYzOpDYGyTO1X+c/S9r4S0KzMF5BYWP&#10;2kbmEsttEXAkckhWIZ1YDvnnrg1afWoYppbS41G2t7iKNW8tpykkaHd82GJ5JI7fyFf6A0Po8e2q&#10;xq4zF2WnuxVlu27NvazSXVW3ex+dQqU1sm/69D5A1JPjnp9kluvhK71eCxk/0aOweyskvLuR5Nry&#10;rJcq5RXZZD8vK9SzDJ9LsLPxtLpltB4w8M64k+y2Mg0nU7SaBHJVpFG+6UjDDB45bcc85r3BJdRl&#10;3WqXXn8CQec+UUO2Rt2EEFQRtPT05p9ppl9aSSNqF0Ylkf8AdqXDARH5AgZjyw7MQe+fWv07IfB3&#10;I8BJzjQ527fFZ29NPLrdinjZWUUkcXpuqnTLW5n/AOEZ10+T5EcFu9vBc3kyAkFh/pTj5eCQ8g65&#10;5yau/wDCwpEiYy+HvE0AaQOv/EqdnUvn5sRSSYY46g5XqwxzXaXOmaYtk1uktxud2UzGUSM+c7i2&#10;WxjAGF4wRxiozptpdl7ya41AYQMsauwzkFc4GADz0I5IBBOK/S8Pg4U1y04pLslaxyTqNu7Zwuo/&#10;E3w9Z7Li7/ta2j3lZXl0y8IA2lg/ELbivTKEkE4NZOn/ABX+HWqWyXg1SKGIuYijxXFuiFsOARcQ&#10;x4bBByRwO46n1F3uY1gjtZH3EhhI4kYk4BIfZtOcDtuAOc+lULy8mghEK3hnM6GXkk4RcMvJAJLA&#10;EZ5z3AxmuqNtmhN9jmofH/gaXfcz6zpeH82d5bu/ifascZ3vt3BEWNAWySEABJ99KHXvDU1rFfRa&#10;3p8lvHbtuFtfwbHdyAuMsFIXJ9AOPpXT6dYw3ttPdXQikaTEciNBGqBD8xUZBJjUHq2c8nOKr3dj&#10;4NsdSOma3p1ibWWMeVHJBb7VVT97BX5kJK8kAD8auKfUzk+xmaDrNrqNsJ9K1CC5EhWKNPtNvN+8&#10;iznbJCWUsGGGUD5Tkbc8HopE1xndrhn+RgjBGGxcYYYygwRjjBAyevauCk+D3wM1SzaXUPB+gEGe&#10;KeaA6Zb73k2kRAeVGAWALHIOOcHuKlj+Dnw50i883w5oMVlILUJHPYz3drBFHj5UKQ3CKGHHIGTg&#10;gE4ofcHJdjtrVZ9VvJd0DIYnzHckFkYYwNuASrE44Pp+dQWEUCvP5s5AXzGc4PlqCTuGQeOMKPY4&#10;NcTe/DTw1e2RW8vdas7iSMQO9prF5Er9zgSPKqRjO7plehJ5qpd/D2eKaFbTxV4wt/IxIuy7spVy&#10;ylAsyyWZkK452jAzhs5FNyQkj1G2bbbNLbO42OZWlnClwVXuuQQoHHI6YNVby4jDS3Nw0TAxk7wQ&#10;M56YbIGM53dP8fHtL8MfEu1W6MXjS+jiclYbjVtOtrqZScEyFkljBRhxyqkbfek1HQPi9eacqr4m&#10;s42t7oSqJdMS1UsGxynn3O8sDwu0DPz5yMVWj6jsz1OXUDDP5MKkMUZwpZdu5uAxC5GOc5J65x7r&#10;Bf6pBPuQ70MkStsSQKiqvzbjubhvUdeRwOR5CdH+Puk2EdtY6poyzQAyu9/Y7BdLc7ZNssMcRZDE&#10;QSMHbg5Oeg6/Srz4qPGU1WTwjcBI18x7Zr2A7tpb7pU/LnoOD6DrUKl15i5S7I6O4vVhzeasyBDI&#10;JI5slzEN2ACo+Q8NhTxgDmrLazYSXCQSyRwPcDAj80oJV6nGAcnkkKMgHBz1riZdV+KjWTwXGl6B&#10;eLNKYrXfetbjy2UY8wv13AnaAe/PQilm/wCEnidDe6BIY44AfKtr+13bs/KB84YhmBA4XGOSaOSy&#10;vcq/c9KbUdNgkkka7jYw/Jg7nG9ccO4BwBuXCgk+gHSr3nFoE3HYqFmZmj3c9c/NtDfiOOPTFeWJ&#10;4sl0ec2txpevwZdY4GjsnnifGSSWTcpAzzuZckdDnNEPjzRLGZxLb61OPPbeJ9PYrv2bzy8nyqRg&#10;gdc8D0qHFvZBynqTXMUd35t6bmFHPmQoDjHRTtVOsfJO05B5OelaZkgtrjznZppRlvK83BXGc4U4&#10;7ZzxXlulfFrwlqV8LLVE1a3IiG43dpLbxoc5A3fMnHY546cdKv6Z8QfAV/d/YxqZiWFxIGlW4D7h&#10;l2IdkVeBy2CevPFQ0w5e56NYaqt2W5aMrgmNSNqszEBm2ZG44BIzWhHLdvmRUhdVz5LF8qTyDnge&#10;pHGfx5riJvFPgU3MMEWsWcMsUeUaWdYg6PkbgJAoO7twSPTmuhsNT8LiJLq0v9NWAsFJW4iCk4AG&#10;MMADn05qZKQ0vI1oru2thGpES7SBGVHOBgZPOMjkE4pLzU7DyFMzAJuI34DJKw9zkj3/AD6U+0n0&#10;jzjPFcwyuh8xo42TftPfkjr6/pWdJEgtZGnKOWRk3zNmQDknftXkkcEcAj8jzzTSKil1NN2t7mzd&#10;rcRyb2MaspGAQMjB53HPQA8VEJdVWON7p2DbcyAOSAASNobrkZ5x16Vlw6bpxhkMSoIIwrlmGxht&#10;zkBgcDp1HsM1VgNk16dgSS3dxCI5ZmZVZPmV/wCIhjwOMD1rF1GbRiuhuC6uyGMkwP7wK2GIIBGV&#10;6beenc9aqSmKRvJzCYwuxmeTJGex3Z9cjJBrPmsoLiER3G5sS5iLFg2P7xXGVY9M45GOMUG1TTJ5&#10;bpkbOxNqudzDoCrL0AP+yeSBk0a3FoTS3S3QXZFGGCAAE8dTgtjHXuPTvTJ7jZbwpPG43YCRq2SD&#10;zjnBHQnjP1NWBMIXCyBixIJEqtlSDkkHHYcDg49az7zVrS0lLXjyKjyEtI25svK5HAXJBz3z7dDV&#10;RS6sh+SLNlqMt1JuDyrKJCnzAsqAnGAQqjAxn1571bkVWlee4uPLXJG0yBYxgYLdWIyfXp3A7wx2&#10;fnzIJ2uAQ4jVlYKgQESAsoThhk81m6jr/hHwzE667fQZeTylE8qbvMk+7jcCc46Aj05ryM44oy/L&#10;o82OxEafq0n8lu/kTGlKXwo6SxiRE2x3IG0BVV2ZiqnPzFyACSOla6ak2mOtzfXccSyDZu8z7xON&#10;oKgf4182a3+0J4Kg1qbwPHE8t1ELh54542ktwYIlfLSEFPmLKPqVxljivGtd+JvinxZ480GTR7iS&#10;a2uVa4hW0ljs2lwZYoWiafEjRsAd6nPkjY3PmKR+G8U/SSy3DfucrpurN9WuWPrrZtfJeo5YfR8z&#10;+4+prz4t6FL/AGsunXOWghjbzDuxKMMJHiwpJWLaN3yjkjGe3h2p+IfEvjSHzb/VX0wSwstrAFLY&#10;mBFwh2nCS4ReUVwG+YBicCufi8W+MItb0TxDa2BvNQnh3arZLFm0upCqRxWsTCJ2QpGGYlDtZNg6&#10;vurz3Q9f8deJfDl9qWp2umxadomvy6SkVvEUDrDdbYZxHI0aujFlEjDOVzsyxIX+Z+NfELOM7UZY&#10;qteGvuRVl/Nqru+73bso9b3e9Op7O6irHsVn4U0mKGxj1+7R7Yosun2VoXCbjKZlnk2lvs5MW1o9&#10;rKVdirBgox6tot1YCW9WGQ29j5tzDZQw7GdUcKRLIWbcjBgwIIU5BPTOfILHxbd69od14MsJbpnh&#10;F+8cn2NFlV5GQpKqKVZ4wrxO6As0YVsqdwB5a88TeGrzVL/w1qF+LVpbt5b42W97y6WB1mHnMDkR&#10;+XI8LOcsckL8ynb8NCpJVIezStp99ldN32+a80rWBczWpuahcaFrejXD6fqTNYNdNPBbWodJmlZp&#10;ftDGPcjSlo1MhVVwE3BQ27cINH0C/wBN+xX3i61tp7y/1GK9kjNzLLFJALWRovKRnyPNtgiOpI8x&#10;lXcrFMjkb74gfDuxsZU0AvBqeiypJqMSwtCXZkKwKVwPKld3TYVxuy+VIYCoPHPijRtNv9Rmvr4W&#10;ctjbWV5psUbxiG1uYyIGZj88mQZdoifAPmL83O6uan7VO1+1t3a/T+u3U0sixYfE+Owvpp/Fhigt&#10;UufMtZtMG+MRzzPNHHcKG8ySSOMPLKCFULs2blY16v4g+IGrad4JsviTfzwGyWHzbWSzRhdGK3ZV&#10;QRxoBI7v1bPOCeM5FfHnxp8afC3w1qulXf2++t9XtruG4Oo2uJf3piZ5y0Trs+zxpGgTBLocNjqB&#10;4FrvxITUPCH2cXVqlwv2g3DzsYsi43STKo8oRoU8oBisSjO0hgDk99DC1Jw5ot622dtvwfl569jq&#10;jDmaufdmnfFS3ufEemeOdMUQ6hfx3R0a3s5knX7NM6XySyxSBwVdSytnaXBIODivnHxJ+0bqg8WX&#10;eueEreO+1E3V5baYIMNbxLZhXk8m33KhcrvjDXEpAO1sEMuPlk+O5rDXodPvNRhlv47aG5tIbcuD&#10;I8qeY0bxyHaXZWYBkY7sg4wABR0a0vvDOvanr+pJcK8UU0Wn2kjOyf6TKLf93GhEe7JUPtG3ZyzF&#10;sCvbwuXVWrVZaXb1tbpd7dba99Dqhh4rWx9CfCz46eNb7xRdax4/kTxM8P7y2vJS2y0uYZAoeNnd&#10;h5ySTGJWXaPlXhlINe86h+1XY2Njp3h6B91xb/8AEwvTZuJE0tY7d2JkmKNE8m4qQI2G/ggMAa+D&#10;Ph/4R12y0qPUNUuRZvHL9jNvBDtmCxzM1uwt1kX/AFI3HyHCt0JGCK9T1HwJpXhlra2v7WeSFdSC&#10;PJPJ5Nq63WGiZYVyjwAv975sMRtHBFc1bDUpTlLm3vs387/8H1Oi1Pm1PqC3/aa0GGKXRrvTriNo&#10;7iLT7Dcj4aO4dZ4GmX955RKGN98jqSAy7dwAqXw18UtX8beH7O71C4itZzDei70x5g0CWwkRJkF3&#10;ETtmWCVCFG0F852kHHzvokWt6esuo+Mmke/DSW8ENvkSxrahSd6AkFtvmOpGdyoMYIxW3c6ha2Vp&#10;9n0OTShBfQyeRLbSF/8ASNxEsrbTtysmAdpznOc7Sa8+WHpt2pxuv66/Pr2RrDl1sj7DhOh2GnW2&#10;m6Xdy6eljfRPdvM7GO7iOHdX3bx8wym8YUbueAwOd8Q/iB4O0i2l8TyalceXaXMsSWkMbM0sV0zr&#10;ImE42NtBYZKleedxr889c+LV74tfS7DTI5oLrTrlba+TUwUuZrOFFKR4SM7pnz8gxg8dQpJxL/Wt&#10;Y120eHxZcypMbWGS4Nw5WNfLVg/2aNQA3lghSd25nJA6YrWGWOS95m6o6py0Ps7x7+029x4hk8Ja&#10;VdyQyrp6zW91FGsEGxERVjjjUgeWOAYxkbWHPBxF4T+N76XoWqXGuPCm5bb7LBM5kupbPeFYzSDe&#10;6sHd1XGR8gBOCWr4s8MTwvqtzZeErOd4EjTzTdOSs9xBhlUMFJU3IkLNuIUFiMenH6d43fVra61j&#10;XDvmsbVJfLjiXgSb0Vo8EuYUKg7Ceu1gSMiuhZRB80k22731/FmkaUdUlY/QXRfjpa+GrmGW6jk1&#10;RvLhtopGLzNFIjMYFmWVmY+UkkeJC25mUA8GvV7n49+GdYu573VLx3t5tNkuLyC3ch5JIxtjV2UH&#10;LK2cDCgnvkc/kpdXPjG70u4+z3amJrSPUmWCMqfMDOkyl0IVw7CMquQQ2d2dtbkmteILFf7I1Byy&#10;ziCaW6gia3O2OBkEcrnzAxTdsyFx5isT71PARhCyVlv89jsjgovW+v8Awx+mUX7U2jp4GtoNJjMq&#10;NDNbiQbZ5Fvcnc8b8MJH3Y2k/wB3IOKxtH/acGiaVLfabay2s8FrPNEl08kLQz7suY5wers5PGVB&#10;UEYFfAFpfeHvCttcwaPBH/odyLm1eQeYd0TRETqhPyFZJJYgdxyGUE4Iq14pFw17a2V5DcDlWuUD&#10;FYiLwMJ443LMEGFbaODH1AHzY872DjNP+XReVtrHXRwNHa2jZ9daN+0Guk6dJEbWwvbnT7qSPRyd&#10;rtbQSou1PMO4q5cMhzyzHI5ArO8VfGvWPG1tFLNeR21tqEa2VsY1Yh7c7ftIBwGDyFA6nIbkkDPT&#10;yLTPD1j4ag/se4tbaxDSTyXD+YJDFIRHL5YlG0MiTSk5fOSTtK5zXPab4LstdSJvEk0UEularbi2&#10;khcF3TO6EuV4i+5tZeSQGIJya0+pyheMV6rZnbTpUb8/br/XmdodRktUgj0vdC0EMv2NtQG18QMo&#10;VCzHJ82PYMMcsVyOWqH7Pofrcf8Af+X/AOKrMl0G38RyJ4mt31CaGS0k/wBIMzSy20nmNFHKpyyl&#10;3XIUcgKFLA4JNX/hBYv+eev/APf5P8a5auHk3sdPtI9G16H/1vxb+LXx6+GHwS0W4/ZA+E0aeEdU&#10;19E03xRp/wAOLeKyh0C1mU+fYX+sXs091famYsnULmVnS0j3W8EccnnNXz9+zr4g+H/xw8Ra98Co&#10;9H8XzeCdX0m002XxFqepwPBpCeHIlh03UkVbOJLcwxqqSu0gEcTl5Dha7v8AYO/YAn8W+G4v2k/j&#10;pe3HhnwFLf8A9nW2oXKKmp62TII3stHtWDNLLcSsqTXJ/c2sG95Gy6iv0TPwq8Hway1x4b0i00Hw&#10;Jbaa+v8Ah7wlOGtYp9E0Ji9rreqmSQRss8glawtpm8vbv1O7MjLG8/8AM+a+IeGwVedGm+efe17y&#10;6pdb6Wir7p7vf934fzPHQrwxqjFJXXK1o4NNOD7Rkm07W0atbp6V+zT8SX+Hmo6lpniXS7+08Da3&#10;qi+CvF9vqk7XIs9RjRILfVo53SMzRyEqlxN5calgGAG2vv8A/wCCb/jR/gH+1/rXwL8VhJYPE1wf&#10;D+ptKsax3JjjZtJu5GPzOzIGsT975SnQDn8FP2cfjRF46+J+p/EL9o6VLSw+Jlovhqw0uJ5GWz0m&#10;a6Edlc3ESgqDJM4EcxYFh5jc8Y/Q3xe3iz4L/EjQ5PF1/jxT4OkttOu71zltS0mJg2m6kpPLsihN&#10;5APzRNn71fbcNZhHGUf3i1i2vmuid9eW/K31adlax/XGUUsHxFw99ZjPq4y5t0/hU/nFwk3/ADRn&#10;3SPyn/bz/wCCcPxC/Z0/bL8b/Cv4Z2Wkw6Dp2szeJdGIuFiNvpVyRdRXt804Us0ayGGAKDBCVJH7&#10;zAZvhX4v+K/Ef7MA+AOqQQjTvBWr3t7p86FjLNLrty/mbieqKI/kGBncSc5r+oL/AIKU+BfAn7Wf&#10;7P3wz/befUItJitIn03xVHNiWxW+053bZcQRqZ7qS3uFm+ywr8pLhmAHzD+fTwr4M8J+Ifg/rPxG&#10;W4nuvEHivx9ZSH7SFR/7H3mO2kkjT5EeRw7Njvnk14OWYrFSzjFYSvC0aduV2et4veT0b72263bP&#10;gvBLg6us0xPuuLhGrzrtKMJppJf30vVeW+L4i8A6nbfA34tafoGq2l9NqXw30TRrbQtPsWEtnJee&#10;QhN1NGpuLi4kDHaqo0UceAH3FwvyP+wp+zJaeCPi74dfxDP9quZdVXWdUgMSiKCx0JGvnj3q7h97&#10;qqPg4BIXrkD7++MPhi58L/An4l3Wp2AEWv6xounWVtosk9td6jHbpEhF9Pbo87Rs0LK8cIyYl2go&#10;WLDyj9l6PUE8Q69rEkMNsNN0TTfCtrAlsbKG1l1i6RHjS3Z5DEkUEcrEM5YBSWOSa7cmxtd42tRg&#10;7U7ybskryvZa7+b0V3rd6pffUOGsPU4ny114XVClUnu/tV68np5007a6dtj9K/2vPFE2s+EPAuhA&#10;xTTtcpfabp1ztxe6zckfZd6tn91bu893cnGAkWCQWBr+Tj9sH4pr8ZPjzPovgq+a90LR0i8LaJdK&#10;rK1zbWZZZLliSSftMxluWxgEycjjNfq18d/j58QPiz4V8YftJaHZh7TTbU/Cv4fIjhIIDfbzqeps&#10;8joBLJEzlWzld8a4wlfmh+zv8KviJc+LLbwX4f0zSr/VPFssWgaFDafY724FzLKsbeXNF5jQHDbX&#10;IZTsLE8Cvs6eLpU+aaaclsrq/lpv5+h+eeO3ElTNvqeS4VNKvJ1ZtK948zjT/wDAneSWzTpS3bPv&#10;j9krQfA/wz8KeI/2lPGiXFn4F+F2iR24W3lENxqWs36GO3062l4/0y6YnLrkwhnmHEYr4O+GWg+N&#10;P2yf2kdT+MHxQsvNtTcw6jcafaxGK1lZisGl6NaJ/BBtVIkUfdt4mPbNfSn/AAUL8RfCzRJNB/Yn&#10;+EniyCTw38Or+dfET2tpc3I13xncgQ6lfZRAkiQ7RaWo37VRGIOZDXm2sfEy+/Z6/ZrWx0SaIatr&#10;d5e2Hh26ijaKdlZfJv8AUypZiPIjP2O0JY4ZpHHKk1vl1WTjyRT5pXu2mvmrpJ/8MfC4eOBr45Yf&#10;HP8A2LLoupU5bNVKui5e1r2pxvo7W05zxL9t/wCN9p4/8cQfDLwhci40HwtPcLLeQnEep6zMQL29&#10;AHBjUqILf0iQEffIrz/9nH9n9/irqDeKPFsGqDwvYXKWssekQmXUdZ1GQZg0jTIwCZLqf+JgCsEe&#10;6R8AAHqf2Kf2I/jN+2/8YrD4W/DLT7gxPOi6nqJTEdtBnLkFsAvtBIBIUfeYhQTX9Ll78Xv2Y/8A&#10;gn98NBpn7NUthcap4YsZtLu/i7GiXlppQnYpPbeEYnBF3qF3Iu2TV2GJHB+ygQxrMPbq1Y0oKlTX&#10;9f5nk8LcN4virNa3EecRShJuUYy0g1DS8m/hoUkkpSb95rkV3zOPwB4u+CWsfsv2rfGH9rrWLDw9&#10;qdvYw2Fh8JdJxPb+D9NRfNsbG5UnEmqy53LaD5wS9xeEKQG/PDxN+2z4u+J3iD+zfC/hm6W2SR5L&#10;PSra5adl/vTTsI8yTOP9ZK2B2AVQBVH4sXHxP/aX8SJ8QPinLPoHhhLuZNB0y5aS4vLiWd98pVAH&#10;mvNQnJD3MgVnLH5zGmMeY638WNM+FFlL4T+G9imjyDi5u5GjudVkb3YGSC0x2x5s6/8APReg4Y0o&#10;S+Jc0n20S8tN/wCrtHFx1xBCtzYWjN08Pe85tfvK8/5pJ/DD/n3F2SWvLtGP0YvxHv8Aw7BHe/Fu&#10;e20TzYxLFplnMb3UZAeRiNFCjPqNwHciudvv21Lfw6xg8E+ENMQDG3U/Fty1zct/tLariNfYFWr8&#10;+tU8X65qDS3PmtE9y5eeRWZ55mbvLO5aRz9WxXIufm55J6nrXfh8stq1b+vX9Wfj9fiSFL3cHCy7&#10;uzl97X/pKgfobL+3V8TdYcWWseIGsrVmw0elwXCwqPaKOW3QgemK9h8M/ET4G+KmEmvfGhNLkdRv&#10;W+8L35IJ6jeJJwfxr8jiTjmu78FfCz4l/Ei5Fn8P/D2ta3IzbNul2U1yAfcxqwH4mt55VT3lJ/h/&#10;kdmRcWuFX9/gIYpvpN1r/LkqwP1p1K2/ZogthcR/tCWJJGdtr4cctn6PFn864e51P9m0kpJ+0Drx&#10;wePs/hogfoo4r5etP2Cf2j0Kr4q0/SvDrOCVg17VLWC64/6dEeS5H08qvbfh3/wS++JHjKzm1jXf&#10;FfhrSNOt/wDj5v5BcSQxe7ySRwxoPdnWuOeFoR3rfl/kfqFHH1sU/wBxwpRj6yxC/wDSsQjbv9A/&#10;Zf8AFEBtZv2jPEMSk/Kl1oNwi5/2vLlWuLP7JP7Muu7pNE/aF8LO5JIGraZc2pJPclpG5Pc11F9+&#10;yT+wN4MvJNN8e/tDxz3MB2zx+G/Dsuox7h1CTRTvG31BIrD1j4f/APBKPw8NsXxC+L/iBlHzHSfD&#10;9haIx/2TeSqQO3I6+3XNLl/h1JfKKf8A7aRWq4Jf75kuDVu2JqJ/csTL8j9I/wBnLwNpvw3+E2l+&#10;C9H1zTPFVpaTXP2fXNI3/YphNKXPk71GSCxVye6nHSvapDbfaGmt5HJaRT59yeJWG7OzJBbOckn8&#10;uMV4L+zK/wAMLX4Y6WfhLNrreGY3uH0hfEywrqDgysWN19lzDxMrbNh+7tzySa9z8QSalb376U/+&#10;k3EUr4ljJ2qmMg5J5XnGeOTk4xX4xmbf1mrffmf5n9EZA6f1ChKlBRjyxsk3JJW0Sbd2ktE3dtat&#10;mfYzxMzpdPtgReZjmUgAsV2jPIJXATnn16VhTwxXckSRIyrDC0rOhAAzlkDfd4IY4PHJAHUVqw3E&#10;NrbPqO1o1jcBJDEZWbC8xjkKjIy5JBGQD1PXLvnbUrSK6ZnARTLK6yYaUHozBeQcKoyOOMnua5LH&#10;dKN7osQXFk8Ecb+YHEIjSUgbFU7ipcZ5C5YsMZIIJx2+dvj1FBfeLrXyVuNn9mqHdY3ldvIaXIjX&#10;HyxgNwctjuSCCPpXT5Y4rhLZZXZPsscjyBAnzM2C6yYbhCzYYY6kZUV8/fH2SRY9FvyAWW0vIDIj&#10;AmACZiowpHDZ+X1Ck4OOKhueJxFTvhJX6NHzVd3UIvv9GhEhWOVLaRPlGfMLqxPIPyMBjI5GM1HF&#10;fWMt9cXF/ELkSxecSo8vayupdmVT02uTgc9D1zVtHtrrV4o1ZGiYQ3Dq4ZkCukZC4zlijAZAPzc5&#10;NVLeMhZL3AZLZgggAYmVWYHHA4IYqpznGQK6dD8nq1NdzYmvLyxs7c26xoqWwWd5yu1t6yyQO7fx&#10;MYslD94OMDGRjzvUvEGjWV4UmvLZUjnZUW5mRLhiyjAYE5KnbgjGByMkGvL/AI9fGm78HaanhTQT&#10;E2p3UOy4uyihoIk+UfLyDLu3Yft9cY+AZbye8uHurx2llkYvJJKSzMx6kk5JNfX5JwlPE0vb1Jcq&#10;e3VvzPgOIuNKeGq+wpR5pLfsvLz8z9h9M1KzurZprOGOZFWM7Y2PG1CHyc5xuyeehxg4Fd5cPPNY&#10;o1o0jvNGUaGMkMIjncrAjB+Y8DdkA45r4g/ZLu7nUNN1jR1d3aCe3nhjJ+XEiuCvsGKDIyBkg9RX&#10;17FeWGpsJ4d5lkKRIZRt+V8kl8naDzg5ye+a+ZzjLnha8qN726/ifW8PZqsXh1Wta/T5mxayXYt1&#10;gMmyLYbnaedo2+WMx9RvJBGCQCRx81eT/GnxDqHhf4f3upeHZnhmtmtXjkV9hVjIysFVW3ANnjHA&#10;xtr0yS5u554pgNxWCJTLcgAl5MAYJGFXDDa3zHC5zgYHkP7Qka3Pw0vlI2M0drGi4GZdk8fzEkcA&#10;oFOcDP4k1jlcU8TSUtuZfmbcQ1bYKvb+WX5M+LJvjv8AE+WPY2ovknlmAZumOrZPSseT4xfE6ZPK&#10;Os3ij/Ybbn8gKyLfR4nYRH75GNoIJJPoAa9r8Ffsz/HT4isIfAHgzxZrRPbTNGu7hQOoO5IivT1N&#10;frjnhIfYX3H86qWInopN+h4nN45+IN+Cs+s6q4bt9rl28ewbHeqk2p+NLsGObUtRcHs9zKw/Ebq/&#10;SPwh/wAEoP26vFqJdL4GudKhYZ8zX72x0zavcuk8wkUfVK+jPh3/AMERP2ifGEjPrHiP4e6R5bBZ&#10;N2pT3sgOcHi0tymR6Fx9aznm9GK92x1U8kxdTaMvxX5n4iy6frMse64laQnGA8jE5/GkXSj0nLde&#10;2DX9OPg7/ggNpQfzPGPxC1C5YYV4dA0nylJOMATXU8irweCY+R0B6V9AaR/wQy+AmmXtlcSXPjG+&#10;jgXffQ6jfwLBcgZBBFrbRyR4OT8kh5XB4Jxx1uIeWLcI3fZJJ+iu0vx+aO2nwniX8UbfNfofyAy6&#10;bcI5ijjd07HB6VraF4N8SeIr1LDw9pl3e3DuESCzhaeRm7AIgLE+wFf29aX/AMEnvgT4XdJ/B3h7&#10;RrC3V2mWbWUh1dTKygIwOpWtw4jDKFG2XaCdxUFsV9IaJ8N9d+GKWy6JYaFeQRSiMaNottaaQWi2&#10;bXcvaTRMrJxjEQJ4AUHJrx3x41aM8NOLf91y+/k51+J20uDHf36lvRX/ADsfxgeAf2F/21fGQii8&#10;L/DXxUkMxVftN3Zmxj+bgfvLnYqg561+gHgX/gi7+1xqhgn+I2p+AvCVnG4Rbe51Rby4XBwX8qDC&#10;uRyRmUD8ea/qKu/FXw1ttWttB8Y+HtV04PF9smmSyvbuzT955ccc1xEkkaM5IKM8oO0E8HpFc/Er&#10;9m7RtW07REt7m/uNUs3utM0/TLOzurq5jidgxjgklEsgVgQduSGGMHnHJ/rLhasnGU1F2vZ6O3e0&#10;rP8ADQ9ajw7Qju3L+vJfqfkJ8If+CQH7IPgm7S+/aB+IN94kfiSSy0t7fTrSQr/ekie4mccYAV1G&#10;Oma/W/wRqP7JHwX8IW/hb4aWdxY2Vof9Bg0WwllVM8s37uNhI74KuzEnJyeK9R0f4y/s/GJcyJoc&#10;kYdSPEWkvpZAXlW82eKOA8jHyuwHOAcV6zCkmsxfafCt1pV3byIJUNvPG6FTznMeVOWAIJPJBJ7C&#10;vSpqNuZJ6nq0KVOn/DikeLWX7QeniTy/Dfhzx3eiRlbC6O0SMSMMyzMEU/KpA/h4yo5IPQn4s/Fz&#10;Xf8ARdN8Hapb2rg8aleW9nGWGdygFi2eOTj6cV1d1pPjW4m+xyCIrkiMOXeVdrAMuAuAVPQ8nj3I&#10;q9o2ieJUUtcXVumVGQqiIB2wSAWQHHY4zyMcV0R5eyf3mvNbqcHJqnxh1GAW95ofh/T0Dq2+a5ku&#10;vuEEMVVVBOVHc4OCOBW3D4Z+K15J9ouvEMMMb4UxWNgrIqFsn5mO7IAGMDJ9a9Ekh1HyRcRXcZTA&#10;3ksHBcjhc7WzzjvwapiG406JLrVZ1htz5hkeUNEwcYGQ/APzE9Tg9quEmvhS+4znZ9Tn7DwNcsCn&#10;iDV9augR87w7LYseg3BQWU/iRXb6L8PvB8Dp9vlu5SrBl+2ElwR05QHPPcnvwK8/1T4keC9K8w3e&#10;s4VCX2q/2hvlODnYeM9l5wK8+1z9oH4KaJH9q/t+GQx7w8a5Lu6gkhDJtDHpwDj86udWzUZyt+Bz&#10;znFK59d248O6bEsNrDZyOroI33kjJzuAZhkkZJz+BIFQtNYtcvmC1dGfy2mmwGYEHk4znGAMZ9Pb&#10;H5+D9trwUmpSWOm6bdzw21w0BluA6CROD+6SOFt2ckE7lx155rMvP2zvFmtTSnwh4YvbhQxEjfZG&#10;5Q/KuZJJVO5eM/KeRgcUpUZp/DJ/Jv8AJMx+tU+6P0An1Oyl2lvKCQnBWGLPzcBQrAE8Z/hB596y&#10;ri9W6YCGYiRmRFLuUZ2iHAxtwe2DjGenrX56/wDC7P2qdbkW00nw9b6arKFjludslw8gHJbYhXJ4&#10;3DaAemB1rZii/a+1eIST6pptkrxqg8iJJGbI2gqkm7qScZPBHArWnhKrWqsvNr8rt/gDxafwwb+R&#10;+g8Go3FrGsJgtthKlFH7vcYxyflBGQBxzjgU+9+IVmlqDdrHHhssAgIUKoYEMWRfqSSp59K/Ph/h&#10;B8a9eHn+OvG+pPG8h80WD+UASuQVEWAQq/3cYJAwDUi/s2+FNXuQ3irXPE+qOxEbma8ljRQegPKn&#10;JweR169qh4aa3nH5cz/OMfzKU5vX2f5f8E+2br42/DjSWaTXdTsLWIxjyhNNDbl2UBwoiDMSvA+b&#10;PBPoAa811f8AbN+AmnySRrrUE0xYgjTsSSEj5iVxvGB0xjrz0FeCT/s3/sr6PEW1i0QrGMn+2r1w&#10;ZQw+VmZ2BGTk9OenbFRWx/ZV8OXGLL/hHNIgtVZWniuYVLsgzyULls9CSexx1q6dCO0pt+kbfm5E&#10;yhV6pL8f8jstR/by8Fz6kkuif8JHqcRjl8y3ttLnXchIwytlW2D7rZRgeMFQRWBF+2N8WrxTf6R4&#10;E1FBGirF9vxBGVck7Skjbz1/hxnk4xip7v8AaH/Z10OWNrLWbW4kmKxMdHgN1I7bQqkMqk/N90Hc&#10;OOBzRD8cPDGr3IvPDfhfxNfTpuhIaIxRSLn93+8YptcDkHbhQT0yCOulgb/8u5S9Xb/0nlMZTXWq&#10;vkv+HNy8+Kf7XGt27fZ7XwzoCKgIMsZmkV8EYTzA+1gwx1IHPPrgTaf+0n4ntWn8U+O7rTIY5stB&#10;aRpblnbIZFGcs4PHI5ODgY4xNS8c/F7WJjDpXg3yPKuBe2st9eo4U5IXasYZQEY4bfwOR6Vj3a/t&#10;V6rdyTXWoaLo0EiLI0tvGl6JPvKEAZo0Vsk/xdTkDHB0WFhHenC/n7z+93YuVPbmf4f5Gnqn7P2q&#10;6zLO3i/xb4s1WBlBmAvpItq56ARExxoh255LMM9xSaX+zn+z5o94sM9na3U0buS9/cTStLt3HcRI&#10;8h+8MDOQcYHoeDT4Q/GzX7n7B4s+IDIs0SHGmD7PcF5ckkxBWOQVzvVjkYAAOBXV6f8Asr/DmdP7&#10;T8T674k1ueTMM6faLtSNiBRgGSI7iihWDjIx6dN1XktPa29Fb/IXsV/z6+9/8OdG2n/BDwtciK6i&#10;8LaW3zNvREWOSMRj5WBChmVSTtO7cCNwOeOa1H44/DPw6/2fw/Lpusy/a1fy9JsY9ysp2qyxgPgr&#10;6bs99vAB2dC/Zq+CGhXEwtvDFtqEaBBJNcyln3M2QjxhnDbBk5b5jk4OBivUIvh/pmhFLDRND0i3&#10;j2furoB5Y4R0IMeFKMowqqxccHnmpeIpv4238/8AhzSNGp0SR83j9pXxpJqJi8N+BdVLylmij+yR&#10;2aylmJLZOWdXB+Ybf0zVO28RftPeLro22iadYaGwQl43kkuWCsdzZiRgo+cqdpUnOD0OB9YSRT6b&#10;K6SxzPEIlNv9iZ/NhRX2s0nJcKzY+cuF6YY5NWtKtdJvlkx9quktbqTcqztGqEiNmVmEp5zwwkUH&#10;GQcdTKxlOOsYL56/5FPCzejm/wAj5hk+D3xw8Uo8/ij4izaZJvEUsEcMceVGDuYNu3bs8cBjgkZG&#10;MwQfsh/BZkSXxnrfiHXbl1OwPczoikqRsdYgWByCMkfXsK+k77QtEsb2SKwlWyMJN80P2hInWVxw&#10;UWJmDAEgDIJKr1BOBmSeK7f7L/Zlnci3CNOv2N4ZkSSJy+4sWAdcsGDFxk89Rg0PGTlpF29LIn6n&#10;BfEr+rOB0f8AZj+C+kyJeeGPB8V1MrF1n1JlkOI9mS0i7mIGGwrbduDnBII6WDwJ4ft45X07TtCg&#10;hdG8+FEZpGlDCPcXR2WNvKyQAhYrjLJjnfu/ihbQiaPUZ7eKUqyT2kkMb+YxKtHgFnDZyF+VhuGz&#10;OOozrr4g6GLeW1R7W2mupnknWG3KyvJAAHyH+8qn5hIRz7gGo/eS3f5mkYQjshbDwvoNrYy2GnX1&#10;3b28QS3VlitbZcHOYvnUSKvlnnOGIHBO47p5PBdrYiSLSb+7aOHFvHDdoJUMgZixjEbbVO5vnwQo&#10;5wMZJpP4nsnuHkju7hGimzPLDG+CdgO44VEYqSRuXnH3juO6uOvfFOh63qP2KwkmlaIyIPNeFF3l&#10;iNuzLSFgOmByuFJ6VpDCyb3FOuktjOnfUzepFb2lm9jd3CxXUp0+KKUeaGlDScSoyuR1JyF24XnB&#10;5PVvGWh6PKtjq+nTT/ZpovLuVbdE8Kt5skTld4PzKgG5FOOp6itDWbedNMk1nULm3sltmeIfaWEQ&#10;ZFfeWC7VAVgRn5RgjOM5ryTxtqvgd4I1ndLqd7dY7q2K20gZmURoGEeTjyyW2jPBK4BOK9Gnl8ba&#10;yOOpjJdEdf8A8NNaPoc7waVokNuLeLYBf6ibdSsYIVVjijmcKQcgbuFGeOMZtv8Atha3I4m02x0m&#10;2TZLG0ixXhUSOo/d+c6lWPY52kYyMdvJNZ8V/Dq2WeaGW4RVJtYpJVAOR6eSvABLY3NwMdcmvI4/&#10;F/hXUrhYY7qWdWZ/KgnnR8KIzuynODhlOAeBjjrXsYLJozaXI2eTXzJx+Odj6D139qf4g/2azRSQ&#10;RRE/Z5msI0AUj5kTcsgYEFxlmLNkFuuK+dfEnxb8Y6/M0mtalLIu1HiN1J55Jxv2R73OOSCMf7vp&#10;XOz3k17bSRWlpNLC0KZKwyxxLnJdz5ZC7Ry2T9BwOazeDfENrDFa2sNmqyfvIhIyySMxQF9kKq2N&#10;pAzkEAZxxzX2eCybD0vihFetj5rGZnVq6QbfomcBrer6vc3nmR3VxdklU8uVyiYUjaTHsG0qTjbj&#10;qe4xWMbyO3kaSW1toC5bysk4kb7p3DaSx5JBPb34r0W5+G/ipJikstwHThljildCyLg42ou4gH5V&#10;H97JIAJGjpX7N3i2/tjZ2mj6rMRIkc8lyVt0EkvMYy26TkfMzDhR82MrXsvM8PSWs18jwZZbiqr0&#10;g/n/AEzxq98Saddq1pcpKsyrtM25tpXv09wecc5x1r4i/bo8X3cHwgi0a3ieGLVNXhiL8kMsKNKQ&#10;CRz0XOOB2r9gtH/Y/wDFl3+6PkuZ2WB445g4y4JVw5YA9D0HJ4PDZr80v+Ct/wAE9Y+CXgX4exah&#10;LM41rVdXdwXbyw1gkKoux+kgWbDYB7fNzivAzziehLDVaVOerVv6+QLh3EQSq1FZL/M/CbXbhlmn&#10;Ygcr26fdr+vb9nyS7HwP8GtM0nnXHhPTJ5PMQHzHktlLngcg579+uOtfx/6yC8U0kp6g4z361/Yn&#10;8GJVuvgB4Fu7ReH8HaM5ZQNrj7JFjBHofboOM1+c4DV3PpMlWszsms4J3DWyA8t+7PPIU85yVJHG&#10;epzXp3wE8Jan45+M3hnwhpYKtea5aQpI527SJUJDED5eAc4PXOMZ581kl3vDMio2QrxOQy9ODjjO&#10;/Pc8n3zx9qf8E5dKGo/tQ6b4m1KRf7P8LaZqfim+EbbspYQEL2yXaR0O3vjHFfaV/cw9Sfkz16Um&#10;5pH6Z/8ABcvVtWh/Yg0j4beEYbmWfxZ4306zMEEZmb7Np0E12ysAQABIIhkng44JwK/k7079jz4t&#10;+JrBmu7e8S3ZtrMfLTIBBGxlJG1twIOSepwAM1/Y9/wVY1hvC3gLwRM9nBcW7atfmUTRCVWlljt8&#10;Jyygh1LAg5B64OMH8Qr/AOIdppyut29yxgBL2sUltBHG7zKY4FUxM7EKWz8yBCNwyeB8xl2bYnD0&#10;vZUdv+AEclwuIUa1dXf/AAWfnB4R/Zu8UfCO4u9au1eWK5hjNyw+ZVPm8OByFy24Z6Yb8a9V06X7&#10;FaeesJ5QyQqfmRTkZCM2D2wSMZ5BzivePHfxSstctLjQLj+0cTsbSK4upYn3GJ9ylUUopjG078bj&#10;vYEKeo+eYA9tM/2beYpXdwsrbcliu3gnjnjnuK4sW6teTq1fiPSo06WHSp0fhPZvhz4X8Q/EXUmt&#10;fBdvLqOp29ub6XSbbBu5YIVDTNBEMPK6L8zxopdlyVG1Tj9z/wBmP44+NPHX7JHxB+GPimwn8ZfZ&#10;fAt9Fptgg8y4v7Wdmt7u0I+++2CZjtX5hGMAEgV/PhpHiyex1hNY06S9tLuzdZ7a9ti0dxDNGQY3&#10;iljZWUpjKFSOefev65v2ZdB8VfEj9n3QPinquh+F/wDhPNb8NzalY+LjpsIZ7/8AepptxdrGULsX&#10;EUkx7nd3NaYmspqMnv8A1v8A5iruMKb5lofzB+C/Cn7MGkeKrnxt8MvDHgfwlq5sJrfTPLutcvTb&#10;gxsfPmiE7pNIrO+HAQqjmIcNxwMvgPwBqMz6j4007wTrutHXZtQS/XWb62M5VXWG0RGghliBEjMG&#10;+0MY3xjci4Pw5beNdZg1/UbbxhPMl9DqdxHqqIfJzeRyFZ4wIygwJAwOBjrXr2j+LnCG6tYJpG8v&#10;5vKPliGQHcFcg7tuw4Uljwc/MCAf1XK/DHL6seere77NrzPz/MPEHEU5clGKSXdJkt58O9V8NHUE&#10;n+GEeoSaj5kNp4gnvptbm0uATLLHNCLGe33XJBIaWYNt+by3B5b5d8W+Jtc+HGrzWdxFbWtlcuun&#10;3ukQPefZ7e5adWO0XU8s7xzbs8MWI/i+U19+xapBEI7ewuipgZ5YElt3ZpHfPzGUorovZQqjp2HX&#10;vrbxvOPLi16+0u6VGVXtr+KO+IbBCMPNVnySDngdTyMc9WL8JsM25UKzi+nMr6/KxlgvE/GQjyzg&#10;mvLT8NT89/ih+1j4vh8AWPhbxX4fbTZNDkl0pdL1VisM+jBZp0bfLCXBZpC0ibFaUne7OSzV866V&#10;qFv4autXh8Hxw6ZHJpdpqt9puj65FHM8crx7ZEZUkEYZJCQsodSShAw+K/aVtK+Et1qP2298L2MV&#10;w22ee7tfNs1fyvlzKgk8sqAcKroRg4IxkVxWo/CX4d+JLd7jwl4i8TaBdeVLbl9Nms7lVQhkZCr2&#10;/JjGRHk5jIwpHNfNYvwpxVKd6SjUT1fvOMr+Wlv6R79HxRdWmoVG6bW1op+ut76n5LnxjHc+G9U8&#10;P2UN7BpF1fR3ciajFcXLW19EjRRT/wCjqnzszfLt2rwcbVBFWoPhz4bsE1G90JrW1tbaXfdSXUJa&#10;eKSbDQypF507zKYyw4UbSj55UE/cHir9hnWtWL3fh7xfpN5ObWGO6N80tpJcTIWPnSwBLiHdMznO&#10;ANq8AkZz47b/ALHv7QHhNZL220r+1II7cW9n/ZGqW1xdzvG+5Vf7XLEXjU5YIoXOR3FOfDWOpSjF&#10;UGrdbcySu9rXs/S3lfpP+sGCq3nOsnd+cXfzWl0/mcPpCeCE8CG0sdStrNIb+O2vf7N00X17eKyB&#10;pLmIzRhEHzbCgCgMeMBd1ctrUWkJ4ei8MXtxNdzXN79uknuNHkN6wjdUEYuBcnbFjH7sApnAJyQK&#10;t+NPDXxB8FoLr4jaXqHhoSwzNPNdWt0UuLaPCOIYlmMUTr/rG3yuX+8SAQTQsdK8LfEHTLnTNCst&#10;I1iCcfYbDxHbXUts++TMr3H2eEyw7wY1SbYqvhVAjH3q8Wrh5UVapH31pslpv9rV37rbbqj3KOK+&#10;sRtTl7u6V27vbZOyt1ueb2nhbw9qmuXGr+PYb650xJpbG4miHnPDlWt4ZYbe7jRQYwAGUnKHDKCM&#10;YqRQxeFdIvNB8C3E6xm6MVzeRSTLHdo0aOriHzPKkjTY+NjjGcYJC1raR4C0zSdSjutVivotLsxs&#10;vhd6bdLLAm0s0z3cySw78lcA/UEDmuz8EaJ4duINT1jTH3WReMaZeWczQRzuSotzKGuFtmR5CzNG&#10;6YYvhAF248qpGFVqdKN1re7TbdtdrO3zsdlCFZLkmuWXRq6a/Nfhc4seFPD3jXw4LvxHbaFqcmk3&#10;qyyLcXUyajAYlYyJFAZIo2jnYgMAWlRkUoVyxb1jTPh58NpvDmn+N/HGuT26X08tnBp9jLN9ohWD&#10;bJCVjdVjjiViSV8+WUjO9RkMfN9S+G+v6bBJ4i8cXr2yy3D2Rn1JLiZ5SAoRVSNDE4iGcFH3KzEb&#10;jwBq+HU8MTCXTdG17UNJguIUk09bmxljg3sirNdPDu2sHyEBycN1JHA53J3ctF89+3z+b8zRU1T0&#10;nF380t/n/wAB/ez0fwF8O9ItNU1XVr/Wde0+7UYnfQLC0kePUUAkjluIrhhb29zESpLZ5LjYY33E&#10;6qaXonw50qSz/sC6tLzXrYXM00lvZLFLceXMqtHGzm3SXfIj7JRK2cABdxLcZF4X8S6TqEGu6f4s&#10;hu9HiVdO1NI7I2FneRyHEcU8U7qrsuQS0avuJDMMDJ1INM8YafZPrWjX0dveRQb4pbPUZ0FzbALE&#10;2fInjVHA2FQTGAQVKEhcbLEXhOHs3vpr97t3/PzOynS9+FRSskvedr2Xa92vy1PONHsPFPhqKTw9&#10;p+l6dqN9d3C3FxD5thNbW9rFjfG1qI4miYAgLvIOOViCg1zQ8IeLNf8AEFxda3EmkWFoI4o9OuL2&#10;HUIYIgz5RoLwGFNrfdCkBEwp2gnHo+r6N4M1HVLXV21qykvWX7WZIZru8ZASESWRkZQ+6RS7q5O8&#10;buehPsHhDSPH/ivSbHVPEF7fl7meSG5u9Ot1tryKBpAuQZ1m8osijASIE7cBuOfPxUVBKhO9t1qm&#10;ldfK33276mmEoyrylVg+a3ybt3PnPxd8GNU8RWdt4uuLqLUbi51CW81CyEC2MEUNq6RtJCbObfKZ&#10;EVHJXBXbtGcAj1rUviv4T07wPefDrVPDvhm7sr+5hki1BnuLGR0i2KBABLJulQE7pHzjcFYHlq9N&#10;8JeKfDmhGw1S9ivtTms9bkgjivLlNVS2WIqsd4TD5BgdeRLbcQu2GDDPPM+NpJ/ip4mmk8WX2mSy&#10;xXMd1ci+sYokKREm0SC3YSookLbmgDlTuJLYVccE8GpRlGEez10/4P8AXRb+u6kaMY1eb3pXVkr/&#10;ADd9LeXzOP8AAVlY2l5feJNV1KR2sRCjwXCx24Z3lKw26koqYETGST52DhhgthsdFD4ls9Zt9P1b&#10;xXpGmzabaxzL5OkNdPCggYsztcQCF3jnbdEmMFXUKTyCeVtfB0Fnpf261+yXVhossrXNxqcV3cQ2&#10;kk7bQvmWsTpGDvIjYnBHTbtAPVaJ8SrLRfD154ennvdUtYJ3is7g2FnHbXBugpkgSe9s8+X95A8Q&#10;kZz/AHApqNVJyV01srr/AIf+uhpQxkVThRVrNatq7bvv0/4Ovcwl8c3Gq6qsC+H9IQaHp0uoWUnh&#10;zC6ldSiQbLZrUSxyR/uGMheUOFkTBUlyToaX4r8L6t4bk1fxZdS2kzFo4Lh7pb+9a7BkdpZ2LTO0&#10;oJUFYtuY0U9eW8Z1fwlqfiieXx74O0IReHtNiMT2+htcyLpcLv5SPqLnCR4f5EYbAxA2pzkd8n7P&#10;/wC0p4q01dWsNKVrKUrJb6zbu9p9qlTyzNDBc3TLBJ5MjqWRHSUyMRuJaMHkhmXJJ8zWu210/u1+&#10;/wC4ueClKjzU4SfI3d2bi7rTXoXNQ0/VYrSTU/tepxaYllH5NpZanBq8sdtct9o3rDcRyPGJHjZx&#10;BGWUgbRhlZq5641q11p/7Eu5bx2jt/OuA0ETai1rLGtxAkzW0QEqhleQovcfvSdox6jbfsi+OPjf&#10;LY6n4TtUguLNbXT73RleHR71klwsN2k7L5beZ82Hk/1hUfwEGu38NfAz4ieGbbxv8KfiDImnaxo+&#10;oW0cEWuXdre3qC6jhuo4GdAoTYrIZVimQLhi0RwxTgr4mN5OVv69Ov4HRQpynONOF3599PNLT7uu&#10;+h4vp0vhvwxFretaXqt4+s3rS6lffapFS6R5wjGS8juPmEs4eXYSWUkquw5JrsbjXrm48MNarc/a&#10;4biMOlhpSRyF1kjSNpbee0SPYrRRfPL5Ua26kowdsLXqdt+zz8e/h/dXvh7xbLLYa54bMl55Fs+n&#10;PdXmnX0UEUYtW2m5uz5mUil3uIgxWIF/lqbwt4G+Ivws8dXdz4BOj3d1HeWL2mo6xoF5LDcxm1MQ&#10;sd3lyW915y3LyFIJFkcxoUxIVUcFXFU+Xmp2k7O3m+97fmn+B3zpSvd0+S70XZO+lm23f1Wy3ufO&#10;+geAvEHjO/n03Sre3je1sDcaNpfiDRLhpjEJ47drtXTa0ipK4zKm9DKMDmuj0T4EftD6mmnvo/hP&#10;VLPT9d1WO3t9f0+0upRdajbxkLGLuKICGKMq7oHtwxO/Lsi4H298VfHHxs1K20eHWdFY2cllPc6T&#10;q3hPVVs7DzLp2mlutMTz5JDaTxsm2GcjzWUlowSEHyDo3xT/AGhPBOo/2NceM/Ed94RkuWttSabW&#10;iLS1K5jkmW5uXeL5om2faQoiEZ2BlDDdw/XsRUpuVKMU+0rv8f6/yK2Ep0mnOTXe1vyvfy0PI/jD&#10;8H/is+m6rqHiXRPFtzHbBbDXPEesSi9tEMT+Sq2e1I5FjQuQ5jHzFlJZMEV29j4D+BukaL4b8SfE&#10;jxzqPijTZra+Sz04RwR2ujvZxH7MLxNzzFpSoNtFLGscbMvnyITXo2gRto3hu11i1Nj4g8P2Nw0V&#10;hb6jqUOsy6I2sqgjulZi9wzhsxvJGB5jIpbeoAfx7Q9U/aB8TeCx4SWTwrpC3k8kjaDDpqaSPtVj&#10;G0dvJeRW0cqX8E0U1xHFLOvllX2usY2mipiKnupzSS36f5szw+HopycaUpyl81vvpZfJjLX4Y+Et&#10;cbT7GTUo7A+J7Z5LewOg6jo1/p16t6VIdooWiubiTcNnkKyiJwjhXKmvqrwp8A/ENj4XHgHUV8MX&#10;h02e8vbDW70a7rD6VfWLt5qyx2cqiz89oBHKk9oF3o75UIa5DWPhH+0drzeG/DvwPayC3M6wf2VH&#10;DBqOsw3VhEr3F3aSxS2juuZGMcyNFOsZ2sWKlh9QXEOh61o994h+HvizXtZ1/wAF2uoW/ijwJY6C&#10;g1e7uYb2KJirxkyT26zTPPci4SRZfK2TlsO9eLjMxhHllUm7X6Ju3ryrRdG3pfdnpwwSpqVN09bL&#10;fS+nS712v0fY8k8M+IPjT+zlp8V74hudJ1GDxlBIdFtvEurPBbv9kuDb6kkZNw3n2S3URgWC5keI&#10;Y8zyzG2a84+Lem3mr+NZPFEmm+BtRgjtpLm5mN1/YMWkvHBcNcabpl7BKqxlbw7rS3kWWBjcpI7e&#10;UmBl/GCx+J6a5b+KPHfgfwOn9j6Tps8Gj6dYT6RpLaZdosnmCMwtbqJ98sYtoFjmtpJC6N+7Gfdv&#10;2Xrj4U6z4bbwv4u1TwxpUUFzHI/g7XNN1Aa7YXEUUSpebLqayt55GIkmiuZBIyDiN0diTlUkoQeI&#10;ppybWy1v6Wv07LVkLVujVlZJ6N9PvX4dj9aP2EdHTw7+zNpfh9o4YoLHUNQSyiTU7bVpIrWeY3UU&#10;c9zaKkXnKs2JIwi7GGMYwT9A+IIpLlNiny4Rkn1OPWvDf2W9WuNf+F721mL+a00/Xb3TpLu7spbG&#10;WU2ojSNFilSN3jiULEHMaOQgDLuBJ+hb8Q3SOHkhQDjMp2hfqGwc/hX+Hfi7Tp4bjjO6kHfmr1Jd&#10;7c0m9uj1vbddkz+u+B6jWW4Vt/ZXysrHz/qGlPf3DxoNsaHc5HA4ryDxhZpJIYolyqkDHsK+ktdW&#10;3t7Jo7D5o+rzf3yff+VeFX2k3+rXvm5kgjQ5QISGb/aY8ZHoP619pwnmLlJVZO0V3/rdn6jhJOR5&#10;5H4QudVkxYRGbePmVRuIP0FfTXwF+CPiq11warEGt5TGYI4mB+ffz847KCAfXIz2p/wh8JLd+Lbb&#10;SJJZoILmT99M7fKrKMjcSD8p9BjJxiv14+Fvg3wv4USCGzPn3LR7mnlA+VSMDaP9o85JzivkfFTx&#10;Uq4WH9k4drmqrqr+63bXpfy+eh8vxrxTTyyg0o80mtFb830PiyOOdXNrq8Rtr2BmguLd+SksbFWU&#10;+uCOD3Fcje2AaSULjzGBAOPWvrj9ov4fwQQxfESwIhkNza2mooT94ysI0kH+10U+vB7V866VbpeS&#10;G9YADcSo9QK/FsDi3QpvFapPp2fZeX9PU+d4ezyni8NHE0/Rrs+3+XkeCX1p58pVj8ythlwc1yNw&#10;iIwU/KM4Ppn1rtby4J126EY+UuxTk8c1z1zGky4kwD39K/e8rquCXNs0vxP0jDTcbXOfurKaIGfY&#10;zLjO7qPzqtewi+0ppkUboiGIHUEc5q64uLQ7oWZSOmD/ADHQ1JbX1t5hMymNjw+wZRwf9nqPw/Kv&#10;ooymkpLWx2uTsc3cpNNGL2F842S+2UIJz9a/Q7Qmh1Xw9Gbcho3X5fQhhkfgQa+FYNNngkLaen2m&#10;0cnPlEb4yfY9Rz04Ir6Q+FfiKXTrIaVcF2hQKg3KQY/7m7I44yPfHtX5p4sYGpicBCrh3d03e3XX&#10;9VY+U4pwkqlKNSG8X+ZvadpYt9fiRW8hY92/kSKF75JQYOPu/Me3Ga9Ct7iGT9zb5KISFZhgn68C&#10;s+7mszef2jGsck0a8NITgduRnHHWo4dVLWdzqEiyTNBBLceTANzv5altqLzlmxgDua/E/rFbGyhP&#10;kblZJL+82/m733bPhM0xC5HVnoorX8Tj/FWmjUrm4L8KwwpPtxXiNzp0lncmJs9etfSEUcksklld&#10;/LcW0hhnjZlYq6n5lYoWXIPBwSM964vxN4efcLqJfY19Vk2c1cHiZ5djE4Si7WelmtD2MkzWnKEH&#10;TleMkmn3XQ8ztomQ4Y/TivpP4N6jqh0DX/Del+Wbj7PHqtqjKjSv9nJSZITIypHJJG+N7HCqDng5&#10;rweOAZCuMHj869U+Et7a6X8QNNF/j7NdStp90DzmG7QwNkf8C5r7XA508Ji6OKv8ElLTsnr96ujL&#10;jjL/AK9lOKw27cW16rVfijrfFWpaPL4JXw74O1lk1mzZ7gZLN5VzLFJFunknXy1DIqgLLlS8WSV3&#10;YrzOWCTT7zT9E8K3kshtJ0tL06fE7281w370TKEi2wSo8udrzPsYJuB2AD2bTfg1ovgjX9Q1S2s9&#10;OF9d3DxalfeT500wU4Mb4wQWwMAsQBnjvXrOlTyJZfuIFtlnMnyyqIuvdQoUMW5+7kdOa/1Nyn6P&#10;mIx1KnXxmJUVKMbciv0Vnr8rNaaaaM/geNNRXvanyLr3wn+JOt+LX8VeG9Vh0i5k0+a2t2WJrmRQ&#10;x2HytzC3X5GG4ybsHopClm9K8MfAnUib1/GOq3bi8FtbSwWojgV44IjGgMkAM0mEbaNxyAPQ5r3V&#10;7i6tWWO4mmtkw5DgKzEqc4Cj5vlGeeT65ByKj31rcxraQYeKWYy7o3xHgKeWIAYqD1APykdODj9k&#10;yTwUyPBxSdN1H/e1/DYakl8MUjzHW/hb4QmtJ4fDitb6gkruszkmKWRFAKMXcnB28MoznnnmvBLu&#10;21LSrj7HqcElvNgfu5Rg7T0I9QexBIr7Pvw07xmORpUjP75UCusgOOOhGB2zjketY3iPwjYazbmw&#10;1KGGe0iKrDNI376H5f4ZAysOSOhAx1zX4/44/RIyziKCxuScuFxKVrWtTnb+ZJNxl2kk77NPdfrf&#10;AXixXyxLC41OpR6fzR9L2TX9128mtn8r6TqYsLnJyY34kHbHrX1h4P1u01awi0pCftVvG9zZq3Im&#10;jQgyK2AcsgO9D6bhjgV85+MfAVx4Wb7RaTpeWjNjKgiWIjgb16lfRh+IFN0fxDcaesF1au0c9t8s&#10;cyHpyDn6jGPccV/mBPK+I/DXjPBZrUw8qdfDy96N/dq0npJKWqlGS05lfldn8UdP3XOcvwPEuWt4&#10;SpzKWz6xlbS63TT3W7Xk7n1DLpyzo9vJPdxzkiSKWNkEinrtXO5SABzuB7Yx0qzHawpEDdoZBG6y&#10;hmUZO0Y3FecE9Qcda5PT9dh8S6XDc6Q8SNMsn2q2VnBgXdhlRlKuBkhlwcjIAJxWrHJbyQ+RE0UT&#10;mUKoRXaSONjhDsO9uTgHA/2upJr/AHb4K4wwWfZThc5y5t0q8eaN1Zro010lFpxfS6dm1qfxrmWA&#10;rYWvUw1dWlB2aNPMB2K6nyZHIKxnzGYg4Ayp3YJzyBjg9Mcw3TaJduUvGMPktkmKd4WYZJIKnAYE&#10;gD9OhrF1f+1oRNJaMnmFCSGXY6TRN/B8y5I/2ugI65phvrKUpDPNAJZSysLzCyO8a7iFAYggYPPy&#10;sMivquU4vVnS6hJDGN8fleZ5XmoZTtB+ULtXcpJHqw/GsfyNQkv2u5RbR232eIGaKZpDJIpZnDLt&#10;ztAPHzZIOMDGarte3Wl21utvBK0SnMe1mYLGTyzSliUCIcsGxngDpmtIWYuWkmhl3v8AaWk2QjMb&#10;bsN5YDfKvynBOcgd+tCJvYpQ6vJLHJFbgSskxQ29u6tImMbskgBMhlKrkFhxnINaNvcOVEV1AbcL&#10;Kq7Z5AWlc8kkE/LjGMbuc56GrFpYzpbGzlkZFV2JmUkSOGPLIWJ2gHoCW47gYqtbWFzpYkZCkdss&#10;AxLPIJ/XcihsNz6sfTjHFW72uyU1fQkhvrXTbkJdBAZ23mBpMZ+YFMqyuADn0UDA61J/Z1jBqU6x&#10;zS/abl02xysItoT73KAg7sAnODgbcdqa9jbpdPq10XaAsPOeMYQRqOBkjDEbtxYZI4HC1CJbTTbZ&#10;INRllfYiF1jVZGIZsIzKgyBngsFIA9B0i+lkNJGzcKbW1dlBTeNm+Dj5hkgnghSOvzcfWqj3osri&#10;GP7MPmLZwuZd23eF4BDAjOCuPcEisy6mkgG233bBMGVBMB94/wARLZU5PK/XmtV1ukuvluRtILtb&#10;7gQjEFiS5BwcgY+baOTjpRd7D5e5DcX9yb2KN432uXfciofLJ6AZ46jjGQfUViXWqxxqJ0RZJI2U&#10;XMQMQcgvsxmT5dpJ3EkjGMcVum3upYGv9QcKCkgZUfbIE6hHwxyTgglcZxjtVdbu1sdumWsc7HB2&#10;PGWBIC8k7uXPIJGGOR35oSYk10Kd2dLm86a7jXBjjun+0BGiiYD5XB2jJJ+ozwOvMsGl25vXe1do&#10;91uh3JMB5QVsKSFBySMld2do46VNpiXEEU7BjNLMVdWVEjkI24Pud2B94AZ46VZju21J/Ju1WKR5&#10;VLRJMrqXTnaWh29+wUD1z2FoVcwU0O2uNU+06VeJIFbiFi6/MW5bcrYaQBcFThcdelSxtqs2oKYY&#10;LSZWmBG7LSW6k84kwd27BIIxtzgDIrWjW43yeTHG1pGy7SyICfMPz7RtyMZOSvtz1FNmuWt/k08u&#10;iiOaPBAy2TtHHYDOTkgnPAyKTY76l1Gea3a6vYyZEDALIEdQ24YfaD3OMEgNjsCCKLnVZLWzlvbq&#10;CdW8sIUhRZGc5Hyg/Kq4yeQce+aoJDrVosTySxFVkG6SMeWfLUZAcsBu3EAYD4Ap9ndwRzRagHf/&#10;AEneYomYqcgA5XDMoH94gZ56HFZ7u4KNh91BBMVTYtqoVHaJFBdnbIUFyGByM52nAPWmrpcMSm1M&#10;MWJZgwaVd6s8YG3kMCzLjO7+dQw6wL+F5dI+3PKj+U6lGTBB5AYr05HzbcY5zVG/uNbZ0WIIGAZH&#10;SMIELfeBPPDKB2x15wMUnsXFPY1rzT5LqKKSO48uNH8kzSsrxMpbJHJKktxjIJ7DBqygtL7bJbva&#10;uQwXDxL99gcAt17Fh3454rMsbYXMKabdRyFN0TypNIrZGcK649h8pyCc5z2OtBbQ2QKxgorllaKM&#10;kIzfxAlj8xPbPb6YqE7od+lzKvZ7KS3FrqVpZXZKFI4o1jec/Nuj+Vux/wB76joarWnhmwkklS50&#10;7ShZiTzHV4wSSRghztxuU85HtzxWtFpJMKmFNoMKqWVgPLdSSFCsGIHOVJI2n14FbEEUUQNy5U+S&#10;qgApuHy5+bAVcYye2c8+1S5FXtojm38H+FLJY2ksbC0H3VeDJTk5UOysAw9CRjrwKksNCt4p3QLf&#10;QqXwJvtLsTnOF5LEKAOOPbmt1FmtiIobSApGAzBGCMVblgqhQv8AFkc/NzxmmNNbzebZ29sYhKOY&#10;5HaNmAGWKhecEchV6d8VjJ31TNE2claeFoxbCCC41PyIJSVmtrl9u0sSImCgAbWJOCo4qddC1HT7&#10;xLkXuogtOvmqypJHIcYQlV2nce7Fsnq2RXU3BnkeOAoY0DRrHHvwrYOSQSOVGCCDz7GrL2s93v3C&#10;F1kZi7uykqR8yl+cqABgY5+lYuUYuzZTqN7lO3ErszW90yzs25ZIhFJGwj4ZSDuPykENg8H3qOY6&#10;5JfA2oRl+zBS8kTDcc9mTJzweOMY+lV7iTRtIvo7bUI4h5xVADuJyw+YIecEEKf6568jrfxFkmNx&#10;oOgWl8l3YRzXckIuBDK8dnKscpO1i52/MxOOq4+8y5/Ms+8W8iwHtIzxPNON/djeTv200Tfqio0p&#10;PU9Ahg8R6asdxJDb3EwCsAJHUAN8y4Mm/JBPzbh6/SuYf4iatDeJZ6okVmJmLRm3lM+18lELKIlO&#10;GKkAqOgzgnNeK+MPE3ii01CXw7o2Td38Er6dqF3c/ZY45g/3CU3tuUK3nSEfKGX5eRjO00eONP8A&#10;iFd+HdeQTaJbXIu7fU5Z4xLbXhlEkVj5eWe42LLIj4VljkVSCdxC/gvEfjvmOLpz/su9KK3cmm9f&#10;krbPbXZ3Qmo/y38zv9an8deI5NT0q+u9OSCESWsMqXO5HRJ2SOYmMiTGMb3yMuNu3GRXglt8Gofi&#10;Drs/jL4lXMS22I5tG0FpmhtbBEDpK00yZ84XLLuyMk4iSRRtxXYaz4mnNzDOpvZ3uUhmtLNJAI5v&#10;LkaSby3RUWVhu/jUooyzLwcZU+hXHxN8K/Ydbhubq3kspS1ys8ltK73bSq6S7A4RCYwux8fvBlWG&#10;c1+FQxP1nEVMXVk5zl1eraTWje9ktOyFUrSlDlk9v62PL7bwn4w0bXdT0fS9Lu00uS3nkttdtik0&#10;2kpchY1uQpZprp3aMgsqIqxyRsOpNdZ4a8GzeGLm0ivLLR57RpIpZ9QlllvrSNEaCC1aBYjEiu0k&#10;sryvEFDKMsSWwr7W31cXOoR69YSS36aVdaJPb6BcobG7aWZVtoCIneS3SPakJcHKO5ZyQuBleHZ/&#10;iJoGnHxBLDd2+qPLBczeHYo4kjtdPt5GE9rayRPt+0z3CGEF2bAIDL8/GU6Kcmpq1t+u39JdF95n&#10;G0d1a56xZ+NfErXOoaPJZxSfYpptH/tqQxW9xP5CK0g3JvaFIsoqgOT90AAE40fiR4b1fx34YbTt&#10;Lnt4pGj021s7x7XzFtoUlPyeU2Y1fyneOME5DuDyVFeS6F4c+Jeu6HceItMvbWKSy0qPV7o67B9k&#10;kFsbYTStPFGrCOWNMwxIIFd2zx/y0Pa+HLbxpHPAJdaiB1ImUyRyvC0Syx4sQXTfK4kYshZMosYJ&#10;bYx548TgcRUlGUm+Wbdr3d7Nd+19b7d7aluqktFseReEvHUXjzTNZvdHXULa20KwkSFbxZfN3s4a&#10;9kk2r/rhcWjgfORtC5wflqOPxL4c+HeoQeGrK4uI7+78uyCCJdkYlVw6TTsuXuJpkJt0VTt/eOSw&#10;rc8PeE7nwbrum+GtWlgOq6hY/wBkX1lYTiyjm8yN5JvKilkkdSvmjzmJyJdxV2JArT+IXgTUH+KV&#10;r4m8LQ2AvvtskTxNGC0UFtCVhkgDN5TSOBG8TSAkYCqqMM1GFwaVWo6t9NF809vNfn0NFHu/M+cv&#10;i18VfHXwy+HUMtlai8vGXZqML2/l6kLqW5UQRyTALuWFJA6sw+UDJXGK8Tvb34r+MpJdWvvOvRLG&#10;1pexWib4IobdjHDMItpBkIeNXOQxJXH3Vr9CtAjvfG+vT6F4mizrltpVrcTvZr50dszu8SM0TlSF&#10;f7M8W9yrh1O0hWGYfD9jJoNjD4vhgutOvUso4r7S7Vo1t2mnO6BreFVt8onmNvGAy7dhyx56KVZ0&#10;0m6d3eyutfxfbXtZnQo/ZZ+Yw8HeIbzwPLqtwJmt9PsRc6jFdRFJA0CtLOAp3O0rSeaqH5g6Mhyv&#10;QS2Phy2umih8Y3U99G1pZ3NtqEkarblLiVkS2faSGmUMgEZ5ICjaMjP6rL4S1pvFdzoGmwadBJLY&#10;XD38drmd3Vy9skU/nbPKNzAXAb74YMTt2hq8o134feCPhho32DT7bTBaafrE+pGzvJY1LXt5LH5r&#10;PchQgKyOygYYK6ADbxXoVMRXVF1JQa1ttp5a999LGsd9WfAOkeAPC2peKl0e30zUIdMstLNtFcSQ&#10;FkimgR5V8t45N2Ek3xkHJX5EIXdg/T/gnwPpMviCwvLW8srG1EkMMlzc2jmRIJThDASQFDEPlCPm&#10;OMEHg+ixeO/Bug2M15aT2UjXXnxWdzBDG6txL9uLi3KhpXiY7znnyzjKqAPHvGvi+CBNK1LQ72yR&#10;rm0t4blDO1vKLWEA+YLWFgvnlohtCliIxlGBcqYm6mIcbRait189jpjWaWjO11HTbLwtq+q+Jhpb&#10;W1hqLx6lpGl36KwtLeR1hiVZlZmkmTbGcuzEtuwWXKjz/wAWeLPKk1CbbqMUUdy0P+hwI/lQxJG8&#10;TrE0fzuWXCqudzOHyDxXkPir4oxjxBe366ibq0iTdaXBaNX+zwt5UUjx5G4xu3zbhjBZmwazm0zU&#10;9U0tNQjN0hubmTUD9qPlJBEyB3Z5FDcFMbQ5yD3BGK1jk8ZVZzn1fS1vO1unktAhV2ubWvfEPVrf&#10;UYbTT7FJxLJLceTNP8xNyrfaJzOrKodFcrGCQoJ28rXmsfh6XxHpU1qk1wLMacNOtdSuZGjKS/aQ&#10;Li5gjwDGDskTaxPBDEkuMegfC74V67Fe2ltFdacJ9fWDWYrNwl1DJBsa22bcDdBHMqlnU7d+7njN&#10;fZ0fwg+Hnh6zstI8R39/f7lmkvZIpQ01zb+cUdsnd86eYgQAHABAGTVYlU6C5Ifl3t/X5HbCsk9D&#10;4xtvhLputGPVdbiNimmK+n6d5IbDP50MapKi7JDlU5YMf3X7zOApPpw+CXhK3g03wijS6jqNhcyX&#10;Y1JGkaG3e6d2gWbzcl2MYy6DCc7+Aa930Xwz4d0nxjeaxrFrFc2tvauGcurmymyNpy6LBG7JFGC5&#10;Qs7BgG5bPnHif4l+D/B7zalFFLNp88U9/Z3FucmWQhg0bJFwzRou2IgZChh0yK8ydWvJfuXo/v6f&#10;1/kU8U3pc4lfD1tofhC6ubKGBWGySxjs2883DvIke93XksCZGcIDyvHpXyZo8Wp6V41vLKxkij/t&#10;y3u7+5uLiyEiNawoIooljU/Ivm8kk78lCSA2a9c8XfF3VfiDDdW3h/S7TTIn09Y9Jktra4AUwkbv&#10;30oiJ3OrBdmDllbA5rxK7m8MnStJ+26rZw6mzeTfPFJv8yIs+zMjP5oiaIsp3RncwGeB8vo4PDzS&#10;actf6/ruXTqWu2tzp9A8Q6hpuhXWm2b/AG6SWG+e3hePzPslrujaSILCMt5bKYw4B6fMOc1cvPEf&#10;9q3NtBJZywwpOltG8EUqtOwQI6ABTvUyOwJI2kZxgjNaFnqHhXw7ot1rd3q32y+lupdMiiEQjgkS&#10;NPNdIIVfAEhCqdzZHO4nPG5bNoWpXcMEEbzzpahbuNCvlxOq7o9u0AxvvfZuBwpLHOSAdq0al0m/&#10;yO+nWhq0jnb/AEx9J0qDUpJYLJHu7l4/I2+VIL+VN4LMzH5AoZGUqCDtCnmuqN+ItMe+0po9TtYd&#10;Vt9Mt1uN7XModcysAUKP8oQsGGQdwU9K53xF4cguhp/h2B1bSdPHmyXEsaypPNJPvm3MOS6xsFjA&#10;+VCrBNpww6hri3022tLJDNqEpiEkEE0YcwCBhGrDuzBTjDNy2VJAPHLXpqL1XN/X9fd2PQoVYuKu&#10;7sj/ALZtR5ena5p1wGtyPLt3Vg1xGI9srRMSTKxABKgcBMHIANe7a54CluIbmWNJLfUL2Y217cgt&#10;A8cMrqHk+8w3ARkbcEg9hyK8/wBL8JweF7LT9KthO8MPk3B+yxicxlVkDCHLBCPMYsVILZHX5Vx6&#10;Lpx1JdNudJuL2bat15LMWEpF2vlSzRkkfJiJQuSxG4rkZ6TOnGSleLbsOtW1XIzpbPSPCumaVBeX&#10;n2+8mu7yW5tbK0hlmMzWMexXbyPMTbKisCq45yDgYAy/t1p/0Idz/wB+5v8AGuHudYsbPwneW+o+&#10;fdbL65t1WIbLpI0la3juOTtjURfKUbaWwJB8xAqr50v/AEM3iD846c8MpKLkkv631vvuONNu7lJ/&#10;j+h//9f8J/2b/wBqzxv8OvEc3wi+MSwavqYs7TQfCuq+L55JLHTLey3C1tBHIHjitAZHcxogSV23&#10;Sh1yD9nePvAnin4nPq3w+8Z+LRrfhvwzbvf/ABC1iCTA1vVy73y6bPeSFQljallMkKsBIyLv3LFH&#10;Xp37ef7Kdz8frqbx14oeKz1HyfI0jVrUhdPsLC2Hl2NvKQGuLy6unIMkuNkQKInAkY/Hn7IHxntY&#10;7uT9lP8AaGjW11LSZWuPDnmxAw6pqKFfs0OoMT++iRBmBOFdtodgFXH8H8U4Ovj08dgKfscVTa9r&#10;DWUoqyjz03onyxulypK8vaJ3im/6uzDhqrQrzwmJpOEuz6rfpo77qSupx9T0D4f/ALNdp4h8NXnx&#10;P8T3MdzqOq3gvtHto2e007SrSyQpZBZJhvMdqrO+1VBLOWLKMk/X/wC1X8Qb34//AAi8MeN/DGm/&#10;avEng3wm2p6nfxwS2/nQ+aba5tXSVUkMMiHzI9wBU7eBurs/F+m3uka1ZQ3eqaJY6fZ2Nv8AbrO1&#10;jlnuYLOONp45pLe1j8priVgBHCdgj+RnjcBFb0H4C+N/A2l/HKHw98SxPZL8QLKfQbu11a7hmNtf&#10;XsS+RENuWc5iCTu2795t3OSDXL4J8Y1Z432eNbtWT9mv5XFXSt/htG9lry31kfd+E+PpYavVy2q+&#10;WFdW/wC31e3zd2o9pcpX/Yc8ez3v/BNr9ov9n/4q6v8A2m+n+DJ/iVot7KwdI7xFSCT7MDj5GV7N&#10;l5zkvnrX5hfDe3ez8Sr4cVdtqml+BZ4FUYU77yRXP/fRINcx8cPDXi/4SeJ/iF+z7fmaAeHraaaz&#10;KMyG50rzw8Mb7SNwjdvLIPBCpxwK674Hz2Wr+DPD3jNpC10b7T9Du1zyqWeswSQn3wLhua/rmCUq&#10;yqd4/krf5H9K+GeSww2Y4iCbu4VJO/eNGdKVm97vlk31d2Sft3XPjHSfgzqWh+Eo2tm1f4px6fcX&#10;LSvDGbaG0ckyNvQbS3AUkqSPuk1y3wwtLjwD+yV48+JECxiRo7m00xZEO1tR1MHRNP2qBy0cT3kq&#10;AdG2njFffn7W+k+CtH+HDal4g0oX86eKtcv7HzYhJDDcwW+zz3LkbSqyAowO7dwpwcH5wkutC8J/&#10;sa+HLDxOnkWB8UDWdSuPL81/s+kWyTFwm6MN+9E6BSy5L9RnNfNZFio1ZYlxhbldr93u+r7nDnGW&#10;xo5nm2JlLltRpU0/5W4KUpfdUmz8pPjn8H/CX27w78L/ABj4y0bTrDwno0drD4d0KObxBq9zq10P&#10;PvpTZ2m2COV3KxYnuon2xgY7V9Yfspad4d/ZG/Z88Zftv3cF3JcRx3ngn4SRanDHbXSzBfL1PVvL&#10;jMiROjyi3i2M22WQ/MxXNZvhW0+Fnx4+Kdh8Ovgf4O8UxeIvG942nxa8NWi09DdXDZluZvLGpXPk&#10;oGMjwJe26MqlXyK9J/br8ceEPC+peF/hp8N47C80PQbEeE/CUGo6fHqkJ0nSZvIk1GG3kYQLc394&#10;txO1xKjARhMY74ZfmlatTlXqxdukXb8OVN/ffRN+n8u5BDnea8Wxj8PuUlro3ywpxV9/ZxcElZXs&#10;rbXPyG+C3gDUPid43ivb+1sNM+1XE5XULgFjaJGpnvb6Qu3yrbQ7n3FQS5HNbjeEYP2oPjU+rL9p&#10;0rwfptvHYaFp9wxH2LQ9PXAnu5FCLBE2Gnldsbndue9fTmlNp/iTSL3wzoYgi1fxjL/ZaGK2hhh0&#10;7w1ZuJp5JIraONTJdSKoKqgLohB++AfrrwX8DvhpcabZ/B4ut8+oTxza5pizgW7+Q4eO1vZYipuS&#10;pAluUVxF5gVCxji2yfWYfE+zSXXru7eSv1/rQ+k4c8JquMweHymjaSUlUrNuynUelOm2uiXvOyd+&#10;ZXi3TPQPgJ8U5fFnwiuPgr+yfo2p6L8PdZvRoXiDxhJbumuePp4lCyadalPnstCi/wCXlI2868yI&#10;XaNGkQeA/tGaV4S8P+JWi1/UtL1D/hEsrqCTuD4W8MXDAKi3U9sw/tHVXQACytADEMQ+ZFGr7/bv&#10;j1+0X4F+D3gP+xvB99c6R4b+yz6Uup6KRa6z4haEmN9O8PAKE0/TkOUnv9gAyVgUuTt/no+NPxR8&#10;e/GbUra3vraz0bQdKVodB8LaQGTTtNiJydiElpJX6yzyFpJGyWPYdWF5qsrzahHt1+f+X39i/FHx&#10;Cy3IMu/sXB2rVpcrqSjom4/DGK+zSh9je9uaKcn7Y6H4w/tHXXiK/uLPwBNfokiG1uvEN/sTUryE&#10;5/dQRxARafZ8nZaW4AAPzs5r5ScggIO/U12Gm+BPEWsXy2GlW8tzPJwkcClj9f8A69fUPgT9kzUZ&#10;1TUPGC3NxKXCx6TpuXdm7K8yq3P+zGrt67ete/HFYelH3X92/wDX4H8eU8Bmud13NQcvwiv667t7&#10;u7uz5L0Hw34i8W366V4bsri9nOSI4FLdB3PQADuTXvmkfs9Wlla/a/GOrB51+Z9L0NUuXQDtNeOy&#10;WsB9QWdh/dPf7z1j9njxp8KvDMNx8RU0zwFpNzB5lnpF6Fl1fUIyMh10uGTzWVu0t9OkGewNcZ4W&#10;/aC+AXgSBJ7T4Y6b4v122k3Qaj8UfEMl5o0IU/Ls0HRo7aE9M4kuJB2we/JPMpS0i0vzPrXwPhMu&#10;S/tKXvPo01+CV79ub3Wcp8DvgZrvxE1ldF+BHg19bu4wXuLiwsJNfnhRerS3c8TWcIHUsLcAf3+9&#10;fWGt+CvC/wAI7NrT9pb456R4TjhQP/wiHguebxZ4gkbHMTW9hOtjatgYxPdRgf3R0r5e+OH7bX7U&#10;nx78MyeAPE/xI07QPCLfKngXwLYTeH/Dqp2Q2OnW0KTAes7SN7mvjXTfhXot+i+V4n0K3ZicpdQ3&#10;0YHOOStswrinCFTWrVf4/wBfmdkOKcPhYeyy7DKUn9qU1Ff+ARlf/wAns/5T7r8Qft7fBT4cWEun&#10;fsyfDu4vdScEf8Jj8VLxNVuAenmQaLZpBp0Tdx9pN5ye+Mn4G+KXx8+N3xsmD/FDxJqurQJL5sGn&#10;ySeVp9u2P+XeyhCW0Ix2jjUV2Uf7O3im/mitPC+qeGtbuLiUQWtppmooLmdz0WKG5WB3J6AAZJ4x&#10;mvKY/C97KzRIrb1yHU/KVIOCCDzxiurDfU6TvBK667v/AIH4Hw2f53m9f93i5tRf2VZR+6Oj9Xd+&#10;Zwgt36fyqQWp7/jXcnwveDjY2fof6VZTwjescbH49BXbLNKdviPk1Qn2P3B/YutM/s3eGiFcgwXU&#10;bHAwjNcT7Sc8nJbsBwPqR9Bald+fqt0ivJG5k35J/d7opCSGHAIA54z044xjxv8AY2gTQvgT4eN6&#10;x2HT7iPZKPNVXluJUHyYP8O7GVPJwM9K9oaytLnfIqMwXyzK9yFkVGTdu4IAYB4toycKv51+GZnO&#10;+KrS/vP82f3/AMKR/wCEnBL/AKdw/wDSUZxntF0mRoUkELMpkL4y4LEbl6hOg5K8Y6kcVBd2ccGY&#10;LidGEFqsaZXzVSQpG5UEbgT8wPzE46YBxjV02G0vLdUVc5lKPNgIAMh+SwORtOCjYJxjrStb2808&#10;NoiRyBpmW4NtK5jCSY42nBEmACeCSSoHTB47nuwp31MuJJ5ooreyRYWlRSsRfM8iZCqVIJC5kQEj&#10;JGAc4XAPz18dL9r7WrVxIHUxJJOkUZjhb7RJJltzMQSCuQ44w2favo+SG/N+L6IJKBNIyscksVw4&#10;DY2uAB/FjoSQMV8z/GAif4gR6TaxiAS2WngSRfKUY713kqwKMwYK69V6ZHFOC1ufPcU6YZRXV/oz&#10;w1LbTPIb+0EnKw24iYrtPlOHR9+FBBLchckdwelYerMbSMWsUgPnLGVLtgEoRuc4IA6NkHJyevAz&#10;Ne3kLKC8kRa4l3tHJ86k5DRJJjnGB0OOeT1wOHv9Uk3BYEZ97ho/mDYwflDdOp79efz7qdNt6H49&#10;j5xWiPgT4s6vLrnxH1i/lG3/AE2SFVByFWI7AAfovXv1rzwda7z4l6ZLp3jjUA4O24na8ibGMpP8&#10;4/IkqfcGuJihkkcJGrMxICqOSSTxgfjX75l7isPS5drL8j+b8xjJ4mq573d/vP0u/YA8NPPaa54j&#10;aJ3UXEEBYbMBYUZyMSEK5JkXCj5s8gjmvVZJorXXNRsW37YbyeNFABw0czAHacDoD2wOleqfBHwh&#10;Z/s/fAW21vVysVwlp9vulcKkv26fBaANkl1kBjjUjGChwPvGvnCyu3nha6YI0sm65dYxuC72JY5Y&#10;n7zHjqcdfWvxXO8UsRia1WO19Plof0BleBeCwWFo1FaVm2vX+n9x6T506/Z4pmjJUrKGJATa+ZF+&#10;b2AOSemcV9h/sLeB/DHxX/aU8L+C/HOkabrWl3Eeoz3Wj6pAlxC8ltZzSRBYn+SQoY1bkYAx7V8L&#10;2V6Yh9raJJCgiQp/eGNpVsk9uVYL1+uK/RD/AIJmzAftteFTYy2++O21lU3SeV93TZlZQcjbvLFV&#10;64xnB6HzcNSbqRt3Rri8SpRa8j+jLwz8G/gj4OsxJ4b8J6VoJRkUyaXpmn2gIAAYny4VY8gkc9fS&#10;u2tPD8ep63LFYXF0URGeNZJZWZxuA4SNhnoV4H+NdfqHimTTLkx6leaRAwH7qCdkmMilflyBGCAO&#10;/JPfNcfqPxK8HNMWbUVd42Co1paOGYcjbuYKCMEAMMe5PFfW08vqS6Hg+3jHY2ZPAuhTXl0hupGl&#10;kaMM12rbwx6jMighcHB59eeeM1/B2naXPtsLm1laUbHjWdRw42lgI8HBHJOe3vUV/wDFDwW8cGkt&#10;JqV6zMY0iICu7SDIUBlPUA//AFq5ab4iax5HkaJ4auXjhDPDNcpIDtJ43yERgjrxvOcDnFbwyeo+&#10;hDx8VuzuUj1bw/O1tp7W8U2Q/wBod1+YZwp3cnrjoCOTnIFb2kXuqXBkkvUjhLuJR5e53YgAAPhV&#10;AB5BBUjHINeBr8V/EFjBI2qXHh/SQgIbzRH5q7jyypvcrnODuGRnJ4rAt/jLe3DzRWvixJS8QkU2&#10;UFzdOWHy4+WEIqBQclTnPIIHNdtLJr7nNVxttWfa6Wg1OwNvcWyyRmPZGsqSYKgjCAsqqCf4SB/L&#10;Fcpf+GNHnkP2q1hs/LTezrIyoVBJPUgKcHJ569CRwflUal4y8QkQafceL7+RD5KRpAtnG6t90Ymm&#10;3HI78Y64qNPgv8VdZm+2z6Zq5BIATU9Vh2x9SDiGBScdOXOM+nI2eWxgvi/FL82crxkt0j6R1vwr&#10;8O/PkuLG/wBNsb+WExpci58ubYnVQysXCjqRgdAT2rmU074UW9pIvibXNL1JGZZpbe6jjlZJIyTG&#10;6TkLLuTcTncWIzgivOtN/Zv8arFK9++h2yOXkkkdZ7t0DDkbmfaCSMnI7ZrrR+zhqVkkMk011dgN&#10;uElrZQhEYYxtaRQQRnpnGATUOhBxcZyVn53/APbf1I9tUe0TnL4/s6WbI1lJqEiwB3jitJZ3gUH7&#10;yiPc8RDZJYOOpJ4bNfON6PhL4d1u91/QNU8RyR6owAg1STzra0YAc2o/dPCTg9cgDPy19lW3wN8H&#10;zIsWrpqkzMxK2skyxF/nOBw4VixzyOvrV8/Bb4X6UStz4fgDkBme9CyFWwQNxDP5fcE5HbqDmuaj&#10;k2WU+b2UOVy3cFyN/ONn+JnNVpdD8/vFfx5+OHh67E/wLurPUfKAJ0bWbnUY1MXOAspedA3fPPIw&#10;UzyMPRf2q/229cvrq31XwZqdvHB+6in8u21VCzcEo8MFp5aAk7g+44HbPP6OXF78JfDIaS5GkWwX&#10;b50ExjWJegTnlskg4bGM/pzF38ePhDZXCyWd9sIBHl20O/BbKqDsUMM4ycgH2zXoUsFy0vZ0FP1b&#10;5n98k5fj6WOapTle8qiX4fqfBl58Uv2qNd1iDw7qMmrRNfMwVbR5LdGVCdwKLaTxxqpBH7x0ORwe&#10;BXZ6F8NLDxL4jOj+P/FfiWwvxBi8jvZxcCAbiyxuY5JDGrjBVpUTdnGD2+p7z48eFdQvJbHTvDmv&#10;anLMqfaJRpZbaXG2NXVl5OCMNuwAeoNeV+KvEPjnUftFroHw3vzC+9A0ga3DYUA7oo5M5UEcYOOc&#10;DtXPChmEZXcKcvVOL+9up/6SiPYUusm/x/DQ2LX9jv4UX1s989xc6lZhdz3AYPHJKrZOM/NuUc8r&#10;xx9DveHv2ZfhPpdiZ7LR7JtsfE8rrcLI/Te5RwqnnlVAwSDnrXyR4k/Zq+LXxIL6laWF14FlZ/3l&#10;34e1Ca3kcEhnlMSuVc5GTvVgzEk4PI4O5/YF+MkEEk//AAsT7VdCQZl1m1be5DZlBms0R1P+0Vbn&#10;B4wFruVfEQXNUVm9+RqX/wAg393yJ91fBRv66H6L3Gk/DPwPYLeLa+HbTytr+W90gCmMccl3IIXJ&#10;IChjzXN6n+0J8I9HEoTVdPIj3ho9OiE2WOWba2zDEnp0IPpwa+MPC3wA+NHgnTLlPHmkWetXcCyz&#10;QXFmXljIAGzc2pRSzZc5OVYLg8nkgdJqHx/8FfAnTzrPxI8JaJZ6c8vkPIZWhdGGGfcYBqDAKuWy&#10;8MagAnONpOMc0wDqKlOrLme3MnC/pzaP5XN/aVVHm5El9/5HtNz+07pdyk9l4X07xJq0ihBF9nt9&#10;sZRhucoQuVf/AGgP4QCKgn+Nvxl1CSe60HwDqNmJFBgm1C6MalH/AOWnlRrndgY5HfPOc1vfCL9r&#10;D9nf4j6WuoeBdZ0a4MkqCWK0ura8Bx+92xpA3nZU/wB62U5Y8V9GDx74H1CJov7X0iGeRYopLN5P&#10;s8y+YdyqIZAJW3ZOF2Hgk4zXozUY6qnfzYQnKS/ifdY+Oj4t/aq169Fw0eh+H7aZGVQoEzKh7Msr&#10;4wignAGBnkEDirbfDP4r6zdM3in4h6xG2N6rYW5jjJBGT5iBhnaOTnJyDgZr7J1Lw7dSWyQPbfaD&#10;K7x20eWWNImOFYHaWVzg7lDYB6DODXl+peHfE8GurAtnHFGwUCF3nnZAuAixkARgMOinHbgnip+s&#10;XWiSNvq6+02/meYaf+yh4V1XTXv/ABDqnirU3jZwpe9MSyqG6K0soX5+xI/DqKil/Zz8CWDq2leC&#10;YGaOFS8+oX0plePc24D7LCQWxjOHzx3JFe7Wuk6pCYtMjWFjJJL50pRjtaPoIUBAwcbSM5GPUmtD&#10;zdVjtvtAu54lcK4twI4xlgCcbYyxbOSMdD3qJYip3uVHCUt7Hn2n+CNS0G3fTPDsmhaO0kogzbWl&#10;1dTQYBIZhO4UjvjGec10ujeGdd1a/l02PxPLPOGKtHBaeUyjjduKHCLgDHA9BXo9vrHiaQpNKEuP&#10;NkSNCSDhhz1LNvDAdRz6HrnpH1GG+t1vV+0ksrIpsLKONiJWUmSTdhmUcknOMfNz0OEsRNnVGjBL&#10;b8TmbPwq9vAWutQ1G7JfDjzWiGM8nbGg2jcDxu6jHy8ioJPCumQXc7S2aXBkLRMJyXKrGPkVUYM5&#10;bIBxuz36cV01nbwsn21GM8syLhp2RTIyAxtIFUEK5yfugHI4A6VlXMOr/wBqFrS1eNWh5K3BkiR4&#10;yTjJPyRvnairuJAJYrxiHUk+o1CKOdsrO506GcPK6Wk8qyiG3tGeVOMDA4wCT91lJGTnPWr0niW1&#10;s5n0+RfLmZX8pAp2ybDjJGwAk5w4DnLHhh0HUae897fRooXBV/LjhKohJ5K5kZvUfKB05yeKzdX0&#10;RJohp0k8bO5ASBpEYELmREfYrZwSPmKg4bFJrXUaMe017xJq1jMsz2p3eZLE3luY0SPLGMSRumGI&#10;B2khhn+EkCugi1ye4maS7e4W3RjKzOSixqeG3D5XzncOSD0bBwM5V1pL6U2b23kjdmDloApLA7s9&#10;ick/L0JbvgEEZEw0YKdJYXMkwX5zcSpDvVlO4dm3Icj5csCowT1FRgiXsJr2oaPZ+RPaW1pettKz&#10;skZKqCfNKFYkYsScHqQXOT0OOM1LW9WuJml07SxbxRzAzzLGgRlkDc4kYCQqwBYtgr/DW2JrK7tY&#10;XsbdIzAVeTyJPkMqkja21Qwx1wWUng/NnnnJntZBJYxRJG5QsQhWeOCP5Q5Zt7DMbFhjqxOQMDNd&#10;MDCSJNR0OxmTbZ3CWaXUimU2UgjNzEzAANCcndhBtwWBwTnaWzDd6PqELhxfEkvHKhuZXUYVsFQs&#10;WxVz8qjbyeTkkjOhLHf3G9Yra5SSSErJKjMCq7WO3IEQZlRgcqoIHpk1Qt/h3f3XkTG6eKHdLKbQ&#10;Sbg4KKoDFVchwQdwD7izEkZreLS3ZnKLPPbrRvD9hdAWNiftEMzTxXPkwyxmQqRjdzKhCgAbVJzj&#10;r92nXdxpNwi21q8Fw6lyFaaQSo6JzuYNz67QpIJySe/pD/D23tpxHNdzyRTQmSWaFlMgk3qIgm7e&#10;GA3YLEA8YwRzXQD4aeGkk+1zWaz27Soi3OqSNIu1ThtwUIARyG6Bd3IPIO0cTBb6mUqMtkfOUsqT&#10;g210tvsG2YRw25kbK7kCr5j7SQBzuO3OCVAAri7qy8TLAkOmS6nGxZGWaJZI4mCghFMcaIcbQVwH&#10;Az0Pp976L4A8PC58zTobWJMFp9jBomjD/IAuQmGOeNvHY10WneBtIsZJGkt4IlaQRvuR5J2Repy7&#10;43Ak9M4XscYFf2hCOiRjLCyluz8xo/hr8Tted5DATDNGDLJHbfOBuO1R9qMm0DLAtnoxUYJJqWL9&#10;mzx7eWtxaaxcyW1vE8kMYWcqSoO5QDayFlG35wxGQcqQeDX6lvpvhuBtl35sbPtVVkCyLkuB8q8E&#10;HqCcEnt/eM1/pcKeVcXFhNKgj3uIIl82OQqdq8srEMTgkBgAMGqjnElpFWMnl8ep+auh/sV6L4lt&#10;Jbed4TG3luhmjklzOchVkTjcvG6RkJI4z82cdvpP7INjpMckdxK91HZxGZZbOGJXl89QmxJGEudr&#10;dOgwSSPT7kufDegfYLm4ntVtmjdXdQVClmIVMKGHAK/P2bkAc5M3iK8/sqzhjuTFDZ25WMv8ruyo&#10;QFJIOAowFw7EZZVI+81V/bOIbspsn+zqK15T5Usv2Vk0+BZr6HcsTfZbJRMS8yjCv5i5ZvlcMwx8&#10;pGMnOAfTdN+BGkaK26WBr15VUQ2zpG8fmMNzFHTAQIM/wdRhj/e9ovNa+yJNqcTWIY2ohwZAqPCh&#10;dk8rA2eYSSGHTeM5O3dWadfsru3hxcLZxsu+J7hvKWPoWKshUBFwdxBIBwOcVi8fWlvI0VCC2RzN&#10;j8MtF0aKCGVXylyIYEtS2xxksCTtBDFWbIdsAE/eYcdjp/gbwdZrDBfWN6gikV0kgHkiTB+YyRs0&#10;hZcADDlsjJ4AxXHN8TvD2mWv2yyvraTdDs3N58qTRov3leJAshZyPL3Ebj1PTHlWqftE6bp1zLiC&#10;Y24SRkkjsyzPyUId5MKA7cDAzxzwQa0hRqzelzOUkj6eNx4WVWWy01F2k5BSOZQjkkIULY2bvmUA&#10;MFxznpXnPxZ+Fn7Mvxx0O18N/GbwXo/iey03zLm0g1m2inSG5f8A1kkXzF0YqOQGHy9sYz8j67+2&#10;toemQzFo52ihASBLZ1jcBCu1gsO7ruKjcxwOSDnnz6f9tXT52EFnYXEdw8YjWKRZJGk5AKqxyF+4&#10;Hc5UHtzXo4fhzEz1VN/iefXzagrxnNfeej6n+xd/wTj8N3B1XSfg/wDDqa5j2W5j/s/7UCWP3/Ll&#10;8yNQOcFkLOR/dFfO/i4+G7Weex8KRWcGlrPLHZwaYiwW1vAGISOKFEjWONFACgKMdAo7c18T/wBq&#10;3U0gnms7TyZeNzTPsYhMshwoLHauB8rBjk8gZzw3wu+IM3xG8Etrs4imuPts8BaLJVkTDDAOM7VY&#10;AbcKQegHFexS4YxFK7krXXdM83+2sLN+zpNXWuiN+OWzliUQ7yhjIRcHO5OANu35T/dPIPXrX7C/&#10;8EgNW+GY+IfjTTfHTWtpc6loFvpukfaJQjSRSyk3sSsxB3lRGSRg4HFfjRpGpWKSzrrcsUaNKFT7&#10;q7MsQcfMMYZTwOR7V+p37Cf7KMPxF+Ith4wlukvPCkWpSIb63hlMV5PbpBO9t5gCmGQNLHu38tzt&#10;yBXZjKXNgJNzSto110/zCjVj7XlknZ9UfbP/AAW7bT/DP7KHhDSNT1G7ga38dQ2lvcsSWaGPTrgs&#10;srqpboFIwPmKjPGRX8u8mt6LDFFPeao00izoYvLv57Ugg/MzFCrnAJAJ5yQRhRiv6nv+C4ujL4r/&#10;AGWYGe3M0+g+P9FmjLRGSOSC+sbq3ZiBzlXbGfcdea/mEi8AeVZO2r29pFExKbZIiqMwwVwFw7cD&#10;jLY/MAehwdk9GtQ9pNbNr7rHg5tmtalaEFur/efIvjfW9NtIZZrG6mll84XEoPm3jnYudplfZzxn&#10;lW+boRkmvvCyuYtetIFtZZGtr+GG8t8YKlZlErK24dUByc9PavFY/hHpvjPWIvDejf2bbGWQie7l&#10;UGOK22ZdnbdgOMN05LELwM49xf8A4QfwRpMOm6jqemRrZQRwRP5yhgkCiMPkYTdgdAM9sEVrxZlk&#10;aNOnVg17r2utv6QcM42rUqVIVFuvP/hupvwafPPDEgTL+Wq+Q33lIb+EhsnL4B6ADHpx+y//AAS9&#10;+Lvx70r4p2nwy03UNU1Twy8bW81ldyrPBoYZvMF3ArZMcYkyjJkK24EAsBX4V+Fv2jvAFv4ktprP&#10;Sp/Ez7JYjb2iSiOSSRW2uZo9qbYiQxVn+cja2RnP3x+xR+0h8SfhL8VoNN8B6doOj/8ACQTWlpqC&#10;6o5vpjG8w+ZxajKBRncxkwBnI6Y8CosLiKMvYR9/5/orfe0fTOVRPlb93z/r9D8g/wBoH4bfFr9n&#10;L9obxV8KfifpOowX1jrFy/2u+V7UaqlzOzwajFFsfMd6MTKAX+8VLblam+HNW1i7njjRI/IyHlFq&#10;WnIjG3guQOOMBdvQZI6V/Qz/AMFiv2GfjX8Tfjdp/wC1J8O9I1HxfpWuaFp/h240rTYLi6u9Nn01&#10;JMM9uisPs86bnRgBtk3KTudCfw68HeG9M0zTJP8AhIItl0jtbzpsMNykoba6SE5YFCCrnb94EYIJ&#10;r9b4VzJVsLB86vbVdj8hzvLnCvJ20f8AX4BppvI5zdR2F3qOXVI8sTCpHIBhTauCcjk4XBznFdLp&#10;kyeHLlbm20+ZluLkmaKKN3FurclkVUXbHt+6QSOfmJ4Ndbdr4X8NaWJXuboyR2xmnYyAeXFLtUbm&#10;TABJyFUY/LkT6fqtldQFre9d4XIdgVMTbY1AAaMk5GDlsEgHAPXFfVe2V9dzz6dCy3LsutaVeBZy&#10;zsFQMsYLbuS2OW+QgkY5UHPIHSujttS8Mx28W9ZncNGQyvhI0AJJk+ZcFRgMQcnOWz0rkZLnSZrx&#10;40037ZcWRAJdjKokGMg7QyqQdxxtPA6DOK6O1vNMY7LbR5GjjmYN5aLjenMe4kheewOQD7EGj64t&#10;xxwknodnY6pp1xbg/blmnjjBSDcUU5dRk7SdpABZSOrdSQSD0+jQzWOoNHp90ZLKN1I+xxrOFOSX&#10;5aQfMSSW5+XHBzXnkGl3GpW7aZosCW0LJHm0nnBRYyASF8vA2qAQVJwxPy8cjXttC8TJHDpui2Ru&#10;EdBGHs4/kiGd4Vt7EsMJgBYi27npzWdTNaa1eh1QyuctbXPYZvGX9nKWllimBBKSj94zh8DGI8jL&#10;YGRxkdDwSOF1KHwPry3Enifw1ot7bEyJDOtpb7n8zCT5dY1liMoABw3zgAnOeLui/Az4l6yZYbTT&#10;rp5BEJXZ5PIAhYkBWiQMwHyhdyxhsrz83T2jSP2ePEukW5k1uVbINDJ5VjHbSM9yIvkd91w8Du5G&#10;3hVLHnbu5r5rM+K8FTXJUmn5aM+hy3hvESfPGNvvR8sQfCT4A3UU9t4VOteG1uR5l4dG1KaL5URo&#10;ioSV5Y1QqxXCgLwCOma5K7/Yy+H+n6/Y+K/Ct+5aNfLv1t1jtriSKODyYpAyzxW8wiBVnXq7ZbqT&#10;j9EPDXwd8CmWO7mdWuP3sOzS4o7mXz49vAYxgLy65VBu6EnkE4HiP4U+PNQ0RLvw/wCFJJoTOhef&#10;W7yCe6gKtjfskJRk4AKeUWUcbQOD+d5tm+VVuZQoKLfXRfNdL+dmfd5Vg8bh3FyrOVnezu1/nr26&#10;n5W+Mv2TfEujz7PCN1BraxRKjyQ30OmTzeQU8tHjCKjfIp3kupY4ORzXz74i+DnjeOWU6x4dubNG&#10;jt44Xkjd/wB5boDBKptzNEjbmUTvvzMVbLZJev3T8L/Bj4nWmotP4wtgltaSg3NssxtotrkHDxJI&#10;jjO3awwVIwcjBr7L8LeHfB1jbM+oaBojIkyxTDTrWWWRCr+VsDTDDMXOG2thV+YkjBr5bM8wwbUY&#10;rmdvNNa/JO/9XZ69GhieZz5kr6dVp23Z/J1Hp2vS3Nxodlpt1NeRai+mWcd6GDtmRfnQ+dOpjJfa&#10;WiZ1B/5acZrpvDPwv8Xan4ivdOW0tmhn33muaZDcXEV7Z2sPMu8Sx3HyMpErbULKAQDGCCf6wNI1&#10;T4OfZmh1vwd4buoJLo2F40+mwTIvmMuPNJjmLKFfO8tghCX2gjGXpXw+/Y/E82sW3w90fSmSe0+0&#10;3tpY3FjbLuf91kRN5IUyfKWUEMPkJKsRXzmMzWrZKn/X4uy12Wh69GhRt+8i9O1v8ld+bu/yP5Xb&#10;zQtKs7q81DwjqN9Lo2lfZp7wXEF3ZKLh5A1m91LIFhnDcmNlmCysMKCCTXS+PPDHxe+IItofBurr&#10;eLJCJJUt9XiuzcL5YKvI0c32iKXOf3TJviU8cDJ/o1tf2IP2edAuL7XPA2t+O9PSV71dQ059c/tK&#10;wkW6kbLQWk/lxh42ffHGceUWJ4Koay9d/YH+Fl94I8ReDoE0PXItViSa1bUprvT7jSWxKDJbvCJP&#10;Nd/NLLNIxkRlG0qwCnlrZxOUlOS5n5dPl/XoddKlDklTh7ifRt6+r/4ZH80Emj/tHXKWfhI6F4P8&#10;MKbjytW8TR6Xd/2ppcsKF1DRRyMrH5ShlyoLElmXbk+yeH/h18SfDETXfi+60bxjqAi+06d9h0xt&#10;MvY5QyjderK0Ykk8t8xfNMpyHYlAC36B/Eb9jD9pXSfFUeq+FfC6a/oum6ctm9vout6xqmoiS4ZR&#10;Lc2g0+azlRxFgPNMrMUypU7ileyjwt/wjvwX1Pwt8bbLXdEMk5j0LV/HSwXUa6etpFCtqoEUWoW8&#10;MIVYnWSK2KH/AFbv5hJ87F5pKFSFo36efbyv31f39PTwWA9pSf7xfft8tvna+7PxNvP2a/EukRSa&#10;9408c+JfDmlzwme6097RUfU0Wby7eL7K9wDdzGYSECRxsVlKgtkH37W/2I/iB4Kv9GOktJ4ksdWk&#10;t5tIm1gwxWstzLahgHitnd9qh3SGRWk2uDvTapY/XngH4ZaJc/HGeLwldf21ottpsEWpS6TFrMGo&#10;M86LZ28l1JeO9kY7VyyhWRk80BZLkEFFo6z8VvhlokWm/Djxhqh0y4ivIPsGraBq1vcG4juLxQWe&#10;XSY7rMCSQiRmMkTQ7PL3ElVXz5ZjJNS2fby72v8Af+C6GyymnZ8iuu/6a/5GP4Q+EugapBo/iPXN&#10;JvNEm07Q9UttTfQo7rV7e7nWDytE+0XlzJ9lltoZxHPtKW8QBMLuRMWLdc8J/FHx1qXhfRfF/wAS&#10;Tf2XhfQze6dofiC2tmsrjSUvJjcQm2O2FgkwVBZ75HYOjLAFi8t9rwz4D8ceAPihf+PN3h238C3M&#10;8NtdnQdSlvm1eBkgN3atc2trc2sdrMqpvWbykaZJAm6T5q8g1H4l/G34uT35HhG5soJFklsde8Pm&#10;xsV1KVInlklgi1OEefLHAjzeTLcb3WKQI5ywPLLEQbvGSbu9vyWn5Xttod8cFUUJcycbWumnr56f&#10;rbfqR+F7Tx14S8N33iPxXrMuqatHP/ZM1nNrtvefZYlZPKa3tLc/LOBKRsklcgH5HhCZPzn46uNY&#10;0jxnaXPwT1DWrqUyHQNRXztIngdo4ZZFAtroXl5drLbRSvKfI3iRziRi4V/rTRPgz4jfxDJZ+NZE&#10;tPC1s0t5Lq/itVl06+ms0T7FcGK4njgllMR8mVLfKpvDM+C+3z7w34I+Ok8l1YF9PvbbTbiTVoM6&#10;dZSSaZHdRRrHdw6hHqlw7wsjhEkIlEseTGJGypSXNNuO/XTW2w5cyo+ynJqK2V21pr02v0/Tc841&#10;D4SfF3wteTftCfA/xp4r1zwNOn/CM+JBdXFvp/iWBJbd5biya8vLZRDJEJBLbxFi5U5QB81e8B/F&#10;PxPpuoXHx0/aA8Zaha6rBc3kkL2gsbjVZ7i/hFq2o22l28kKQ3ySeVdyyNLFBNIvLs8hU9v4l+Nz&#10;+LfCf/CG+IpE17xTY3CxLpt7LLpGs6ZqYRDHaLI8bs/no/lmBwCrxOgbBiRe4S08H6x4e8M+Lfim&#10;16q3sOnW6NBBba9I2oh5oraxisoz5jMhicL5shuWUbfLHGcHe/NNa7d9On9aCw1CPL7srLfe2uje&#10;r+/rr0ufPGhfGz4Tv8ab3w/4o0vxB4+068uLfX2t9CuDoHiTULn7H9pF7c3OmI1krRzwyiOCK0jC&#10;wM0aZ2AHG1PVdD8cfEKLxVB4P13w9Zzz3qzypGusX2m2xRXEhLRWK3xjff5sU8sRYuEf7u6uW1Tw&#10;Z4U07w4vin4cau+lpqGna1b+IvDulF7WzSfT7qN7uw/tSS0S5inmZYxGzpvUqyBhg7voS30jX9J8&#10;UWPhrw/4PttF8J+JH09UGpS3X/CQDVkjkuU0wNo001xJt1BWS2EqxLJHtZ43KnbjWjKCb5kk/wAP&#10;l/Xmd2DnT5kpRba+as+71/R9NCa+0rwtZaDq1z4Zt9OntdYuIvsPjLw9p5tHsxbFmgOuWFvd3l7a&#10;NNGWEbJDthb+Fw+Y+N1LVIdd1d9P8WxeHI/Dt1qSXurX/i/w8bHU5ry/iNzBcjUGme6vfMcAlvNc&#10;YkyUwCG998ReOPEVnr+h6Fq/hJ9V0zV9YuFbxNZ3UsKx3i74tT03zdYgilhu4rhFhmtpIkUEZHJD&#10;V337Pn7MvwM8Y3+saF8ZfF8GjzBY7vw/9stLrUdV1SKCHEltE7lrO9UMUV5LVkOUyNhZnPJVqTk+&#10;WFNu3z/Pt+R6caeGhH2k6l0+yaf59fRm5LouoeNvg4ngz7dcG0i0r7XcWnhPRdC02Nry2jiUpLcy&#10;SOt0tzLIkc8ka8xtFmEDzGHi/wAQfDPxL+E2k+DNSutU8Kya7/ZpfR7C9mg0TVJJzIsD3GoTWsj4&#10;aJhGBCl1Czp8yqCpQ9X4g+BGneC9A8LfF74X3w0W11NLnSoL7X7ey0/UJtKuoowb+QC6FjdW8Uu5&#10;o4LaOS4s9w/fNJhV2vDnwT8JfE7w1d/Dz4nT+DPiBeWdmR9v0db2x8YWcTRySm6tI7l0t7ph5Srb&#10;sjN87RuUZA5XkjlypUbQjo3e1rK/X+nuOOJhz2mu+t+l9m7W3V7peT1PkDT/ABx+0z4h8SH7Xq8l&#10;9Fo2nCbVJ5tV8q0umawOlteSSPGLgyItwiMIZUMgTJV03vXuvj/4o+GbjwBp/gLx74X13UfE1h4Y&#10;S0SG31G50htCYMZIYY5LppJ5IZliRzYsV8oN8jKG21cg8K/C7V9ZuZ/Fmi2dlqtv4en8O3vhHWNX&#10;a+ju7GO0FrDqM1xNcM7TTRvmCGAyCN0bzFVAy1wPhP4bftNfEBT4k07Q7Kz1TR3ls5obaC8Fhquk&#10;xI0T3V4DZyR3EsyuiowuDiOMqEUpGKxxWMpRoOVWfLFdb2SS/L+lqdE8qqUqkY8l4y0Vn1fn1/4e&#10;3U/dD9lO+8Q3n7NHg698YtLLqVzoUM9xJcbCx3ligygVCFj2qMDoB9a7bWjbvG8Xys2MhW4bJ7gH&#10;FVfgvpOr+G/gx4e8Ma3bS2smn6bHZKlwVMirBlELbFRRlQCPkXAwMcVp6nD54MNynmqchWx82B/O&#10;v+d/iTFurxbneKlNS58TWleMlKLvVnqmtGvRn9O8PUlSoUo2tZJfckfPurJfMj2oGUb5WRh8p5zw&#10;B098VQWOWUr9o4A4XCYx+AJBr0LVtONtKTApUD5sjcB+ROK5OZFaUmeNNuedp29f+A1+y5VmCnTj&#10;yL/M/SaFVSWh1Pw702WLXV1m5I8i1bKKw4eQ8D5e+Opr7l8LeJNQubhDK8g80/dB+Zv94j9ACK+V&#10;PDcEKLFbW0KRhkQ56sVwOSRX0P4Wgdp4wxA246GvwrxcrU6/7+qtYqy9P+C9z5HiVQqxbqLZaf16&#10;ntP7QcF3d/s3eKLpzdKbOxh1AvayxxzLHZTxzOUeV0RSFRsl2C4zu44PxoniKF/Dguo1WKZ7dGeN&#10;HSQRlwMpujZkbB4yrEEcgkV9q/GbSdd1v9l3x3pOgSRi/n8G6qtk0odkEy2zshYRqzlcjkKpYjgA&#10;ng/iv+yv8Rp/G2sa3bx+HJdM027gg1iDVVhSO2upppJFniha1jjtAEl37EiOQqkMqsrAft/AXh/H&#10;N/DuvnCd5YCspuOnvQqqEXf0cU10tzH4twHm8KOPqYSptOWlu6X6q/zse43UAjnW4zkPlfwbpmqM&#10;0RQtt6HIxivSdc8Oyy2xazIOBwpGD7c1wTJLLHvKkH1GePas8uzeFWKlGV+n+R/RmHrqaumcxIyk&#10;YcHiqrafFMN469sV0xsxIx3gnjIpI9LdpCIwQB1Ne/HNFFWTsepCsktzEstKnikE0bup9UJH9a91&#10;8L6jrEGmSadEJr+NyJJtNV8LdeUjlAMFSXSQq6Ddztx3weEh0393uI47nIAH51698NENtrsEoj8w&#10;RpIxHzBSAp7hWOc4xhTziu7helHNM8y3AVNqtanB6X0lJRf4N3v08j4zxCrKWS4x3s4wk01unFXT&#10;T6NNK1ipYavd3NxJpNla6jqM1un7ySxsZ5oCSxUKkrIse5sbtu/KqRnBzh+m+HfjZrmppqOnWNto&#10;lna5kghvNQVLuacEKrSeRHKkaoT03uMgEkEYr6HuNZ1uK5SW1gnl2zKblz5ZkWEYBO0EZVSScMTx&#10;yMkEViXOoajGxZ7aK5tmikRXiVppo1Zt3mosaglCV2Mrop4J3bckf6L8G/Q34QynG/X3CVaad0pP&#10;3Yvukkte3M3bofxlmviNmmLw6w1SaS62VnL16etkk+x5/oPg/wAc6Jby2d3oGjM2YUtL3StaleNV&#10;wDMv2SS3hQybh5asCVKjPB4rppbP7ZDJZXClJEJSRCPmVhwc/wD666Z9OuJV+0n7Ksi27+VbtFtM&#10;byAeXxkBlOCCQ2VwCD1qtq+kXGm2y6o5/wBJU/6VCOrKSQXwAMYPXAwc9Sa/F/pr/Rho5llH+s/D&#10;lBRxOFj78Yr+JTj1st507Xvu4XWvLBHveHHGToVVgMRL3JP3X2l29Jfg9erZ4XrOjtpt0yMOM5Un&#10;vWTBcSWcqXcRKvG6yLjghlOQfzFey6/p6azp4urUZdBuwO4/xFeRyRDJVgCe4Nf5ccKcRrG4e1R+&#10;/HSSP6jy/EqpG0t+p9YfFH45/Dnwh4kfTdXnuLae7tbTVWmMSmBIbmNGBaV3VAGyygZzkNgDOTzM&#10;Hxu+DF4xE2vabaTja0dzPcRoXiYFlb77Eoqg/fAGRjrXY2Os/aPhv4a1WS5EU5s5dPkY7WLrZO2U&#10;5UncI+mD6da5yLWLSW5X7ZapOzp5FpdTW0DkKzZ2lhIWQAEBgQM4z3AH/QH9HniBZpwTk2Ler9lG&#10;D/xU703+MWz+EuIMB9VxuIw7XwSa+5m1pfxB8IeLdJSTw3rWl3UUqEwy2Myz7MqQhZVY78uPu9+D&#10;jrllzDPcaZBIl3bbnbyVumEe+KVsEMYxwSOWKEALkhscE+OX3wv+GfiYSanqWkaRHIlwFa4s7OO2&#10;ke4BwI3nKYkJwQwDZz8vBxjnNH8IfBvTNUnsdP0s2UkcsYi/s6/u7SGVwuZNsMM+8shIyXyD1BIB&#10;x+zctjx1HsfRUllrNyYF8jazvgymOQgbV+fakQwy5zjdx15JqjcPot7bi5BMc9tNLJJBc3b2hVxk&#10;F5Y224jKgkK67QCpHABr501n4d+HLSZrvwDqvjPSpY55ZI7uLWZbiyDS/ee4S5afeyFSzRPtXngg&#10;nFdRollrV5PdaWnifVJbuIwJPFd2llLI6youWmMEVskgkDg4WRtq7eRnBbjbULPc9gi1/R9OUSX1&#10;3MJo7Rpxb2iyTblyVVyYuXY43FN2QMtgrk1leIPA/h3W7eXUYxJYyyxieWVHQLFuwcyJghsg4+Xk&#10;npg1wX2L4uadcTvYa/o5hMUQRbvTGhaVlLRM8ey5ll+ddjEKScjPHC1zE158ZBp9q2mx+GJJBdiO&#10;+ubK9ureRVfaSscU9i/lh1UEN5u0Mc8givm+K+DcpzzDfU83wsK9PtJXs+6e8X5xafmellWcYvA1&#10;fbYOq4S7p/g1s15O/oeraNpUfhzRYrCy+1Tb2zcNHcFJJHcgAlVdAq46tk4A/PorM3D3sljfXLXg&#10;lLPsQDYjK2GgTIPyqCDlnyG4U4xXj2j+IvHstzZLrejas720i+TNY32nMJoSpEm5DNvkzvJJdY2y&#10;WAbgA6elalqWhDbLpnihFeZpYdR8rzPtDMxZWEMVxdkjywo2BQTnIG7NehkeSYPLsHSwGApqnSpq&#10;0YrZL+tW3q3q7vUwzDF1cTWlXry5pTd2/P8Ar7vQ7ttWSO48loAmYVCoytHHuRgYt0snyCQHcW2n&#10;eBkfMMCk8NzTX9/LrNibuDy4Vs2hmh2qjqQTMgkWPfkNwUONpbbndXEnxxZJY3Wv31rqdvJb28qJ&#10;btZuFGJCzBJmjEbB88NuQjoc4wMu++NHgmwuZdJu7lovJDzbba6if5QPlISfADBR/qyvDAYyCSPW&#10;s9UjklHse/6fFLHeCJ98nl/MGhOMbnK8xjcwVSccFhz9MTXOpSaJEy27sGkuXXy1ThnILHBUE5Yf&#10;xLjDAZPUV4FP8Y/A/wDwjlzrV9rFxHYxKrwiKOaC7kMTkP5MMOWkG7AYRrvI5IGDSW3xR8Da9bvZ&#10;NqMs0bXjWJtbyGSC2nyEcHfKm1Sm8HDuCQehxzUaUr7GfL1Z77p+uC8hC5/0qECcLtbdDlCdpGGO&#10;1xkcngjI5qC61e2ubp9Na8UT+ULpbbdEzx7SuQEOPlGcEnBAwOvNeeaP4s0LXNLj086tbYgSbfPb&#10;XMDTJJG7bjOCZJFHBKd1UZA9LW867Z/2lbrb3DR7ZplNwsrSiRgqFJIi2zcoDEg4IGGweKjldncF&#10;A6UzSxyzC6eC8lBf7QYY1dSSxVU2scbSOck5YZJyMGo5oIJ5k/tMSEQOTbwR25OxyCySQHALgAYG&#10;AQfunJHFhrCeaya5toEdYZxIqOuxQVOWfzCV3ANnJHB9DggV7ifS0ke9gzcSWjzSXflxM8kCeXnK&#10;EKREGHzAn5W9STRzE21NZpHvWe3YzhQTGcbkkRoxkFME46bTk53cA5Jqxd31t/Zy3ZMa+Wc+X8pk&#10;dScbQvUMu4HGCTx0xzg3N092ggMMrkRl7KRmaNSY8Zd+j5feBlQcHg7e+pcS3saGYrI5RYmjjj2M&#10;JNwGdwYKScgckjPvzU37j5RbiGby4r63jdtkby4gkWKFpnViNxcfK2QMEnAPPPNZSzSNG0t3aRxS&#10;SbBIs9wZPKkwOCVibqQPu9TluwrQGpPDYbvMuHDfOWLDam0khFjDYABKjap+Y9Ohqtfa5aPHJbW0&#10;NzcXJxbGOKNVZI5CQT8oQtswSADvPbrTlca16E+nTvqRTUHtgHcMDJcRsyBlAYrHt2yD1O7aR1K9&#10;BWrbvHC8dlLbSpGwDIFcMA/3m2AtlVH8QAHB4z1pkPiK/wDLFswjMkTLEVYHHzgZyxxk9+QMnIPS&#10;nSTP+8CLIp8oxyADIyAW3hd20lgfl69OeBiodRdSuVl65WbbBNaB1MUzM8sgMiLtG0sdzfMuCPlX&#10;PPvUSvDpV5BNcRo8U0hxEquzlwCdzKSSRg8NnI/u1NZSrEsu+ZnCiKS3XaF5xg7tuVWRhyWGPl42&#10;k4Na9remMGC4ByFVsKN4ZccABjuzx3wcipU0TbQpSyme085YWW3BjIadtwcSAYBGCw5ONg6A8k9K&#10;JLCb7MtvqUJELI6SffRAxJw2FPyqOMYx+NXoYo2do4GkcRkys1yzE5wcbS3Bxnjrg8UyFQ7j7OiC&#10;Nk8xXib5+cqSckAkAfkcUOYrGeVtpljSJ2BClEPKiPdjKv15469vxq7HMt4jRNJEq5LwCOQ/IU/v&#10;AKOp4HODznjIp8WnOz/bogJblX3F5ZCo8vG3K7ePYAjAP8XoSwzyTBbWYxM0hZlVQfMx/eDDDDJ5&#10;J5A6GpuirFK1VZYhFJI7RgB0l+aMMpboScdOOx71etZ0e0Sa7+WUgFw6sQwCtwMs2ARyCDz+JqFz&#10;PbxKJ4kuSoPzrti+djngfXoSTnrSxo09y5UBGZWjeIsCuAcjKkgZ/A5B61i9HoityzHbzMxBcRoz&#10;LkpGF3bQBhdzN6DoPx6VZKvKh3oGO7c0iHaeuCWJxu/3cf405YzDBm3TesaGJgWCqhxyV6nheOfw&#10;xWH4q8ceA/AumN4j8VXxNst3DCJ5Veba8rCOEeVGrMXZyEUYZixxg15mPzfC4aLniKqilvd2/M0j&#10;Bt6K5efTrpJEnuVadVk2J9mLbiP9rs3sD9aj1HU5NMuoNLnUQ+ejeU0hBcsvLsgzkDHfj26EVyU3&#10;xU0G1ieSCzMEVysRtZ3KRp5r/NtmUEvE+/5Sj7ScggnINfOOt/FZr5tZSd5brUtPsppdOxD5lrb2&#10;8qulk73CBHBnYsVT5ikuVRxxX4PxX494DDwnDAL2k+/2Vdre6u9NdE+iudSw8rXlsfSPibxlrGha&#10;M2s6PZvrCuUFrHbkTeagcRySo5fBEOd0g424wAcg1474n+J/ivQX04a6zabFPcvZtEkTzTrBdLKY&#10;ZjbwCSdJ4gsaMZQACwzklQebvfG/xA8H6EutTXc0llZvBLqZjiit2Etzp1x59rcRSNFGA72kjQbD&#10;nzXySK0dWsNO8a6zpN94FvGE1i076pdXUAkHnyoZYS8kjDh13gRrkeUQGZODX888U8ZZjmMo1HiZ&#10;Wa2vyre2lt9bvyta7FGVldIrSW3iDx1p6adrerXEl1DqUxd9Nh+0ReTaMyxR292IxHK+8MkgbKky&#10;sxGVQ1B4m0h/FfjO78daBqttocY1RbG/nuB5MbWatFJGw3Hc8S28x8xQFdmDAsDnGVb6kLTxg82m&#10;w2N7JqVz/YEepx7oksLaWWJr+O3iTDHy2ii+Rd0ZdAzNzmuo1n4seCPDWo3Xjr7Gl54fuo11HS7A&#10;s80SGGcJaXEjIXiQSzAgspKlnCkJzXxToUZwjGrOycle929Oaz06Lrrf3rq9jJ3Nexu/A15rtzBb&#10;3j3SaRqltqZt7q3b7VKJkWZ4gBtuFkaLgo275DtYDjGL4N1m10VodO1W70zUYdGuIHucW0oE04Zn&#10;KqgMskcsZCb/AJNxKMo+Ys9eU6h8OZLHxPq/iS7v7+fVre+uHSSS4EKKqQIrQ7TGAkcZjTar+a7l&#10;puedtdVp9j8OtW0hPEviG5mfUrPy5BpmlTzRvFds7eUHG3ftjViFDkpE2HCg5auSC9nUpxVuVNtX&#10;d/k739LPp0d3clNPS9zPkudQik8PX/iLTLS4fStLW8KlvtMsEirJFNJDIz/KXkCrGhP7psSZYjA9&#10;W8K6bot1ptt4v8V394922tXUUd6shgR47byzFHcsnyOkTkblAII2PuG458f8ReL7LT/Gdl4c8MWF&#10;kqQXN5NaXt0rx28isERYjsARtxnkiiUjYXR2HIzXNT+L9O8P+HbHwgom1h4tevTeR22nvFFF5AZI&#10;G85miiBmjV4tjlmDRP8A3Aa6sJGSdScWpWWz2vdel+u2y12MKlSLfY9613XfCvh3xbrtvp16slto&#10;+kx+KNQg0y78uHcC/lzO0cnHmSskpQRdATwDx4vo2oWmtajHY31wvijUZYYkggLoyyLZ3sBaWePG&#10;2RYy3zbMCTiUFudmjd+NPhpF4euvB8lnc21ybawsdXkuY2xc2ykSWluxusF40i2s6LtDO7khvmrl&#10;Ph3aeF/D194ZutTtxJPql9Dc6jfaSC863LOIZpTFG0CwpNAjSGIoQxXPLsxPs4lKtalLTm17JNt+&#10;7rbZb9Lt69QpfE29S/q2tXvj/wALNH4L0y9h1LVtHubm916K4lsQ0cW5HijCnAmYQtEjoC7MWxtU&#10;YPL/ANrfEe08SnwxomqWpjOnJFYx6nam8/s1jYqY5rgszHc9u6vGuR5uxg5XcGrvdJ1z4cX+vWEd&#10;4bUx6Lp7XjRSRyM15ql4zWtiEACkxOjJNKy4VpVYkgKRT9V0m20bWbvxVZ2sdje3l3PBDeB/LkvW&#10;s444rZojKzEgI7q5wzLyAD0HFjKCoxjVjZtW2totNWu/T1Wq6vupU1e8uhmDwR4qsfBkfxInvvI8&#10;S+RbjUryKzXbE8S28Ia2imLx2q743PyHCLh2LORU0MZgkj1XxPcMLs3xspNU1K5MVx9oeeQeasW6&#10;VsyxbtrgKJcDOdpK5PjDXbQ67pb6mdVltLS9jt7TTLe5R42lCt5rSqxjzEru+758lQA5CgkMkl8G&#10;6j4s1HUPFU8Uct3qUwnRS01tFGQvnXTiRAxmRVcKwHG8lWPAHlSwVTESjPns7rRvS9t9dttvnpsO&#10;clZtI9On+J/hPTPFd54TP2iGCRbi+1+XTw8eyQNIhinuA7lYNgJdiuQpATlmJ8p8U/Ga3hv/AO0Y&#10;rK7vbq6vmgMMFyivZQh0EinCKxdTtVUzHI6OflY/MPC9f+I9rFPeJrWkR2+i28CWuo2ZkN613Yxx&#10;t5qT7WZZVEI84FxlWzuALODi+LPix8L9AGonSoNP/wCEh04lLC8uogjJBfuzxsucMo2Qr5MincHD&#10;iMjdz2zhOa9nNXWu2v8AW9/uE1DdvX+v6/rT6IvfjXcaLY2ksFjNZ61q8s8GtTmSHznul+S3juZC&#10;+YkxISQxznAbG7FfDXj/AOMvhHVbi5vPLubfT4WdZNHmt57uM24lWF5AQF3ytPG0gctndnGQGrgt&#10;e+NOqWfhyL4nX9glxJJqN1eyNNavG9xC6TS2paPImS4uEjWMEqWIIJwSceV/EjXdE8MeJIdO0yGK&#10;1jSxDTDeH82W+R7jasb8KA7HczABQpGD296hkMoUo+0Wl1/l29b+au+hkpq9nc6/xf8AFWDQY9I8&#10;GeFLm38NyaOjW1pb3pF69/eyb5YJp3GyKRIXkZ2B2sANuWYHzMDS/HV/q1otv4wl+0i2j8k6mdqw&#10;y3lxIp+RfLZyZ9oSULtZcqGPJB4pdFv7Lw9/Z8Umj6ittYPfi9tkZpJJ7gYDtIdrefudYflwqooJ&#10;JBOPQvA+ptqCS319pumSaffR6S9xYXURFuyxCGWSZLvcAsilnLSBFQtAgCjgH3J0E7Renn6+X5nZ&#10;B7OKK/h7TPBfxF1g6prb2kV5DfwTSW9/HNtmSdZIIXgliEiNvkVFZHBjLB2G1mYV7VdfZvEyt4f1&#10;KW7a90yKH+0YLN2jSSJpjHbPHKFKr5r7HK8FSCSdo2nk/F+n6loOqSyaE39n6NpurzQLGPJZrtpo&#10;N8cEscwDrCd5MaxsSTlshjgdV8EZJYNdj0/RW1XVYIBcE7P39nHcQtvy/mBfMjUuNseTuOdoJOa8&#10;zFSnTtGUdv6+fyOlNOPMj6x+F3hTR/BUGjG3ivpo59Mkt7qLZbtPG8nn3V0WdziKBMEoY1UBjuAy&#10;SK+2L9pbeysdbs4blJ/EK21j9hDYezMqyjYqqGbfJv8AMIJBYKoyMLn5EtfFuhat4P1Oe1urFrO6&#10;aebUxe2reV5qwR71lQkMcxDY0aHcGJDAEEnx74w/tIaJ4g1Oax0GFo7LSZI5rCztE+zvFLDGiBIW&#10;+VjMiqTIJCn3wBx8tfK+2lXuuXXTo7+vbTbV9dupnZtpn0f47n8EaGrX/iG+uEtYY5YH8i4AW8KK&#10;FCFY42EpGGVCzBw64XFfLPxTtrPxVerpotLK20u2Yw2sdpKV8mS1IjWOXcFJaSNsxt029+OfPPFX&#10;x1spdVs5bqytJrhLO4V9PNvFawTgOpuZpA78yGIozAMXLjaVUEitrwzreh61pei6fqVoFW5WW5uJ&#10;763LXFrY+SscVup8wgLMJIpEcxvhiqNyhYduGwtWhDlvo/T/AC/r0OhS2k2eRsp8UacmoaPZi905&#10;rt1unhkcwWCqnIQEKC0bLglFBMjAKApGfL/BngF9KeDX3mtddvbmFxbCCMQW89uxDEovz52HCc4c&#10;ZJxlq+kPEfi34f6ybex0mGC11Rddhs7KOa4k8qF3uJMIywMTdG+JfGHIR8lsYIriYvCPh3V9Wl0X&#10;TTdW7XdzG88kUirY2VxZzQD7HBuRY2heD906Kd7OVI+bIr0bKULPRP8A4b+vkdNOq7cpVtbrw+9w&#10;mjTRWYv1BS4uJArxQyAvCVLshIJZEXiQN3bAYMb2lxwWOpz2lhB/p5uMfZJNzsY7JG8xJJFBYRtI&#10;Gx5gLYzg8KK4uT4Y6h4k1y61Xw1qN7bRHW7rW7+OeTmSy+ZfIRvLDRqiE+UpDtsVi+OK+hvgx8Pd&#10;Y0HXD4e0C11ZbltNSeaW4Uys9ldfKxVQMSqzfKnzKyn5th2isakIwvbVL+vI6PaWIrvwBq+s6PZX&#10;12st1Fpt+scZnaO1UMoIBiHPygNkIdrvg5ABBr0DSvhhq2l2svjDU4mdY5Z7t5ZgpeVmAMUMpDeX&#10;EqgB8qMnAJI5z6I+rrdJcaPqj3L3cMFvcRWjLsm+0yRmWOaHyyGklQAnA4fg8npj+FPFPiXxE0Gn&#10;+I2t7KLUdNuNVsJ4dk0H2VYgJp7lxtaIl28tMxspXeAx4I+cxFapKVoLb+v8johVmkepeE5LXUrd&#10;NRFxE3lxFkjAQKtrOdyyqsip80iqIw6gtywIwefmTxJo/id9S1iw0/RJTNrdzaG5NzKzQTH/AFa3&#10;SRggJKilvM3ADptzgV1d1PBH4eU20l1LqP8Aan2yKcBIYRbW0aTRTQSPEUAn8x2SNPlChTuLqyij&#10;rMeq24aLQdRuDd6hJGdR1H5CwuFWKTzIUJBghWMYZW80Ajd14rqhWnGLjL/P9X9xvQnaSs7Gl/wj&#10;knjlJdGuHluylxJbXLW8ZtQ5knEkcVvLtUBIhbK4kAOEk4I3MBb/AOFPfFH/AJ9tF/8ABpbf/Gqn&#10;PjxPDOryLpBhS5n89jn5HiiUq0wDEDcziRyEAUKNqKB0rwj/AIaA1X/oGJ/4AiuuM41Fed303S/N&#10;S/T/AC1p16u0Erej/wA0f//Q4r4W/tFaJrN7/wAI1e/btfe61r7H/Y4gijj0qNShEke1C5aLcQ3L&#10;vI4+Zgqgnw79uT9id/jra2Pjr4WSWlpNpemXF1pXiBGdPNa2zKLW4A+dZZJN212+67fMVUCvV9R+&#10;F/xJ+EmjSeKLTT49407ULObVFhjK2cGoXbyLGyRGZ55gJFzJhsiJcBjwXfAf40J4O0aPQtk+qWM1&#10;9Ml7pMa3V1qclrEE/wBKhgdQ8cmSxClUTLx72RAzV/m9knEWLyvEQweY05U5UpONOrJX5Lu+r05q&#10;Uklp0WsT+9qOLqUF/YnEcXFL4Km7pvdWafv029Wk2lvBpo8s/YT/AGj9G+NXg298F/E6G7Txl4Ns&#10;pUv9Eso4YZdYkVwkd47OVAkgbd50jLIYyRKqE4I57Wbg6P4l1rw38KdHkvn123lhuWufteqSJebw&#10;5ZL+Xy0H2ZEZ0aJNuBnG0KK4L9vL4FePvhf480v9uH4IXUl1Obo6kLizgxE1nGADFcKu7JjTMUwl&#10;ctKpIwdpJ9R+EHxr8I/En4K2njvwbZWVnea9c/2RfaRo4nMOiPDMZDAAT5itOsm9JFONmVUfKSPs&#10;fELIpRwr4jy2lyy911Yx1SkndVI2tzRbfNfq2p7vTyuKcgxFJqtFctSnZyceq05Zxa0tLS9utns7&#10;LT/afbRfih8C9Q/aD8RPZp4qsvB914L8YTLKmz+2LJoGMu/IDC7hCTJj+IsByDX5wfska7Dd/D+Y&#10;jzZGt9ctZvMKOIsf2tpi/LJjaWG7JUHIBBPWvs/xncadbeHfHPhPw5DJc22veGZb3VJbwmVZ721m&#10;JguYUJkVCEeWMuZWLjoABXyV8BrW+8K/s4Wmn6myq1z4tv72zRD963tpdMklOO2GjU89q/ofgPiP&#10;+1sswuNSs5Jprs00mvv28rH9OcK8RVMwlkuPSSvSrwlZbzTUdX/28rabW73P1D/4KN+BoW0Tw/pN&#10;hczi7uvE2vR2lksO5Z2vpbS3O5942bN2BhGLc8qBz5F+0P8ABDwPbeGobPUfEuqabpQ0OXTbOKV3&#10;vLT7SLwwu8NuAQhuZbW4JboqNnI617t/wVY8bH4Xan4Q8bQCG5ubI6pe6fZMX81ruS6K27bcbNnm&#10;IpLZ3ZAA4r0j48fs+X938ONK0aMNd3WhaRpOn3Om2pnbUJlFssVxcJFG4ia3Fw8nnNMkgBkBVSQT&#10;XgYzGzw+SYmqm+aTlayV9bR00d3vY8zxLrReDzeajeUne3rGNCP/ALc/kfBP7Nnwt0r4AfAPW/jJ&#10;4Z1mbWvF/i7VF+G3gm5hngFtBc6kmLyeCCAECS1tmmPmmRiGkACqclvkb4vfC/X/ABJ48e38PpqD&#10;/bb8+D/DFnkxxNpOjRiG6u1DxRsImYY8wuVLPIc8V+knxkvbfVf2rtI+C3gqK0Gg/Cfw+dOuPs0i&#10;xwp4o1tVa9dRHs3vE0kEQ2lXXY3OQRXxf8XfGEWveNG+CXwRuGigtbeDQ9a8TStJc/YtPWQ/6PE2&#10;WkbzJWd2AJeaQ/3VFevkODcKNJV5X5FzSuktXflWllpq9jxOHuDcFhMmw9PHvlo4b33bedXVRUb7&#10;8v72Tbdo2pt7WfgmieA9Ik1e5+C/g19Pv9T1ZQviXxOwIt7e1t28xra2bO5baLaDIw+aVlA4UAV9&#10;C/8ACO/C79mLwDD4htbeK3m1JvIsTKwt7jVAnMqyvhjFA2QZQpB8vEK8vI1fUvw++G3gL4F6db/D&#10;DUNftLbQLjWraTVdU1RYoklvJSqwW8rjb5ojJ8yVmICqdnAFcN4k+DkPxFm13X/EF/pmvaTcsf7U&#10;tdO1uKxe2NuTHFc2P2oSWomhXIj2mESqSjBg1ermGb0cPCMaqs6m2mye172s32379jz/ABK4op5F&#10;l0MFhMLGOPr7RteVGnLWKejfPO95LWTvaWzi/wAiPH2uar4811fEHi1/D+qyyjyo49Xtbfy4YF4j&#10;ggMSJ5MEY4jRXAAwOK0fB37J+ofHTX00nQPDWk6MsCGe7vNJuLhothxseRbiWaOJe45BbPAx0+11&#10;+Cnw6+GF5ea1earr+t2HnNHpmkwQrBf344JZ48yxWYCkZd90oH+riPWsTx38UvE/iRF8LeHNOfwx&#10;4cjlJtdD0mSa3aEIm4yXE7FJbq4cnl5E69EQcVrgcjlGq6jblbotG79WrxXyd/U/lrEcM4PKW8Rx&#10;XUcq0tfYpqU/+4kteS/a/Nbpqcf4p+B3wx/Zw0WKD7RpvmTLukYLNcXV2y8FYYYV5DHjzJpUiA7M&#10;a+aPFfx6+Ldzi0+G9xb+ErZQEC6IpW9YDoXvGzKD7IVUdq9t03wHrM0bt4dj1e0aTJZi0jM2M7mk&#10;+YE57Nt/Guv8N6BqOuE20MdpqkcakTsbeK5IbHQyEAIRx9+ZW9q+kjha2zikvJu/5fqeJmHG+YY9&#10;ujlFP6tSjpaGll51PdsvTlv1ufl3rngPxJ4s1uXXfFF5d6hdX7mWW91KeW5uLiU9WeSUszemSSas&#10;6Z8C7u9mWO0tpZnJ2iGNPMbOOeFy36V+qafCqfS3W4nt7CElS5bV7iM/KScMEyE5PGw7scda2o/B&#10;V1fsIp/EWmo+MyxW1yI41QjIAEYjVeO2DXR/ZK1vI/Oq+BpRk5V63PJ78qv98m0vmuZH5qWn7K/i&#10;CKD7V4gtV0ZWbCDVZokcr1DCGNnl564259hWnbfBjwho0itf3t9d/N8sen2iRKcd99w4YA+vln2F&#10;fpRB8L/hwGM03iK0ErZUiLjGw/xFSOuP7xJ9s4rodK+G3wo8xbvUteJjcMrPEpIAHJ2qQwbOSM5G&#10;PQ0LLIXt/wAEyfsk/wB3S+93/Ky/A/PDTvDNl4R1fS/FXhXQLa8urW+gv7J9WvCypNbyCRCY0VQV&#10;DpyMYPfNda/gjxXrOvXnjLVPDfgiK51S/n1C5A0kTRma4kaZxH5nCoSxAAAwOBX3Nb6F8BrFGuGu&#10;dXuwSyEPIkaldw53YGRweSBjsKvNqn7NWjxRx2Nhc3tws22aabzZreIE5A/dnczY6ZAB59KzeWU9&#10;5NnX9erbRcV6KK/JHyJp9z4Xt7MWeueAPCU7qcvc6dbzWsgUZByhMsXGOu0Y71pyaT8LdW2Sah4G&#10;0xUwNs6bbeXaP7z2pgzz03K1fYOneJvhJqUfmeHtHgnXc4Li3aVHcHZg+YRwp6ggHOOeDXU6dr2j&#10;WMhhsPDlhBtiVXZoYnw6khTgI+Nx5x3xxjpSjw7CXvRT+89SHFOKjHklKEl2dOEv/bT558CWGn6J&#10;4Yt7XS7L7FDHeTPbwyyiULGzs20ltpYfMo3ZwME8ZrVnNsLSLUR5ZuFG2dWYndhmRxtbheX5UdsH&#10;B5rtNXF9e3V3fXsfkzz3GJrcbEAIRUCgArsAIUYwOeRyDWY63yWc9mkVum6VJRy3mCOMtIwJUHPy&#10;Ex52gsM88Zr8gzGny16ke0n+Z/XHDjcsvwza3hHpb7K2XT0MbT7SSzhb7N5UrefEZFYlo2B2lWIx&#10;jGcK+eRySAQK27SOGxkmjtbdJFVVdouVWJUciQoSMpKGA55JDEAcjFiGS1s7ASzmPZkoJwnm4LI4&#10;xkFlIZcH5lzuBx3qvEzwxNqKmQC5nZGkdcq7NlhGHyFYhypZGAHAIBIOeSR79OkkjMEN9b7Zrguk&#10;Erl47goDJEWcozgKpJUgMSinG7nHAz8jfGxbNfiBcSwySyg6dZOnylSu9dxJA5IBJGTncDnIJAH2&#10;+bewAMlscQDMcexsLHlgX27wzD5cgnPpgYFfA/7QutTp8QUE5z5WjWduinaURUgGzgAYzgbuMrxk&#10;5xW1CN7nyHHFSNLDQcv5v0f9f1Y8T8RMkGtLJGkq4XyHYShlbIIyAFB4D8H0GfevMbhli3RyOCki&#10;ZEjAkBh0IAP0wf8A69dJqV5593JJKS5Em9dvUBgNvf1wCeuc1yLlkV3KBsHHmDHBBx6f0Fezhqdk&#10;j8Ox+J55tnM+KPAlh4+hjtb1/Iu0A+x3KrvfDjhJFHVSfcYOSOpB674J/CrwP8L9TPjb4gI+t39q&#10;c6fp0MapaxsTjzXkkOWkAB2jZhT83LAYSyR0uFn3hjuD8nqRzz3yO3P416tPLbMF8tMhgDuwMNnJ&#10;C49ASSfrXdVzbEQpOhGfuv8ArffU8uhl2GWIWKcE5La+uvR22dvO5r+OviNr3xN1K2XxDsa1hkDw&#10;aZCzLFvc4aRyNu+Y9N7DpwAOTXP2lt/Z0pxIQ6lgJF5znqU5wVOcZ7EVgX8ttGqsCXGNoDAZGBxh&#10;h1784FQRXU0DCNmDAsrxknONoLBSeg5PIryeRuNkehXxs5zc6ju31OusmaRZo5RGrLKH3L02rljg&#10;5wANp219lf8ABPmwuNQ/ax0SzeCa5lSx1aSCC0ljifYbKQ70Z1faFzuJ2nrxg18O6df3ECu5+47b&#10;W2tkhgpILLxkevGe3XFfav8AwT88U32gftW6Xq9rY32o/wDEr1b/AEG2QSyM8tqyhtuDgL3B7YNd&#10;OXRarwt3OWvKLi7n9J0HhPxTfSNMuhaTGC+RHeanPMcgDkonkqSxGcHOefoLVl4A8a207XNtqfh3&#10;S1AxstLZS4XOCA0kkhAB44AA9K8LHxQ+OOqSsPDHhbUliKib/SfLC/uyUbLyZz12kn5uwIOa5M6N&#10;+1VOqWafZdMkD7EnllWeRNrJu2PGGAX1DDnnk9a+8nWrNWlJf1955cPZLWMX+P8AwD7Ctfhd4suY&#10;S8vi/VLhdhkeOyuI0Rh3A8sR5B6nnJ696yW+FegPD52uT307NEZ0W5maV3BJAJLGRSB1bjoD1614&#10;T4f+G/7RU959t1bxUlmGiKQxulvGFBOM4UrnAIzkEFcEdOOq/wCGeNSvIY7fxL411643A3MwtdkU&#10;aALgKz7jtdsFhnjAwcHFT7SXWr9xSjHpS+87mC++F/hab/TdP0m3YISgNsDn5l/uBc4HIyNx53dK&#10;wNV/aU8CaFNI8k9rbG2klQOkUYd0QMMQlQN+SM7eO3cVix/swfCq0uIX1efWtRLSMGt0uCwVGXIJ&#10;wVD5bqVOc4H16/8A4Zt+EOlwrLp2jxNuZIt8cb3QlbAX5hJuA3FgSeCGGCcCsnKPds0SnsopHl13&#10;+2L4QE6nTNY1hwE3lLSxkBGFyCzso6qVOM4yCeeKjs/2yPijcTxx+E9E1vUBNE0gM1uLVRHjJlQ5&#10;bcBzywxnuK99t/BHg/RpGgsLOJCzuvmIgCKMNggOCQB6KevYZ4LPws1lP/bWhan9m82JFELM8aFl&#10;+T/VsSh4IHJOeenBpqUf5DN05vRy+5Hj7fta/taaoEsNP8MWdsWdYIru6gin5ywLYAY7zt5Izgn3&#10;FXrzxj+0r4pka58UeK9P0SPcrxw6eYhGNqkrKUkCEj1TqGPsK9ksdHRdSFxd39lf3E4Y3ZkG2Xbs&#10;+VQASqhQSVHTryDUk+nJqnzWtvbOIYlkEcsY3JKi5WRBtJbJOdpIH90DAFawrJfZRm8JfeT/AK9D&#10;yvT9D8X39yZ9X+Jevxuqj/Rbe3/dsisCwKgFxkZ2nfg5wcN06iD4UeDtRlW/1HxPrN8DhDGbt3JB&#10;/wCesQBY7TleNoAPOMZro28N6Ep8vUozKxjRT5cqyIAWKncoRVymdqsAela1roGmWOy5S2hjht5P&#10;KSEKkRRQ2VG8lfkGA3cn14JrZ4yolpKxKwVPtf1KWk+D/hzo7fbdAsDcquXa4mAdRhgiROrsQz9P&#10;4QTjoSQK9este8GWMDbNGtYvLuNrZSNJFhXId22qoRAynLkYznuMV5dd6FYWt2zSmUeYQfIkKl5O&#10;CTukZyxzkEHGeMnoK6vT/Ctr9kRLawW5kLRNELiOLy1LDBUOdiAHOQzYILH1rF1m9ZSNHQiloj0+&#10;w8ZzR3kMNrbmCB8APHHIyyb+FdRHGp2kEklgMEDsa7pbqa5tUmDS3Ajbld+N235mkIGR6jAbOOMd&#10;a8Oi1m807Uts9rNbSbDFI6O3lrlRtAJyFx8uD3IGTzXVad4gsJpTHfRXkMER8tpreHHzcD5mAXAO&#10;OVIw/JXIrCUOwnE3biRb1JY4J7iIlj8zQgqQQFYZwVPPB3g4xxya0YrOS6heyuroybxmKFUU9QNw&#10;GAvfnqeCcdTVuC80aUi1nWSeGFR5M0kXlK2c7txwrbgQRwcenenXtrC8amGTf5jKkUikrIVDYAJI&#10;yc46eg69aFKzE1c5q98ORyXaT3zW4uAAoSSHcTjALB2+YBF6hj83Y96kbRtA1KMRi0s1Qb1l8sMB&#10;gZDncjbgAQyjntgDIxXbxTeRM32vaqqNqrtQ4B+UlieqkHjA46cVSi0zSMeXqUf2hCxkYMoCK5If&#10;BVMgFdo25z2Ga09tIyUEj5/uvgd8J7Oxu7fS4IYIrl2kuEighkt0aYFHJSWFhlzn72Tk+3HDeL/h&#10;V4Av9Jg0aG4NsFnRIIv7NSSF8N+8iaJF2rlWIL+XgDOepr6nVNAtpS0C2sOULszzR7nMh4JBQ/wh&#10;QgzjgDFbkUthbRGG78l08pk/fkFWQYG4/Koxu4GB8xxz6+PV4fwc6jrextJ7yi3GT6ayjZv5srn0&#10;5bn5g6F8Nv2hPAOtWmkfCa98H6V4YUg3cOux3/2sygKUWGO0u7OIRbMov7tpDwSOQ1bXxA/ag+PP&#10;wqtJdU8W/DvUNTtLe/8A7Ni1TwpGNbRWZ+JbrTG+zXUSFRjfFLIsZOWZsE1+kuq/8I7cCC1vStvB&#10;I7RxtNHlPNwOGxtOSRkAkduDg1xuqWmk6dA8325beRpBH5ttuRwEXhVEpK44Ycpjr3JNdlPC1ISg&#10;oVZWXSXvX9W/fb8+YxlBWfLp/X3Hwr8Lf2ydL8fXt5p9j4Xtb+eyumOpWun3U+j30bRSC3Mi2uoR&#10;tBKGcjDR3uGGWUFGLV9SaZ4j8I+K7ePUZtH1PSVeJ3uYPEFlJbFdrYUeZC1xb85wCZc8HAFRXNus&#10;X77Wbw3FsqJJ9pmtYh5rbeQDCF5IxyV9B2OPEPiF+yz+zj8YZrXxFNZ3OmX2nXAutN1LTbybRr8u&#10;MIYpriyMUkkJUNiNtoycrhiTW6WKjUvJRcfLmT+53X4olRahvd/gfW1xoirCRp6GJI7dQkdsqv8A&#10;K7A5XaxXnAAyBxketYtwt0JARc3c6hwDEUCgtxgsTyR04UjOMe1eM6J8G00OSG70M6q9lDp32UWq&#10;ahPImRyjCWZnJb7xLGTLZ+Y4xWjq+i+LrayTUNGvNet/JWOaGK9FvfIPNKh0kbGQVTkbUcH7oyc1&#10;5mIz32ErV8PUiu6hzr/ym5yXzSR0Rs+qfz/zSPWGm1S3j+ysZmUcPcZC43EkMytgA9hgnr61lXlx&#10;fhjFA6xuZSIneY7mQKdwdpN2BkHGQeo69vlfxX8Uv2uvClhFqWkWvhXW7J42R5dRtbvSpg4GI1H2&#10;RrgmQDbhPsakg5AwcV6D4e/aBtZba0tPHWhrZXTxLJeQ2N/FepEZgzfu47r7DcOjDjKw5DHBA4J7&#10;sHm+DrtRpVouXa65vnHdfNGftGt4v7n+ex6fdrJbM817frFHHmI4gYNgYxhpCE4zjO0ZBAxgYM0l&#10;yhAfRbmPzImxMiwosZcbWO9hghgAdozzwTjaM4N38Tvg8skrazr8WkFmkKpqUVzZokQyNmbiOIZU&#10;jGAevfHNbFzpNrqzBdB1CTUIZGW5SSGQspjbDLhoA3ykfdOe4BOOa9iVGUbXi0TDEQe0rmFrsdzZ&#10;wI2lzRWhmX7T80ivIIhkFizvtbOdxY89MZAzXPJp9trN6VlaVbZULw3ATYcq5K7cF1VXAU9icZXA&#10;IY9zZyloW0yO2nuIZWjXyHkeIodzFg/mITg8nGeh5zuqO6sbq8ke40yzSMOVnubUyhkl255UBhgZ&#10;4PA7dMDKUZo054soR6X4dggRYJNSWN8pbzzhZFkLHbhVJYArkgZC9F3H7tdRD4OEsUUU3nyxtv8A&#10;OjGXuRP/AKxZIkztQDBBBbI/Uzx3tmwMJ0wsrRpFvyS67RtfaVLfOOQoLYDc7gOavPfzWQQBHACj&#10;bG4DtK2CAXkwu1+c4LYyMZ45iSl3Dnj0OdTwHJDPHL5RuA0jOZZvtH2gzRo4eSbdJtfe3BbGWUbc&#10;nKioYNH8XbNRtJYipKpDYzxTNtndthxtycOFJCggYYFSMAZ3k8V39vINPtpDDPNI6SSSS7VDq2Cp&#10;VQxKkE5LAY2A0s99qers13qEqeY84SXdviQt8oX5nMZGCf3jKMZ6c4FSk+o3LUuwahq8ka/bZ47S&#10;6Mz+XE/l7VVIwv3g28hC2AccjJOAcmJjbQNjyLaOIW/lRzTlfM8wEITHtBDrjGFVQrcZY5rzrVrR&#10;v7SYyavcW800IBjtZUdFEYG9iv71Dvxh8qxySQV4FWU0i0W7hlvbjVL0x58qG1BLuseNolCNEvXI&#10;3FQMcHOSa2UImUmzpodelaWeQwRssMzQ7Lky7gvJLtG/lhMjuUIycYIAJ1rzxTHLZrFLqkKRnIL2&#10;gll2EqANrjJXGcHdlSSeAOa4/T5bp51kgtI4GMKMWvpo2UrKOCoCF3blw+44GOwNXtY8VWWjW3kn&#10;UNNRXgECRW1kZGeQ55CswXCjgDHDZA5AreFDma0/r8TnnUtubMXiW6nQzLJeXNtuJkMcSrGTkZUi&#10;RkIIzn0IGRzwb8er3csAiW3kUvh7aJpQqBVxlEwGOAGxgMTuxXjc3i/VmCNp8uu6jawRrNAqp9hc&#10;bsnBMQZhtCjcpLc/Ma8r1f4l+IbGOSe2h0ywa5bMr6hcStJJPtAUtulznAAJ8sgcYHGB6uGyr2jS&#10;RwVcYkmfYt3btsls9SvtPs93mMGeVWIODkybjy3II7g9j1rzzxH43+G+jK0l9r8DuGEinT4kBWTa&#10;wZs4fLZOcnhW5Oa/PnV9b8QX92VvtXsv3ztO0WkW2/fJuyMFUH8XVs+55GK5L/hXmtanmdV1e6kd&#10;S0kl9P8AZ7dY2VWO1WU8lmy2Cv419ThuFKVuarV+5f5nhVs5qbU6d/V/5XPuvWv2gfgXpkf2a4u7&#10;nUJthYgmQuTICAf3WQSTwSVweeBmvmvxj+0r4Shk8nw9aXwCgwSSmNGdFkVsPFvAGCGIyHB4GOBi&#10;vONE+G/ha4ZrbxX4x0yxi3OhtLSI3EoMnUFiSd4UkE7c8jOMV63pngD9kTw5O/8AaOp6zrcp5dUS&#10;UBUQnB2DydxfBG7154I49GGT4Cn/AA4Tm/JP/JL8TglmOMlvKEfV/wDB/Q+fPE/7R+n+dDBIdbki&#10;ZXCxJcJbRqcbYwBHHK+N3zOCwDHG5gMV45d+KPGHjy4W50Wy1fbK6CISB7zy2AO8k7o0GAMKqnDM&#10;zHIOMfbknxT+CvheJovh34MjRirRQTtDEkxPIHzSBpXY9zkYOecAY8w8Q/Fn4geILpbe00Z40jRD&#10;IzNNkbfmCkErwDnAGQD1ruw+FqR1p4bl85O34HJVxKlpUxN/KKv+J47YfCv4rarAlgbee3+WSOZ7&#10;loraJVDMpMiu+V3HuGJwR14auh0/4M65ZymPVNR0mKHcVEsNwk7ABN3HlpIGbLAsM/KMZ611tpp3&#10;xo8XzbtKSO0+1mPy4I7aMKd+CmTyxkAU4IP4V6j4W/Y9+IOvyXGqeNNSg2SETTtfyNKJA46I+UTe&#10;yjnD4569ysXm1al8deMfJasKGW0ptctKT9dD40+Ifg7QL/SDFH4ibzQHSSSCMKySAH5GDb92cHBY&#10;DOCcjjPYfCTRIdG+F1jb2krKbqa4mluJl8p2aSRlz3wSqjGOSOwzX39P8Ef2ffD1s9tqmvWW+G33&#10;EWiWqoqYxtdZGuCcMcAEZyOcEcfEPx08GWFv47Wb4c3+tWNgCsWn5tWktZlhVQWK4R0ZCSDjKlSO&#10;OcDyK/E3Ola8mrPXRPX0/XVHfTyOFNuXKlfTS9/z/Q53WNAtdRtxJbRNMYlKrnL7yMZK4JGSRgcd&#10;OuK/TL/gnX8b/wBsL4RXN5Z/BXw1qnirQtTud95oD2czwSXKKF82JyFWOZUXGUbBUYYHAx+PniPw&#10;r4ge7Sxh07Qru4wV+z6fcSafOyBTlwuZMHdnAI56nHf6s/Y28T2fwb+J9r4z+LkGqjQprS70bUNP&#10;ub62uFEV6hhk8hbqGQSOFY4jJAY8ZFdmPoQxFOdanQ5b72bav91l/wCBfI5cHWlTmqNSqn6rX89f&#10;uP3U/bP+MfjL4x/sleIfCvxM8C6v4J1v/hJNEjWz1GcWguIna4nDrM6/MU8lmKKTnOMjmvxt/wCF&#10;IGOxF1rNxYWzzLGgext3lnCb1WR3aaRXYYxuwAu7kAAZH7HfHP4RaV8ev2V77xxpfi3xXq1p4Gmb&#10;xTHa6/pyaffJphhMd3aiK1S3VIQoWdX2FdsW1e5r8UrD4m+ENI0/foXha/1uP7U225vbm4kixyoj&#10;TIBAIA5Vxu4YsCcHxMqnWipRobX+X4tHrVqdG3vr8/8AhzH1/QfA3hPRxPqEqWnkpJBDearNCLZo&#10;9yx+ZKYwrLG2770i/K5OcFhXxP4p8H/CbXtYfVdQ0SLXJiAYvsFwt0GUHAO3dEw6dtw6c+md/wAF&#10;Hfi94m8Wfs263o+t6fpuk2Sa/pd2LG0Ekk5n3nbHLJJNJkMELOUAUlUGOMn+boeLPEmnuDpOoX9t&#10;sYsiwXEkewnuu0gD8K8LP8xn7SNOrFN23un39SI1qcNIR0+4/o+t/smkafK8EMXhvRJJALgXEy2/&#10;yLn93stN0rnI4zNGPUHpWLrP7dvwf+BiQXWjXUNzLHK066Nokfl3TyJxGzyMTsDA5zIWx29K/nJ1&#10;Hx3411RBHquq6pcqpzie6lkGcYzhmrnY76Td82RznOeT9TzXnUM2r0ruloZyxaeyP6c/gD/wXy/a&#10;i0/42aVqvjzXr9/B1gxS08K2+65jgQd4V4M8+DgPI4GSSWVcCv0+8Zft/f8ABPH9u7xdbal8YrHx&#10;V8GPiBqapCfEVgkRjuWOQTqUUqrBOwCoWmXymOArSMFAP8NFvq0cZ3YzyCQT/hXsPg343/EvwbaG&#10;w8MazfR6ezK8ml3RS90+QqRy9pcrLCTkDnYD71jhc8r0avt7tS7rT8DOc41IezqJSXmj+ye9/YC+&#10;MGqqmufs76zo3xZ8OTKksV94MvF+22gKnH2vRZ3WeNx/HiWRcnqDxWFc/sr/AB/8MW6WGuaPrlnO&#10;XIkOq+Hr2OIfNgMGeMc8n5kcqpzxwTX81f7PP/BQL4n/ALNHjS28eeCNH0y21K2aTy7nSr7UtJka&#10;OQu7xFLe4a32Mz5KtARwB0zn9WNG/wCDl/8AbG0zw8PDmn6HplwwBT7TrWtXtxKS33Q/2aO2LBeQ&#10;MsGweWyAa+2p+JWJ5FFtPztZ/wCX4HmwyHBXcmn6XZ+o+ifsz+LdXtlvGS+kgTb/AGgzWkkaI2Pu&#10;oc/uzjIbk9sEcAe0+Fv2T7K8eS5/tFJGEoaaS2nWTZuO1j8zHD7jgBQWJJAJ6V8qf8El/wDgqY37&#10;Vv7Xb/8ADU58G6R4gv8ATptH8NSeH9Egtbi5NyNrxT3z+dczvj5syHkgZJBZD+sHj3xBrngjxFf+&#10;EdP8P3F/arOlrPfWfmLbn7GBDGREzhSjFMKAqE5AUHkjkxHHGMqO0J2PewmR4ZrmUEec+Gf2N/B+&#10;kGJrbVIwbaVcWrKs5KISwOcKWx5eCxBC4IyR17jS/A/he21OaK31y9uZYkN2iqILMW6yBodrCYKx&#10;5Yqdq7znOTkE9VpEuhSCVNSgm0ySdpCkUSC3EMBYkNGE+VgyhTtyedvQsKu6H4YtdCgn1Sdbq4Ty&#10;pZpJZ3SZ5Fk3u5gYx4KgAPsYoQ7FcEYx81is1r1r+1m2e7SwcYfCrFh/B9rq1yNNl1q8C2aZeKG8&#10;2vCGBKvu43Hb837wuoOW2giq0vw28DW155+omXUpHlVd99LHJIsyHCyxbTGFlJVvmCEHB71zUmh6&#10;HBsWK4tbJbmCS3VHQRfKVBwwZgjBsY5BAGcnpnBtbjw3YaEUW/tr4qXsGgn2/bBMwVyrODGFkYuo&#10;LM2zywoUHODxc0n1OqMUuh7FLqHh2G5hJurC3uYt9pHaR3ccfn5yQHCqGAUE+WvUfKCCc1c0278O&#10;anFHoSbPsaWpjEMqMIws6mNlkeYur+eGPBZsgrx1NeTaZpOl3jGa1ur+D/RQWubWJ5UhnIkL/vpC&#10;z5HmMvz/AC7doyTuFdQ0un647i3kvbi6iljcRx29vIzM+JfJG+ULC7MqnlwWJ4Y4OM507gppE5tb&#10;CwsorFbS0eOFSLeSG4b7T5BIEki7AGwykKduWZOTlq37lfD32hE09IVYBbefymYRIhJXYzNu7gMp&#10;67QASQuA6PRZDqLacQ0MkiGMOls2FTaZN48thiXOSmTlz90Pgk5Mmg+I9T1oabPe20lk6iNCto6D&#10;zyQskhjkl2mLAYICoeJj8zEbVqPZPuW6yb1EuNQvNIvg1gTbQRbBHi3OFfABOHZYZdqbixDZAOfl&#10;wSefuNY1bVbQ3cXkQgbonlnh2PM6Z6ruRtpCbkYElY8A5Kmg+G9Zu4prq302G5SAj7LdXfmGXcwd&#10;XkUTEOxKYAO5GZSV3kD5s1Z7jT9Vj1C2Gj/atZhPkWylpEcW6x7pbfzGdVClmygVSCPMfIqVB2NL&#10;xZ08ulprM4htJC9zMF1ApcRu0URhUiTLIq8yyMH3AEDa2OAapo4spDaN51xd2rS3IgtC5QF/nSNJ&#10;2Idw5J+QoSxXliABXUeILm4uLKVr3+z2s1ljkimTNvIs0h2cPEiyZHVTuBLNgHlTWPHez6raxro1&#10;rDJPatNFaQOjTF5oTndCPOj3shRfkcDDcE4yBly63NFLSw+1M9nB/aN3eSN5NtHcmENL8pkVih82&#10;ULl3Vwd0YTBADAHNMsviDeapbto8F9d3USWrW8i36GeJ1mb5FlhlIdATjzMxnamQMOtef+JNX1fS&#10;9Mh8Q3uqQW6zP9it4b1ZVgw87RyIw2TOpY/MCxCEqmGXLMay+JPCz2UN5eXlrYwRTCOSCO4NvI07&#10;eX5YSDDMQ+1trKQuFBVgMhR0rq7Q1JW3Pd7vUvhl4r0WXwn4m0zw5e2LQeXqenSRwsZEHlSMkrNC&#10;zqm+GIxxqSWKxscYTHzHrHwA/ZvtvDGoaj8G9PttI1pdTtbuztNSSZ4beeeQymHyL6G4e2WQEzxp&#10;FGitiMowABr2zRNJ8MW0Fpc2xubi2aaLdb2qxtBC0vzpcSvl9wB+cS7iR8pALNz0Gp6XpLaaGhea&#10;a6ucwaZZrdS/Z5J12srlZGhQsuXKqGG7aXRcjA5Hg6T05dGarGTjtJ6HyhrX7KPiDxB4P0Pwxq3x&#10;Elvk03VrPUG0bVdDtIdEuIk3sunqkC+eDht6zymRosKxX7wHz14r/Yy/bBsdOs18A+JPC2vPPqd7&#10;q9+0qDz4I3CATqdoeScpHm4VlbeXcxr84Sv1AtLGwt723UXMnmLCrwYOEuvsxKuzJGGkDHDpnG/b&#10;xjtUulvc6/pivDEsQdtkkUU4srkRuRtSQOZDG6FgWU7No5+U/KeGOVQjflv/AMP63Oypm9aTvKXW&#10;/wDVrH4h/EP9i39riK403wd8RrK/8U40mTUNO8RW1zeSrY3tqkMC2l4JIRGEmlJlidosxRZV2Z3B&#10;bxzXvgd8WvC3w30zwd4/uNO8B6hLJe4vdCDLDMZ53lisIxcKHWKS4zPHatLGEEjY25aM/wBLmg67&#10;frHeatp8kN35U0lvdPdBwYVhBwsRQpgMytvZlbeEOSMAmO88XaPqcHl3WjW13cSyvMqTQx7YXIPl&#10;ySqS3+sO9QQN6jcGUbWqK2BqNRhzaJW2/wCGX4GuDzlU5Sm43b13/wA03+KP5M/HFn8a/AHiJ/B3&#10;iLxtPc6Lq6TWs0Opi00vUna6SOcZvbl5RHPFmNJTAochB5bmMZqTQNP8cXGt3UthbeGR4xmlGqaL&#10;/wAJHdae4F3FEjzieWezNqss8QR/NX5zJgM0eZDJ/Tv4j+G37MXjaWW98b+EdBh1C+Q2N5eiFbZp&#10;Xgk3NGJrfyQdjnCuwBDZBxu58E1z9hv9lrVdJvPC3hez0rSUuYprK4uTptlKhMRXcj2ixKXuVcFZ&#10;LiVWmbPzsW5XjqYSsrOD2/r+tz06WcYeUZQq0rczvfr97v8Ap21P58tSs/21PBPxWsdS1XQNNNn4&#10;gjkXT1hmtolujZ6eIr6GyTzbk3CohaK2+bdPtHycEDtPhN8Sfiha+KdG8e6ZpXinUtP07WNN8TWV&#10;rcata6bbs1lPPFp5upLuWZLq5TbcGQR2oQ3HDBkZQf3i1/8AYN8B65HqFvpwzFJpk76XY6VfXkFp&#10;c6uHE6SagjPJGySsZlS5ELzQGRzjacH5s079lTxP8ItfsdS1rTtK0XSAtzfXUG2e/wBKt1+QBJbW&#10;A209xGifvDchYWTcTI74YnglUq8knVjZ620W3ybX3vf5HRCUHO1Cq5J7q+t/nZv7u3U+J0+AKab4&#10;Ml+I3jvxV4g8I614l1Vr3Urbxc9r4qa9ttWcSKst7YxqLO6lkcrMzM4wjnbFs54q68Ffs+fDn4VX&#10;vhn4jeH9I1LWdQ1WSwOsa2brUNc0mWxmjZYraS4Ux28d68Qb7Tb+Z5hYqZVhYEfavxV+H17d3+lX&#10;vjLWdBuJpLQy6Zbw2k8l3c3zgy2dolpc2V9BL9nt1VraS4gE+0+WgyFFdV4n8EfDnWPhC+s/CLUv&#10;B4l/s6wjNxr2kx2Ulq8Nx5hi2CS2exkuhzch90c+Bt8vaM+W8ZKUYzcnK/VK6T7aJ6bat7n0H9n0&#10;o3hKFnvbuvnt5WVj54vvgl+0Z4nMlr4L02afwbq1jcaGmkywrqAt45bpb2K2uNO1doru5hhuZjJD&#10;eQzCOBpQys0ahR98/C/9ivwN4f8Agxp3w4+Nul+HDPYavLqZuPB6S2moXkQmZreDUdVmLzToqiJ2&#10;jjSMLMm5JCMY9q/Zt+A3g/4SeF18WwaFYaX4o1+2SXW7qDbLKkbkNHarKkkqFEXGTG7BzyWfANej&#10;+LbmRXaPkAdTnH6V/lT4+fTVzjF5xich4SqqhRpScJVkk51HF2fI2moQTuotLnkrS5op2P0PhXge&#10;jU9nUxN31ttb163PONE+Ff7N/gTVYNU8GfDvwVaXtvgx6pd6XFqd8GHR/tWo/aJd57uGB+mBj0Tx&#10;D8RPEGrWa2lzeTNBCBHBbCRvLjUcAImQqjAxhQAK8ivL6Zrh2Yn7oBAPv+tZ7XL43A571/LWZ4nN&#10;M1kqmaYypXf/AE8nKf8A6U3Y/Zcu4VwlBqVKkk+9tfvOwtvGWo2cbWsuJoOSEdvnUdwrHoPbB/Ck&#10;h13T9QY+Q+wt0hkI4yemCcH8DXFSzRTAebwcEZFVPIjY7l5xx6Zq6PDmGjecY8snvbq/NbH0UcFC&#10;+isdBqIQOfMwq43LkOoP0PSuXuIY2jLw8jvyGH5itZN0keF25xjB64HYGiOyZpC5ypz19/ryK+hw&#10;U1RWr2PUow5VuekeEoGkjglOMiFOnoBkZ9Dz0r23RLiSNwU5y2fxr500ybUrI7opsg43BlBBwMAn&#10;6fhXqug+JtStSqMltIoAGSrA+nBBx+lflfHOWV8TTm6KUrra9vzPAzPCzld6M/QH4b37appps7gB&#10;laIxFTzkMMEflXxpB8PfDWg6HB4c0rTbaz06FMQubdB5LqWkyDEEGWbcSuzIyT1zX038GNbkvbaa&#10;58mKJYmXJ8xmc9MkLtAA/GvH/G3g+50fxxrlja3MH2ZLtrpLS6jU4hnz8qHoq+ZuIYNuJBGADz/a&#10;X7P/AJMVlud5HmEOdVYRUot6NJzg1dbX5t1qrNrVH8q8TKeEzOUqb5HFpq3ff9f61PnC+la1JjaJ&#10;1HPfcMe2Oa5c3GlIHV9gyd+0qRz36iut1y6tZI827mZ2ICwDCkn1AY5zXkWr3l7YylNRtbm3Gc/v&#10;YmwMcdcEfrX8m8MUXiKaveLfS+v46n9W4GKmrN2Na5vNOLARRqccghCP1IAqqs1w/wAkRjQDjqGb&#10;9cD9DXMf2lCx/dFiOpZD0HuDj9K27QzSYkSRh/vI3/1xX3rwyox/z1PejSUUbtvaRFg7lHbs00gJ&#10;H4dBXr/w2t2uNbeW7a3MUVpJ5mcvhXZUJ2gNxhiDx0zyOteT2MsrMFWa3c5+7lVb8jXrvgizCXs8&#10;99YzzK9uV3IWWHcCGTzGB2hMg5B6gZHIxX33gZXi+OcljWf/AC+jb16b262Pg/Eqo1kmM78j/wCD&#10;+B7nfTCZhZxyOiqriGW3i8sxypgLuYjoxGVfG3g84qpDFDeNO9kiBoWDJCqlhHLArKUxuwMscjC4&#10;znJYHNOx4X1GeYWzPHcESxkSYLxlNqY3J+7yuVIRySQAMEc1FaWbqLj7OnlIkgimZAscgdlGXkYs&#10;+44wBtHygkdzX+4bjofwamXo3+yXTzXgjEuwMYkjOIsgKCo3vgksS5XB7nFYuoX2l2ts08kMi+bb&#10;S2z3MCuJGZHXkxtuVlXAYEscc4Hqmq3KGeGzEjKzxTpGkke95GYb3A8zBH7vccH7wBHfFUlgGrRy&#10;toa5SGVxO8itGJMOCCHfJK7l52lRg5xyN1JCVupm2dzaJeuYEkt45XOIJlClSD1TBbdE45jbuOCA&#10;RiuI8X6atvffIoQH5g2MZzXpl/Z3sllcSWEU0zfNF9mkhOUkBA3ROxUFVA+UgADqSep5jxepnsIb&#10;idCkigpKp6owOGU4znB9DX+EP0y/AejwNxnhc4ymHLg8w5vdW1OqrOUF/dd1KC6JyilaKP6g8MeL&#10;JY6l7Kq7zp2T810fro0/v6nWeFtRis/hJbG484vb65ey28UW4+Z+6g3cKDypYFe5JwM5qUX813F5&#10;9pBK43KYp7VnhNyXH+rSNmLn+I87VG3g4PD9AMT/AAYhE+/y4dW1Fh9nfE2WituUAZW3f3SCAD3B&#10;xWdcwQx25N096kcKrMn2bfFJLGYxFIHiVBlUwARkkcMCCM1/qb9EGgoeH2Vu+/tX99aZ+I+IP/I6&#10;xjS+0yo2pXsBS1ia8HmXYiR0SNkgZFADuk0gLxsRuVwDjPzcVX1+7kgt01m2tIyXLHV5o5i5ihRd&#10;jf6NiS4kUtnaIhuOOMjruazY3WnB5pWVWhkSSeS5mikS18sDaoQDlc7QwJ3k4PJ5qjCkEEt2+i28&#10;Vislz500675pJo4nd2mjVigQBFztALAEEr3r+lldHxd77I5jQ9AuUjOoGG4VJF8u2NzIkaSW1qoC&#10;LGV3oIJVUBxK2/JbI5yNyG1uraS7tWuFdriCaOW0s0MYUqoKeXIRmPKbUw0hDYyvUGro8STS6tfB&#10;y9xHH/x724WTzGLsY13RFfntVBUlycnPVgN1Y95rGqPZJbotlZXsk4gtkhZBAAh2SqJgqfIhIAUE&#10;SsRtBAGRTm72bFys6KSGxm1IwvMvlxW/kLbJbTSLHgAJIkjKFHysSyFjuH3R1rNlS6v4YrGzuWS2&#10;nui9peWjbhhAxPMhBRXIOWXczfdUdTQw1qWeC2/dW9rB5qvpsMTETJvdS7u7rIrjJf7yY3YBcDnL&#10;0fStVtdUV7SOW0gae4+zWWoSzM7Qxu219pLFHdlDbl3I/wDDtOMQra6jemli4daspdSm8Oak5mmU&#10;W9q8r5htbi8dRNskYquxhwSskm5htbLZFN0u4fV7q5kVeRdfZbuWctBH8oMmYtvlOLcOFKyL1Ocq&#10;FOayvEOiajqOoH7PNeWcEMkE04tljRN6uJUkK7dsncbQqOPmOG4BSbw94ivHuTK0vk3txJLcSxye&#10;S21Fi8oII3QyfOpc/MAc9MEYtyj6BbQNNN7b+GbryXhsboA22qLYtI8sUrSBxMqNG22I7gcnPGfl&#10;yCah8VaprOjafbtG91cWbQCKcxz7zNKHw8sscAAcFSNqfNtYhSCDtHWXOgWV/psd7rNpfeWuIm8p&#10;kEqoQQvEbR/IQxBKsxHHLdauRW0F1ZRS6TLFbRryPszSRkjI3I6R87mVVDSJl85wOaSqq4PyPHr/&#10;AOC3hjxn4XttQ8S2cWpwztbrcajd28Ud35Ql/dojqIHQuw/eKOrEgtgnNiH9nn4eSX94hs7O1S+B&#10;gdJ7eBTPFbEAQuyMfNDxkqzyb3KDbhcAV9FRW9il8sMNncSzJCrKV8xvlVV24cj5jhRuDflg4pzQ&#10;Jfyyzec84mZ7V47UPbIFH8GASUO5TyCuccjjk9rJ9TJyPBr74K+ErvTxp+uabDFuiS1gMN7eIVcB&#10;RtUC5bbtTKqY1BAzgAA151efs26HNe3GoRzatZ2Zt55Ws7S9SZWlERhIliuIJZX3J8+zGAT8wJ6f&#10;WMNnD9qE91bHyraOURNuViU4YxYVBhAMZzkNg9e9m1nuL998dsLeIFEO1wblN57xIFRdo5Bycjgg&#10;YBpqo4rRgn3PB9H+Et3YaPZ6Tbat4gsVtTsJiuUZWgRSQCscNthVUlSNq8kkYpdQ8CePjHKfD/ja&#10;9hERSd2vbX7S0sZ2/unE93MiRhQSCFAV8YGeK94h1SxuNLZYMSxW0pjlnGSVCBgxZ9+59p+oBxnB&#10;zUocNHJb3EERZJFklhjkUt5aop2OW2kkDLHjHIznAqPaMEjyaSH4uaZe291carbTW8lwnm/2lCfK&#10;8tYmQJJ5EExUO5DsysAcDkcittj8QFu1jS80W5iDNFKt1FLJC7ADIjIjjZcHgq/QdG5xXd2Zj1CE&#10;LZC2kinm2ushwFCn5kjCJtLhsEZK7gSSTSsJrWVLi6VVNz8iSGESHc2SyjHPy7TxknsCcUvbXC3Q&#10;8vPjL4kaI8x1iz8O3AKvHbRQSSW7mRPlCoZpDlRkcKqkZIPts2vxA8Vz6c+o6p4VmN1CQHj06U3e&#10;3K5ST5YWcA5IYFcrjHoR3n2l4ZpY7ch1coq2qqu9YpF2n5Wb59xDE7unOMkVUkku2Zo9NEE+0sP3&#10;ivGyAN91pMD94cdMDjnNOUu40l2PM/8AhZ2seHtS33ng/VpkeEwveWIgeeUOQzecsjQBVU5I+Ylu&#10;xFbT/FzwdZ6VH9p07XLGEXKt8tvE7QhhlGkUzNsU4+98zDPzZAzXbTXGneeqKY1zC7kKDJsGOiGP&#10;5iquBjGee205MCLJaxNHJHd7552aOJgxOBlWVGJGUXIB3BWI5xjmspO+pdlsYtv8aPh3qFu6LeTW&#10;29hiW7sLmOIMW+Xc+zZngoSDjkDNdZF4p8J61ObnSb5JSAHjDMVVWHy7hvRW5zznOeMYxVJtHsI7&#10;R4ryKKZI8OsSxeYSV++XDFlOOc4UcHOciuWuvBfhS5vLzUtWstHu4r9Ua6W8tIXIAXG0s6AkDkYY&#10;t1PzU5WtcXKj0ed7b7II7S4Qnc3kM7l1+Y5KkJg45Odp4wO9aItpTZYtZV3pl1QSCSJWGM4Iww78&#10;EZ6+gFeXJ8I/h4klvqdlpNvE8b7Fm04TW9xbhuCFMLpjI4yvQe3A6G2+GOhbmC3GrWhcqY3h1S8c&#10;uoHrPLIMAnJBGM/iK551I7XB2Oytbe81FhI0fmDaFYswwYyT8u7HPrnH4ZzVuS21gyxxqi4jclUb&#10;o4zjG8nr26c+orgU0Hwxo1y899ruowPHJ+9trp4C0iqCoLF4SzhsZBVwc8DArlNZ8daf4Ksb6wN1&#10;dzPY2k7XVrrHlwTzCHaFBc7OjkZIGEBAYAYNfmvE3irk+Urlr1ueV7NRs5LffXTb+rG8aGnM3Y95&#10;jsZ5Edb3ESQBm+WRQU4I7A+Yuewx9e9cT4i8fW2k6ZeDwzDJrmqW2nNf/wBmQ+UZWURvIqOrHIZm&#10;jKIoOWcgZ648g0P4pwa/YC68QRXXhx4WQaZFkzte/a2jMcW3KKrSOxRmBbYAM5OQPIriz0XxjFo3&#10;ijSZNXsZZ7G8srqTThm2uI1aLyXgW5cj7YpDJEFckbmZ13Yr8M4m+kFia1vqFJQg+sn7z22S2a11&#10;enVEQnBa7lrX/iV8WF1TxHH48tWju9Ov9O0+ys9LuF2RSXs3ltdptkBaO1ja3lnQqxAnVOW69u11&#10;4uOhX1lr1l4dnj0DT47xZrmzjJlnYF3laP5srBIUKGReDu2gkA15Lobah8RLjS/G2lWdzCL251K+&#10;OnXObJJ0QC2ma9RVKxNMyZiDMd4jdQmFyN+7Fvc3B8d+BLg6rfXGi2cVjDqt262k1nN8scF0E3gM&#10;xABY5CxKTnG4D+eMZnlariZyle8nq+r97RN/aa/S2iaNnipyfxWXT/gI6iw8QaW41rSdei0zTr/R&#10;v7NWfVuJYfOnshO+Ynm810jjciJzvKKhLs4C5YvhH4TeGrnWdelsg73eniwSfUUku47iG0UO8KvM&#10;W8qJDFDJNnA3p2yHHgo+Hw8Gafb6Pq+l2mma3r0GpTaTqZe7FrczCWWSKzt/LVngtEiCsU8sBY2Z&#10;SwwQPbbS41Dwp4xuLS8j0pry7NhBc6yk8n2VdSlgV9TWxSR0X7JJMivIpHmPMSgbYwBwWGtOpN6N&#10;aa6NtqTWi/Pba7toTHESa5Xrcl8LeN9N17SYrXwyLqwudWsbiP7Ld2i2YdoRO0ZkLMyqoJdWCL+7&#10;VizcmMnnvhfeWdxfzeEbA21vFbJ9t1iGGSKGABbfPmut0hkd5ZItmWmDYYZBMZUngbS7/wATXPiu&#10;ZNLubjTNasW037Bql/thgtp/3V5BJIxaaO6iiiLS4ZUSSQiNGDEr2vjv4G6fqvjHU/E3xQvrf+zR&#10;IDbR2E7Wckdok0Is9Okmec27wtNFgl8O6MFPlt5gPq0Mo/dLERekbJ6O2t++mtm3p1uYVK0k9TM8&#10;MeAvBfhrQ9J+HXiJ4Z7hNLhubyISbpC3mTXtjazuzNMfL8+CZ3kjVC5UqdhYVD4p1mz8N+NfD/hr&#10;XVjlaJms49Es4iqylZUKTT7NsamETRTsxYESDIDLuQd+NdupfFkEDm5vZb7VIbyeKYIbkrL5AktX&#10;KhX8pWmKrEc7DHlW6Y8L8T/EySz1e31nxMltd6tDHdajA7eX/wAS61tCbKEMwcJIjKGRnkmDO+1W&#10;zgGvLxeYUpTlKndWdkreV3d6rezttrLbS8PEPqQ6b4x8HyX1tZf2hPrN5qU+q6tpdxp9x9lAs5Jj&#10;ZyyTQkrH50ckAIDkBA2QMSVx+p/E/wALeF/C91p0mmT6VcwyvFdRCWLNsZJB5befHI6yNLGQ2zdv&#10;HIHykE8nNLpPwxutXg0q1trW6u7y4vLMpBDc2sU0CwrK9xcMrfu1YTSqMNtQKo8xVKr5p4b8LeHN&#10;UtLi61bSdH1DS/7Pls/ENtc2/wBma+uY5TeW8bWse2VZlfMk0zKfNRYhtZCpV/U417z1WvXst+l+&#10;jtdX6eYq1fqj2nQ/G669DOdQs7/SZLmO0aK/1HKRh7+zR1ltSoEc3kOrOqI5DGUn7yqp2/FPi3w1&#10;4Mub7WNYu3ubS+li03StK+1LfT391qMn2Myrbohjt1dJI8szIzHY/wAwDMfGG1tdC0mDVtNG3Wr7&#10;RZdOjW1DX1np1vDbzS+WI4VIXzIkwsrKoJ+ZMFty/Pb+NRqHivU9I8Rl57PU7aWW7udI/dXN7e3D&#10;AzW4mGxYlkaVo9qRgFWWRGDFwfdyfDTgnFw/lt6Lvb71fyZjOvHl73PozSdd8W+IVURnTIY7q4td&#10;CuLu0jecXuFhmknkdkMc7bQ8e9ZCC8e0tHk59EsfE+j+HdIjtvE2nf21caNrMYMjeTNeXIuy5spU&#10;MR+a3gjZfORn37Y1BBbJPwd4v/a2Pwx02SDR9Oh+z+H4LaS00i0hCxrfzhfLgVjgeXAkLgQKoXPG&#10;AQu/z3R/j/41stA0CLVtMsGlW6u76G+VsrFbvcK43plnMyJ5cYyFVdzMCSvPpLL67n7Wy07/AC6a&#10;+r+7qZU8RGNktj9GvFGrahYeLIvEVmqpaNdpDcRSO/lTQ20DvBNBC6sA/msqFy6lMAKPvmsTxfP4&#10;UXw3bWlhqc8U1uAsK3c8Z2uzPtTcqN3djczKqhplyFO0V+c3iPxn4lvfCt3pGjazeWUeoQRGUSyv&#10;9plkKlo47lwWRjHMzNK6RhNwIKtjJwvGOv6lp1ha6fqs/niTSYGtViKjCJc4lYMhVWKIMvwrbTlV&#10;656amQPlnGUrr/Jv791+Xma1Ma3K6R93+LPit4O0TVLLwpLFBb3E+krc201kZJYI3lyisyklnV2R&#10;i6B2ZAykkZAPz1e/FPS/BkMmq3MircXEyNdXPnyT2QjlkDpsjC/IropcZU4laRRkIVr5u1HTm0sa&#10;JrPiG4gia3uPPubhSojt7dGV5FDvgo8cbMcqVVhkNuOBXpPiz4R3vi3w9J4r1O8/0TS5Iru8kEMc&#10;Qa180i3iTyiEWMTSmdX2vh5M8biDpTyzD2baWv421fy6+RoqytZmX4W8Yzax4LvLWKDUdJjuNNvN&#10;VF1I05kEaefNJab9g3l5W8sOFAYAHCg4Pl+i29xd6fdT+LVvbrWNVtzLqt/fST5CQyQoBIQ4QR4P&#10;7opgcsCoDMK+iLrTNQ8O2t14av7NruDXJklsDG29bNJIjHNLC4cFY3EcG9Tvy434BzWFovwWu9Wu&#10;L+ae1SB8WqJp09zHaK8fmrJcOXQhh59vJI8auoV8iIHMi7u2UqSpLlne/bf0/ry7WKpTvdnnf2jT&#10;PDutpDp/2eO03zahpXhi9Rt6IzQNFFLtUyNLsDKBlizuzYCjAyPEMHh6405PD9/9om337Xd2LyF5&#10;4mgI80gyIPMULhCVJIdQTlc4r6K1v4d3/hP4jadq2qxqNN1fW7631xd0TQbLuOFEuLNZZRL5iQb0&#10;XbhZZBggb9o5eX4VeIfEPi/UrKXSrbTrF7oaO0CuGniLgSTXSvEwUQTRxh4wSV2ybWHyknnxmPhB&#10;uoql1d+X4HTCSsrnFfDLwvPpqNourN51jeW81zpGCI86ROomMqBTiTYkigyjncCCoAwd3WNQg0+0&#10;i8RXGsf2bbttnisAm63uLCOSSGKzt1KKXjYxq0qkDevzKVIr0Txx4XWy0HStF0rU9IQywW+kT2Nj&#10;P5kkbhGSTc0TuvlrDMPMhTdlmLtLhQw5zR/hR4Y1KMS+NJL+/wBQisrO0g1G2Kx2KT6di1jgCqSu&#10;YpY90jAIgjZn/hQHWNaDjdysdCTeiOe8AQaInhyHxBd3Opy3L6Zb3N/FiGCWG10t3kZ2DAIzMZJW&#10;2yYUqysARitePx/Y2i2Vj4adrFdav98str8sML+aEKiCPiWZGyJGZggOGDYLA9Z/wjNn4T8rxFZ6&#10;fqFxp0zfYTaxTRPL9lcIhgSO4dFNqIfmLlyzE7YwwPHL33hDRnv/AO0PC11cLfNeTq155NtaIZWt&#10;o4/Igl2nMbRRCGZguQGPfLHyVP2rvey/T9P+D5G8L2vc4G1+NXi3W7K2khm+2DULm5t42KrCtzJM&#10;LZfOdWVHGCcFGf5wWOSybR6BrV3e3d9F4cezmSaztZb2S8eJGO1naaRXlxIoE8cIAJyAq7twcZDf&#10;FPgrwbceFG1APaQaleMt7fJDbKbW41VW8swC3kkJEbJEzyAhg248qFOef8U/EbQ/D9ukekiT7Rqh&#10;to715Q7pLYvvQRRBmWLKOw2qGDbRxwc1tOCV3Fa2/wCD95spKSXKjqfD2hPPBb6jBpflzia1mt47&#10;iYXE0Np9nd0uDuZkWWQXILFc7vLBYE4A6u7XU9Mb7NrMcd0smjBkvZ7tWG3zyRFNy7hovnnDZVN4&#10;RQDgJXkPibxR4m17UP8AS9LuP7MttRnhn1VVY2skenRwgeZGQQIypURsWyzuuT8xNedRi6+JCpr3&#10;irVrj+zNY1K7vYbNIBaoItPWFrqeWdhlmhuHa3SMcOVQ9DilHC89+bZbCjOWlz6B8D/2dot3ozkR&#10;y6hJE7W2o3Ch3S4dBsKFpXQMgAUgtwT8pOFA+n/h14Z8ORjUbmSeObRZoYLZPtEsv2F3ibaNvlhS&#10;B80qK8WXB3O/zAGvz78OahqvhefUdEke0cHUNKsLNr6aRnluZJkRHKqPMiNvKywgM3BBbIaRWr0+&#10;18dW1lDdeFby2gt7bQdWutT1W8uZ4xplrNeB2gkWR/NgE7ynMSlG2vFv2MyFWxrU7ra/9XLfNZtM&#10;+7tMi+I8GkWVpqeh2dvb7pxJDqULyyxQ2DBJpnV2LMjRZKOu4yhsYDggdz4U0XQ7nTbu/wDEyNZm&#10;2totZRw629miCRTGfMicE7tjuEY7VPUgoK+XPAvxE0jTIfFd5eXdxcXmrTxjUb6BxNcurxjyogSp&#10;ZMo+0qwUqGGBha4fxZ8UNF8TeGrjw9pTX9ok8ljYai0B3KlzZjy/KSMZkkEGQ0iIgXJOW4214lDB&#10;zdS9tP8AM6KMX8zqvFHjK4tdfXU9JlWxku2i+0PbSI4e2iErrHCWBdAsRUZAyu5QMpjHARavr17r&#10;91No1xqEoSO0gsI4AskrPE4cR24yu4Kd2VO2LaSNnc4niBNLvJNQS4vpLCITktPIh85HuZWVeWLL&#10;HaxMsnlSud+zPoUrN1az1vRTa6bYRab9kmtRFHbpJ5063Y80MBMNg87aFklQ5QZCqWHT0amEjC+3&#10;qejTqpvXc7bU/GPijVfB1vYeHLvUhZ+c5gurmLey3E5kSV2TavCEDEJBO7JyBk1kLeavP4WTUtVv&#10;r+a4eExzXUm1J3fAkUTxMVUEFuiYyHAOBkG/4otdH0bw9a6/dXU2+98yzmEkjKVEDmR3hiJ8sN8x&#10;IJzv6HqQfPLHXJrO7khuJ7XUktlQWD7oxDMXQeSA2zcDISA5C5K4HGCBlXopNXfY6aVSLWiJUfWL&#10;zSZI1uLgR6gbOe/uN8c0x1Df8/lq3ygEAlsKAikAEjAq39n8Tf8AP0P+/Lf/AByqZ1SaERWNmott&#10;H0y0juYpIUYrLNLJLuEaIPLVWKbVw2XXoBsBqp/wvb4f/wDQU1D/AL5NZToX1Sb9DqjNu/KvwP/R&#10;/Gz4q/H+3ubK/t9I1HxdpzM90lrq1pq0lu15ckiNY4ra1PlRWqADLNJM7kAKy5Y1806D8Sv2gPgd&#10;bp4ovUv73wh4kT7BNqMlzK91CnmqZpIZI2WeMq24Om7ZJkg5NfbOrfs3+CvGGmBtGh0q2iS3a7l1&#10;7V76ed1jB3Ayo0iOoMIx9ph3QpnOxjWL4Z+BHja+uf8AhKbSPU9U0SKFFl0W/wBUtry11OxJb91p&#10;t40kKXEwUZ8qSJSidGDDA/hjhzG4fLaX9kY+6to6ddpNrp7NuTg7vVJSWuiUdEf2nT4QziliP7Pz&#10;CbUvswej9Y392af8qacvsts/QT4IfFfSfB1vpPgu7lHxA8DeMoYrSF9JgjFuoLFVmhtJCzreQbh5&#10;sJDTSnO7PymvlnXfhdc/8E/f2q7TxBG/9o/Bf4izLYzarpzGa0jS5ZhFKsoJC3FtKfMU5BwGA4JF&#10;fHZ8Ya/+zfqz+Ovg9Pdal4S/tSFtY0K4SaC40+WGUSC3u42AMFyu3EcgO2RQVJIJr9ef2ffi78JP&#10;2tvgnq3wN8fW1qvgfXnkOm6i0qM+g31zLthBXyYkgYTuqqisSCQeEJNfd5dUp5VOFNwc8NW9z3kv&#10;cv8A8u5J2dnqo3jo209z9Q4exMadeGXYnb7F/s30cLvV056rXWMvdetj5R1vWvEWteIPEzyXkWn2&#10;tta3uiTw3V0irez2iMsSrboyESOmJFYxN5hcHzMtz8u+EYr+Pw7HpEjZt4bLULm2Rv4XuLCWSTj/&#10;AH7U/lXouo3178Ivj7Y/Cf4zaek+p6I0fhbV7+dnjS+gjfZperfKy5kSJhFIC+CMBjgV3Ws/DXU7&#10;f9mrXfHejIjan4H1nVrW5BGQ9p5pjf2OIL/cPQDNfpHB+Q0cqVWhhtKTlzw7JSSXLffRx67Jo/R+&#10;CMq/s+o6cJOVKhWclfdRnGLa9V7Npr+aL9T7U/4KVxyfEL9pf4FfDe8KnTNXm8N393HgHMb3slxc&#10;MSBnHkqeOlfKfjz9tz4k+PPjT43+Il7cWdtDpiahYeG5YIBHdWdi8zxxKrqeSMu+WByy5xkCrH7R&#10;vxLsPi/8dNB8c6hPINC8BfC6wuFurSQo01x/Z6QhPMBBUm4uXU4OcIcHvX54eDzBpXwX1nxnqMcZ&#10;tNTuvNlViysLaMtEix+rFVnwfU55PFethsHGOGpU61NO66rrf/gnXxjgZ+1w7lblk3J36qmklpbb&#10;2k73/un3R+zHoHiu/wDh/YfBf4el08e/E+7l17U9ZuCz/wBi+HI5CbnUJieTJM7eXbhuXk6dMj7P&#10;8E6X8EPCNt4g+EHwS8LQmz0LWEsbnxBqMcF9Lqmt2wC3F+ZDmeOS2bKKOEJJ2qDjPbfsf6Bpn7P3&#10;wouvG/xhtJG8WeP0gufE8Vk3k3OkaTNasdP0q0JB2jT7VkuHhJQSSsIywZga+IPjX8XPhT8I7KL9&#10;m7VdEnuDYaNaeIdahnhuhbWlnP8APaLJOksQaRQUnbd5sbsVUocnHi55i7Tk4U3JQs7LXmk7JJ+S&#10;0b7aHVnuc08Dh4Y6rSvChyqlTa/iVGlyKS110Vaquypxd4pnpnjvx74Ss7az8U22u+D9R0jw7raN&#10;qWl3DW19cCa1k3XEdxFOIpIp3AO4OrRqDv37enx/rXxYk+I/i668YX02keF4NaludQ064ezksPtg&#10;kZpXmtzHCoMCjpKzCd1G5Nqjib4g3PxK8daZo/7Tv7Q2npe+GNMhgtvDHhnWDaWsS6dE6La3WsW8&#10;T24VZ94MSOEiYKW+YbIn8dvPjX4s8dfFeRdQl04WGlalDe6RpfhN4tNfw7BlNsMcsZ1GC7tWA2JD&#10;IXd+yIPlHn4HFVYylBTcqr3lZNRfWN1G111ur9Fc/lzPc4xtHMJqinVxtaXNKpq5xcltC79126p3&#10;X91Jno3gP9pnxpoeg/ZrPT/CPjLwHZaxAmvWjXMZgiWfK+fY3PyzW10yltjEqGcAybxxXZfGPWWl&#10;+Jk3g79nS/PjLSryEXSaXrFlCmr6QpiSaF5rmNJLOVCsgVowxm4ZTGrBXPY+CdJ+C3xp+L9z8LfG&#10;Wr+B/gZpurQWmo/8I/Y26Wuqa+rqREX1CZUgV5fmfYGjG5uEPAH7C+H/ANhf4SfCXTtP8TfCfUZv&#10;Cd9Zp9jj17Rr+GBplkbYWnS4ZraeQncf3kT4f7oxxX0FTBQ9p7aSSk97JWfqrb36pp97rQ/N8VkF&#10;LBOVPMKvtaqesVK/K9b801f/AMB1a6tM/AnW/gR8bVsbrWfiJG13pgg+0Q3guGsNICqu+T5ZxC0u&#10;wHlZDxg/u8EGvWvhv+x5+0B8S9Mi1DQ7OVNNcA6fPb3qywrE6B1cqSkcWQw2qpPHOe1fun8LfEnx&#10;m1bQyfHWieG/EWg3mq3ItPE2n6xYpJIluwjtdQYRia3e7kKyC6VDCAGKqCRhfcdK+Nfw6s9Tk+HX&#10;jMTeEtU8/wAsWvjG0ks4JlUOGW2vwHtJlDA42ykuBnBGa9ejm8tVBJv5P/gnzuYYFVLe10j0jqkv&#10;kml+r7s/nN1D/gkt8VfFGo21z8Sr/UIzJIZbLShdJNGxRyrStAhLZAHLFj/d4Fe66f8AsFeDdK1Q&#10;+HfFXjB9LvPs0dz5N1BJYRNAfkzulRVwcfKSxU4G0tX7O+Lvj5+zn4UtRp118R/hvplwICjfbJLa&#10;+nMSDhYkWeIKG5Y5jIYt8o5582X9t79hS0uvI1fxnoF2Wt1S8udOs3l85VChw7paSB9w5I+VVIxn&#10;rnSnjsW7+yh+DPMWX5ZD+J/6Vb87nx54d/4JceCb/TorqTV7q9SQSfZTE74dRgoUK7t5bk9AMYPA&#10;yR7Fbf8ABK74YXQjmvr6/W3ZVCRCRvNYbSORGg2sWJyqZ+UDnkmrtt+2j/wT7sdZm1Pw1rk9i6yx&#10;GS98Ppc6Um12KkNIixebtU7nDox67cgCu8b/AIKcfs56HERp/wAQZtTUEeTFqmlXMmFfAOye1gt8&#10;47mQs3PBNOWKzF6ckvuZf1TKkuaE4/Nr/NkWl/8ABM74P6CRca9YkO0YiW1We6wOAq5d5dwAUEja&#10;nPJIFdBYfsNfAPws09vqOnRzSzZuLe3itZTHbh8eWvnk7mZsjGCoz6AknzO+/wCCuv7OtnHLpmrW&#10;/ic+XEUjutNt5LiCcMc5ja4mt5YlJGG3qOM815F4o/4LWfDFNPWPwl4H164jS5WQ3V3fWsAeKHHz&#10;M0CTlMsPukH5RyfSPquZyduSWnyIeOyymtZw+Vn+SZ+gWgfs/fB9PDf2zRdB060lyY1mng2vGSrn&#10;DxTKSrcAu7DGD0INdzZ/A7wBbw2eoXmhWqX2Vkne0t4kiwTgscEKwbHoOD6jFfjZf/8ABb3WL+0V&#10;PDXw6063mVTCZtR1aaV5WDMxJWO2j4wSOSTnrwMV47rn/BY39pPULVoNBsfCGlKVGJItOknkVxwU&#10;bzpjHtHUfLjv2raGRZnVje9l5y/yuctTinLKb0lf0T/Ww79qHR9O0/8Aaa8c29rb/ZLO31oR26Kp&#10;wvlQQuVwoYFgrEqQOp74Ir5ojgsHgZlVo5PNCuJGJlZ0+UyMpXnLMdvzcE/WupPxG8W/GC41L4l+&#10;Mrozatrv+n6nJDAkKNcMAo2BCI1Hy42AduOamvbO6k1yTVpQAIpBOTxuMsvzeZtJD7Oz88nHXNfk&#10;uNThWqQk9U3f7z+wuHrVMBhZwWjhF/ejldMM5EVxfYBMUQRnRfKh82MjOBniPaDtOdzA4OSK2bSK&#10;4ltGjjfLiF7x5pSvTy2RH3lyu3awUDqCcdwaSOaPT3ktYYklkVPJUSDaEaJVG3b8y7l5DE8N3xS6&#10;RpzT+HJbqFljBtxIuY9/yBtowN4DYLOxBJHA5Gc1zSZ7VNpPl7FjWLjy7qGSQZu1aKV3kQDyhGrJ&#10;tfqrg7EOCGwM5J5UfmB+0Bq91L8QrtXQQF7a0MkcalAshXsCc4I49OBxX6W659sg86S6+d/MDo8e&#10;GXa+TjjKoVJJOBkHHpk/mB+0Q0H/AAn7SOWmZrKzkdjuIB8lMqGPTBbntnpXfgIXd2fl3ibjb0YQ&#10;i+v6M8Wv518+UKfnfkuOAR1HygdACM/06nInuUnkYnAB5Y44I5549eTkdKfe3Nt5oW2ByFSN1Zjy&#10;cdV44X2/lXnviHxXB4W037fe+ZIC4SNFK/MzEkgZ9BnJ/Cvo8LhpVJKMFds/DsXjIwvKUtFud5DJ&#10;IZFTarA8DrnjnGewwPTNd/BdyRRxRwltrAsFY5BPPIx9BjmvNbW8WaOC7+6Z0Eqg8YV1DKTz6Ece&#10;tdxcXMctvaSRsMqgjBTOQqn7rA9cc9B0rmxNPVXRrSrJq6G3Ui+UJDkAYYqTnJGc/QY4Jx9azPNW&#10;aRo3PGQQvoD0yfUAY/LpUmsF1V4lK/u1QlkAI4Ujr1wPy9fbEtNQhkkIePIDhWwcDG04O09v8KiF&#10;N8tzkrVry3Oss5WB2TnIcM7kDrgDrgV+kP8AwSqaYftiWc6ugeLwprciebnYUaOMHJV0PI4+8Dz7&#10;4r8zDONqwoCQoO7GDkkjJJHrj/Ir9P8A/gkbaXGqftlwBdiRr4Q1qWUSfNmNfIwQvc7j0Oc8+2NM&#10;Kv3sWdEat2f0r6XrevQakJPEk1nBGkTwWz2JkmgcnGVkT0XI2BjknJyRgVa1jxCLGdWt7e4IhfMk&#10;SusO4rkZKurHapIx82WA256mu5k1H+y7Zxai3Ehk2QzvB5qtcquI41WWRslmyowu49MZqjp2sajf&#10;aZbyXWlTLcTALcRTIpZWjVi24xjaynIxnHJPB6j6lPyLkVtP8T6XbWMWmwQv5rTkvMkTO2ChOx1R&#10;dsZR8HB6r3aob7xJqc17e2mpAWwT94IZFK4jkBaNWBIkxIe5ZSWwNoBGOc1PwtHNdpf3VhYzW08I&#10;ilNyWbYZSWRSHYxABhlvLHvxznUto/BNlqvlS2liZLMJHiG3DTRIqgghN6bVAJIXBJ4x2o5Ve6QP&#10;yJoLZJbVt+p2Vr5UaOr5EgJyQyNHudmB6/dB3Lg44qxqHhCDxC7OL9JojGyl7hSm4xsI22ghNqsx&#10;y3Oegx2qOXVYdSgjktp0xLKLaKaZtkCbcb96ZQSMxb7uRn+9nquzTLm1eNRctHAyTIiyIGkZsOQz&#10;YK5BGGI5OCeQDTVxWOZuvDMFpq0WiJdXF08amKVNPjDRyHJ2vmTacKQ3z4Py4XHc3oINT1WK4t9P&#10;FxGFi/fC+WKIhEIQMpTeGUkAjDHbnOB0res9SsBBAyReXDvdWMpZJQzN8o8wA5GMHnIUY4U5Ajv3&#10;mklPkXUSyLJIsSqDs3P93PRcAjvnb3HSm7vqNLuc5p9mt4zR3/2aebarfadMnJi7uQyyAFmI3DHG&#10;eD2IFzT9JmtVWS1ubqEDGyWRto2lSy4K/Ko5IbPDYByKREtNUR5LASNOXjKxANDskUYZWV5FRck4&#10;XORtB2K3BqzJa/b/AA+kmtRTLHLM77oWZZo3jRSykHYcHkEHIAOASDirXmQyktoiW5iub+7igkQ+&#10;XDbgbWIk2mOLcPmGcgbSSxxjityGLSooTm1NxtIVmuVV2fhi5Kqp6Ac7SQOCTnFJHo9jqF6DHaKs&#10;hQSKtyFBVGRmBiZk4jUHa24AAjs1TyiO0eOz1FQFDstsYmRZon3DCksoX5x97EZGSckEHKbTHr2O&#10;kspdLmlMbWkixwyCMxwSKfvkkMAfmHzE7uM5PU4zWg+tS2VyJdK2GLYVWN5SkrIDyNp+UkEjAUHI&#10;B7GvNJb22QpLNMzBhG0KsJCC8hPykmNmGDkKCh3N7k41Ej1GO+jub1cxKyyhkcuFjkztZjxypX5w&#10;q9MgAEik4A1Y7qXXbDxFEsdheDzBbtLJamNvNKxna4Jl2jbu4DZIPHUDFKmq6kwlsTCm3G1GleLH&#10;mEgYPlsNuTkgsepz8pFcp5d7p+pRXLyiJIVZ2iV1CFo2BCMFUs2MsepIGMgnmu+PjB0kFheASED5&#10;ESLvySB1zwQOvH1qWuxmcsnjDxBZzm21W1URMBJ5gnSTBDEbsIACFOB78EZJJPYaf4o12O3ispLl&#10;JFMjq7iBC7DOdrRlsDChjgEMBxzzVbUNR0q1uIvPMSu5Zo1YBFj9Fd1UFdo4H/16yp9MuTYm6ito&#10;blWYfuklwjjAO8Ljax3bcDnO0454pJpi5U+h2p1NIbLzdO1W3bevmtPcqkZXnhdoLHODwoGRzVY6&#10;/JcoYHuGd4kkB/s8sqqQcEFguGUKeh+8OpBrjtVlub1nuWWP7SrBtzRnKlhtUKM4KZGARkgHrjiq&#10;8Nxb248iUSMcsbhHCeRKSu5duCPmDA8MVBJGSTVRJ9kegW/iC1sYBNeeZC4UwCRleMs2wn5c4yOO&#10;R24z3q5BqMkcqtbEef8Addtofyiy5XLg8ZPJx0xjFcQfFVjpsdvI8W2RigQ2373kE7hIASyjcE3H&#10;njp0rg7u51EB5LO+nvnZpI1CyIgDZLLsA4cbSD8p4Xr8uDWkX3JdM9T8RWMklkb7zTHPIwhEUcRh&#10;RQ5C7iATyGK9CeCOOwpDRvDNtYDzZ95WARTOXLQ7hkAbmXhiQV35Oe/Tjyu0+1i2RFkuClrII5PJ&#10;MrOOpZmlL7tvrhSR2OMZ6Wzvo7ab7WiS20bBWkO2TB2fwSBWB3YPIPGT8xyM1rF2VkR7N3Oqm0u1&#10;vN1srWRs3x80LCQiRCCMLgKCc5ygORkHoKszabawJ5Ur3EtyQkXmxASrIQDtXdtwT0IyhJwARngV&#10;ba+1rUXkit4ZFgfYguIsMxwV3ELnBA5B5xjqKt297eoqSXNt1GMmRmSMFmG5sPtZyD05IoVRicNL&#10;MuWEWm2kKoZruz2sRFMEKlkwQQ0gULvGGGUGR1OOobcXDXshXS7sSNFNLLcywhAkp2/NG5YfMCBy&#10;VOccgiopL1GijZMABC8zfc4ypJPXjHXn7vTJ5rCTxh4NtpGkupdGihESu7XBV5DtHOSzA7cEYJOS&#10;OmOM2pSfQzdOJUk0rTdBluNRuFkCXxCebcSOzZUllXLliwLEnCkLngE/w4Unhnwn4l02XyoStlI4&#10;WQIFSKWMk4V0QgSZVvusCD3xnFbl18avg3bWO8+INEZ84Nmz7wrICACEZyikkDaR2yCfvHij+0B8&#10;FLbUB9r1OJoXZQyWyoYV2dAGBLASMQTkHGAB0zVV8uWJhyVqCmt7ON1p5O5g6sYO6nY57/hnvw5a&#10;2txoXh1P7KiFqgt20VXs382QtuYLGSGwPm+cMBx2OK5y++BevwSRan4PTTLC7tiLI3aWkQa9siim&#10;UPKrW9zvZvvSG4QdCE5OPR7/APaQ+GUZSbT3heB+Y57i8VWx2Ty5AAMEYbPB4xk5rxPXf2yPh5p2&#10;6LSdQtDJEhExCM5R4wdojdMkphSCcYP0rmlwpUqO9FTpvf3ZSS/8Bvyv5xZnPG0UvekvmbcPxK+N&#10;3gi2ku/EGi6sbSGOSNVttRj1Vc+aVGI7yKZcpFhsm5iUjcOME1qTftV6Npd3b6F4ksoIryWdjajV&#10;dMvdMimjUhm8uexS/tXkKAvjdjGARwM+A6r+3pqkSC00S4togw+Zbe3kZmK5JbOw5JHO7Bx36c8J&#10;P+0SvilQ+s6d4i1SVpDcxLY3jWUAlVgUkVVZfmdR8zeWTnuQqkejh+HMzTclUU0+k4q//gUeXT1T&#10;fmcjzLDbJ6+X+R92XP7SPwus7m2TU7C/NxdxqVg0NrfXEJkRmDP5MwmSMhSQ8sUaZ+UnOKzNM/aV&#10;+BmqzHTNO1iC2lS4a3kF5CllKHh5ZfKds8KM7ueOhr8wPHVwfH0N3A3hTVbVJ42tzLNql4Ji3OZd&#10;yeUGfJILHOehPPPyV4j/AGR/2jtT1g6j8PtXv7a1VI7cadiO+iXZHwXJUKWkHMjGTkknPNdmFynE&#10;x/3unFf4Zp/g7HPXzZR/g3l6pn9D914u8JXit9ijuJYt8c0UySKxjK/dy+5flb1B6cZOefMtR+Kf&#10;h9b5LWW60aBp5nluWvDHwqlfmBQlid+Bxkdi2cmvw+079nH9t/wjcxRyHQ7i3k2qJRczaa7naFVW&#10;S3knj+6wySQMY5xXUf8ACJ+JtH1GKP4m5uYyilptIxqEkYbJkVw6wt8uAc4bdn5c12ujl9L+NXcf&#10;+3JNL/t5Xj+Jg82xL0jh7+skv+CfthN+0J8JPCtnbahf63pNsZVEsiMCZvtC5LF8gquWIC7kJBAy&#10;RkCvPvEv7Z/wNjhlt49Q1e/8qR48abZiMRllUJsc4VlDZ6quD3OOPyNm8Q/Avw/qjf2sksbWceZW&#10;1q8k0uRWLZPmtcxxxL+724wW6kY+XNfRPw++F1h8TbX7d4I/sVUiHmy+VqMWot5cvKAvBKq7V3Bh&#10;kA4HIJ3GvRwOGymp70azku65f+Cc9fH49uyhFPzu3+h7lqX7Z3h5nLeF/DN9qJhkYJd6u/l733Zb&#10;5BJ0Zj0/hUc578lB+174tls4rfwvpNhaRIMMI49zmbayI+/YXwq8gl+SAcDpXS6X+zUulxvJdamZ&#10;WLsHitYX2s3G4tIFdQOpODx3AzkehaZ8MvD2gCEWWk3F7utWRfIt4X2Rkbdnzec2wE8nyhjggCvo&#10;aSyqmtKbl63PMnHMp6SqKPoj5b8SfFP43+M1C3GpSpvAMiwKrb+QDujmLktuPVB7jJrHi0v4sWUs&#10;tnqk+pRyNMqxi4gkSFlY5G5mVI+VUdMAHPRuv6DWngv41QwW1vpnhTUQkSZZ0aS3t2crxtVFgOwY&#10;zhgSCuS3Spbj4M+LJrqO4+IuuaVobnIuGuEWaTYp3hS1y+FJXcD1Ax17V6FLP8NC3s6cY/i/uRzT&#10;yStL46spfgfAph+IlpcKLO5iRVJRhay7VYt8wK+XkYwW7tg+gGKSw8L+JLseTqWoackjMRsjlaVh&#10;EBhVAZst22rgDtX6FW/g39my1uxc+IdT/t65lkLXMaXTxgpGmQTBZxHdljgcZ3Y5PGfVNA8QeBdJ&#10;t41+HXg+5idrhhG1rpcqSsi8MS93tDZIyTkYPJA4Fa1eL4U9adJvz2X+ZjDhqU/jqfjc/Obw58D/&#10;ABbr8X2yzhvpwm6NXW1dW2BRuDghh94E43ZHoOp9g0L9mDxdqtspvLa5iTDhmZo96kA8szM5ABxg&#10;bOD+NfeuofEDx9Nay3lno0dmy3KyrDf31lEyuMciKFJP4cMVyx2g5B6U6/8AEfxCtIGk1fxdo+jR&#10;TMH80pG42MM5haaWJXC5G0rGeOSTXh4rjPFT+G0fnc9Khw3RprVXPlnRP2SdR+2vJrUBlhMYlllm&#10;33CcEAqUCoCSc4PPPKjnn2KH4RQeGbBX1QCzRYTIGtdPLorDOxS86OquRktlRnnGMGsTxH4t+GLQ&#10;ufFHxF1vVvs6Ks9raAQ28soy+GEVvGgGTz+8bgfKeSa8G8S/Gn4E6ZbPB4c8PT6nIB8rapqMgUsG&#10;IwYdwDBsn7xw2MgjmvJqV8biHeTl93+dj1KVGjSVkkv68j6P1Txh8NNBR7fUJt85iYTRHVYLQuWU&#10;byYbd92VOMjbtzjpiuI1fx38ONHmN1p+lxNB80S+VbM5kx8+DPJtJ6N+OVyQxYfJp+M3xW1a9bTf&#10;BuiaT4esljA+0aXbRqxUHJPmDMvTOVLAggHJ6VRh+Enxj8bTJe+IbnW7qOR90C2MDmdcnKs8r71i&#10;HDKWBAIx0yRXI8IopupK3z/pGvtn9hfgfR2pftKeF9OtfKsdPivIQP3s00KIWjORhUaTyeC3OIwd&#10;mOpzXzB4/wDiJf8Aj6zOuWkMBiXzLRLKWR4QEjJ3hHtziPLnLd/VsjjjPiH4N0DwJaXt7qt7p1je&#10;RWcib9Z1iJjKYo2GUhi3TgvIwGcHJA4wMn+dLVv2sfi14NWW18I6pc2YmmNxKoKttnzkvhgyh8g7&#10;iOvIPFVLHYfDJyi7N+V7997nnY7ETuoyjp91j9mbjRdU8Orfahc3uneGLAjzptQnEUkoBx83mTFg&#10;qj+FmkJBPCg18YeOv25PhD8NtWR/h1a33jPVYWDvrOqXDQ2yurYzBI4d2B6ZREHXBPBr8nfiH8ZP&#10;ib8Vr0XfjTWNS1aRSNi3MrSRof8AZTIRPwArmIdIv5rJZ7mYoH5x1ULnB3kYOPcdO9eZLiNwVqaS&#10;b6v9FsvW1zzailP4Fsf3Mf8ABK7/AILEfBj4r63d/Cz4xCfTJvEUavrthrt9eavbagVj8gB5rppG&#10;ZnQ8J0CjHRQV+tf2t/2QvBPw78K6v8dPDOpPdeAYYv7R0+6uIbzUltvtURKwajDCsrpFEzsEbygM&#10;YaRt5Kn+AbwtcXuhiOe3kazlK5jeJvujscjvkHkZ/Cv1l/Yz/wCCln7XP7PXiCDTPAmrX2oWSlS1&#10;pd3LyI6sQHhcyFlKOMbwQeM9MkjmjOqm587d9zvwub05OMJxs/w+aPpj9uj47fszfG39ljV/hb4f&#10;1zULzXlng1HRrjTtDRLVprBmeNJZ2MLGGYPIpKpuXcrlW24P81lx4W8SRqWm0u/UDg4hLAZ6cjP5&#10;1/c3D+yt+yN+3v4HHxA+JPgKb4ceIr9/PPiL4ZxeVDdbwubm80kg2bqzE7mjWJ+CWkzXw78ff+CS&#10;fj79n3ULHVNA1Pw54i0HU54bTR9eDz6a0lxccQ29wl00kUM7grsR7hd5yI806tGliKiXPyvz/wA9&#10;EVisJiL80opry/yZ/JnL4R8RsTjTrwbQCwZNpAPQncRVGTwp4ni3E6fIpQBmWQhTg9OCfb61/T1c&#10;f8Ezv2gf+Ejaym+H18t9b7FmjvpIUaNjwpZZZvkTOHJx93LE813en/8ABKL44eK7xrG9Xwr4ekV4&#10;5XE9yt067QWcSJCkjNyM8MmR8vOBXPVwsYX/AHsX/XqRDLqstoM/lLt/CvjK6gaWDTpWRfv4IBXp&#10;1BwR1qQeHfFFk5Nxpt2o+bcRHuA24zyp7ZFf2j+E/wDgjf8ADXSrddV+KPi3UtSgd0WS103SYLSK&#10;IrzJ5bymZ9h3BVLDuMDsPrLwR/wTk/Y48GC4iPgy01GbcZLSfW/Pupm2OELGNpntwCRuUlAjKScY&#10;ya4alWOyd/k/8ztp5BVe+n9eR/AzZeFvFOqXAs7LS9Rmlb7sSRtuOeOBnn0r7J+D3/BOT9uL41yR&#10;P4A+GPia4gl24vtQEem2eG6E3F48UfPbBJI56c1/ejoGi+E/hbYRL8OvC2n6OHaWQR6Lp8dm6uM7&#10;TMVSIPhWxGMsGYlVHeuv07Wrrw4o0u41F7qRnXymd2SYoD8oPmO0mFJ2yb9yjhO+0czqt7I74cOQ&#10;3lO/ofgt+wP/AMEedW/Z5+I2hfFr45eJ5Tr+lrHqNp4d8PW8yWMNxIpCQXN9IEkncc5jgiUdy4Uh&#10;q/f/AFPR7GbUFa50qeS5tZ3vFlhk2OoMbB5lVWEZ8xWMbHduIyCVzzyVj4l8SlY7pptC1SEzsryD&#10;bE9qVcbQw8qTL+WW3EFCGAyqhhXR6XdXl1eSTy3c9qsaxCa6EyyxPIcfu3KxI4VWAwAAMnJ75qEX&#10;Ft8x7FKhCnHkirIW4g0201C3l0OwEQm2horyBnRVKbpIl83Ko0okUbyRvXAJ3KKLPw9otxLKyC8j&#10;kjuWTa5CA+UoJEMWcFNp27W+ddgPCjB2Lrw/fXGn/YxcvcSMyGTz1VIWaVgrMAF3FmAJVVGMfLgg&#10;mi10zT7dZ49dilto4Il3yRRgLuVgQi4XzCUKjJKYPGM9Tr7a3W4OHYp33hDw5q9jCmtzrKkFjEzS&#10;uLaeYqrNLJGA4byxtUO7ElD0AwcLzev/AA30bxDFpd3p12sSLcrHFPOFmmaASMv7uUKZ0jB+VSHI&#10;bbkk5xXNeJPHHgKzsb1LTR9T1DU7KCzuRbR29y7G3WfYERgUc7AsjuSWEJBLBicFNF8X3PiaOWKP&#10;w1JZIPsaW0Nw4VbmKUsJXwkyqgBRx5rEnf2bJI1hUluiPZnpnhyx8NeHoWtL7VILjUZj9quLqGND&#10;I7wqywy+WUAIcMMlgoJ3sedtcdqGpfD+0vZ9R1HUZJLxLiK4+3rfwwQneWSO3+RGQhQwzGcL9xxu&#10;kViu1Npmk24J1i5tVkgZdkllbbTGVbMJQgZmCq+3IDKBhsckV2dgmmRot5psItFZmU+ShgBRFkd1&#10;VZFOGJ252qGfaBkg7qaqO9yHTVrnPWo126knvdK1GG9QxCUWupSw/uGcI6oRAMIqEjdKsQYso3Eq&#10;MVs+HdF1qSylu9f1aCzvr6ZbS4t9OiUxRsFfy4dxcvKJVEbkEBiy7w2GwOwjuoLCCLYJ5fLW2kuC&#10;8qRNjH7vltpdhyzLIRjhQN2RT4b+30S4STUFWLzC9usUW3BijDgs65T5URSA+0AAAcZzR7R2sZtd&#10;SvfeAodVhFukyajC4FvqWnXemQ3NjKAEljVww3q3C/M3zE4PXaRpLodqLfN9DaSyQWbrB5MarKkS&#10;EY2KT8yqABtDswBCkNirNj4gmv4DDIbhrpFE1wI4ifLMoQvGRjAwoTJUk8DJwDXMahaaprGqR6nq&#10;rFba9V4m+1XYkVGJV0UIojWT5ISQh3MpAypyTRJtrUhRIbqDw74g017ZPMij1C2NvOryJFDLAPlZ&#10;RvQOoycMASY9gC4XdXH6f4Ma2v7n+3tQtXgurnzLWFVjkW3kckIVdxHM0vBCbAGADHpXQ+I7aK80&#10;sa9PcahHBaWjwiO1WbdGttIRceSylnDjAaQgMSnypgkiq9hqPwwsZ7i4tLHULh7bN9a2zo82yVgZ&#10;A0CyD5Iyq7o1jHG4oOQQBPRmt30MfUtEt9Ys4dWuPIuIZJI5F1WwkyGnhTeAsjqVT5JHAOdy5APD&#10;FVxLjw54d1Oy/tKzsbGeOQLNNHcmIPBLCWUZCqQ7MuAvyhdoPI5Feg2XizwxqGlw6/aWMlqsp+0P&#10;HdQIyTM8RbIlVzHbvlfmZshsnBOQK6SLxboGoWNvfafJp7lbdRGsU7/v/wB2/mh1CxhwzJsX7vQg&#10;lehd2hXfY8dg0HVNX0pYWkggu5YZJ1icu8FrFblUt1MarEEjbeHIIJMhUsofFa0mkaj4Z0j+yNSu&#10;jfSR3Umox38iXBj3wyeaz+fA+5tijaclU2phlUZNeoReINO0rVWvoLLTwGi8ueaUiTaucCJQu1ke&#10;UH5Rg9Cwdl4rM1vx9a251GXwlYWtrcSfZNPfB2xlDK3AYqBuLD5SVHUZI61PNZDvJsyota1TXdOe&#10;Dw9a2Wsv5CQz2hvLa0Mhc74kKZBDg7uUnUbtqqN7NtsabLqz6Jvjj+0yS6fJbxPcLJNbRTNL5yvi&#10;Rg6gyN8h3AKq9ApJGHc6jqFxfJaQ3215pBCQx83zBGClwDG2+USgKinYMxjawZ+WPHRaDDe2VyJ7&#10;r7da6XdRqIbNWtTB5zOrG880k/KcSRHy1xvClmziKLx3NFFktzrHhttVgg1zULSOeW4ikulF3Kjk&#10;RExXBYOyBuY2QN822LGRjmsxNZvNZkuvNSWC1nuJFsmt4SjSsZNszSvFLuYTmM7GUDBA4XJLb97p&#10;VxqoVYJ7gag8jytPM8mIpB5kO+KRT5+QC25jlHUEEbHLL5v8QPij8DvhZfR6Z45vb57vU7lrGwt7&#10;WPdFc3USSzzQFrdGYTLEJHEckmXUKIm3EE+Ti8/wVGfsqtaMZfy3V/u3/wCAdVLCVJe9GLsdzrl/&#10;Z2d3ANeutTaJ9TVrbyTHcpEbzbsDIuSSzAOzHKqxyGUEhuct9Xv5Lm61eFbu3024QXkcl/A2n3DX&#10;AJjty2GyZCVRZELCZ43AAANcT41N94+8MWeifA+Txdpcst8by31bRrJTaTxWqMRDNqF35dpHFPOU&#10;Q4WY7fnUFHOH23gL4teJ72zvvHw02x1OygFvFqB1qJpGadGEc09hHFNbJKVYvHCyB87ApZVwPmsR&#10;xrSkovC0Z1E+qi0lv1lbe3S+6fY9bD5ZLVVJJdP6tc900L4ieGZrJ57jVIpZ7OGG7ktlb7FKNq7X&#10;jELPCisskbo/mOrHyxG5BOxtzx/+134M+GMGkS3kOovDq15NbW+pfZ5Xjhjj2ubhgilpE3yoAdhV&#10;WO5yqgsPn/wz+yf8PvD1rdal8UfG+p+I2u7x4Ly400xaXFfXJllkuZJ1IMMomAkS4IQbY1K5/dxB&#10;Oq+HvwI/Zg+FGtHSPC3gmRIbyGcx41i81TQbbeHZlW3nukhiRwMnbbmNC2xZNwK14eZY/N6yth4R&#10;pv8AvNt9dui6bp31VludUMHQsndsq/E7wx8Cf2g/Dl9ofiPQPDtx4muIWNnfRsLLUUuFmWSGQXlk&#10;4lUiXDF2diAQHBjYZ+f5P2RvjHonhzRvCNx4d+Ht1oiw30PiTxCl79gv9Y06S7kkSA6c0Fwlu8CM&#10;shNrcQGSYLuIIC1+iT6z4Xs7Kbw/aJplpYRo8tnZ6VbLb24uGw6ecsCooROQFw3LZ+8ABxuoS3tm&#10;biOFIreOBPsUenRmKVF84RhYo/LHmIECEsWX5nQsNqvlfl6uFzLC4HE18XivaTUZNNQUbe7dWte/&#10;r6ep9DhMSvcowhZX63d/v/T8z2FSTAQmAFHy4AAwvQADA9hXk3jOMec7R5ywz83HP9MCvRrG6V7Y&#10;Z+ZCuQwOcg9//wBVef8AiWdZYAVHzKWQ5xg+n86/5ysjw8oY2Vz+m8vXLV0PFbo5kLAjLHOf5/rV&#10;BjgbR17CtG82rkL8oB45z9etZzyqwBTA5wfev3zA/AtD9ApO6REIw5Jzx3x0xVlQoHPGPWqRnUYA&#10;4qH7URnrXp+xkzvpwsbLMm35h61NFcFRgE/zH+fxrBF4oBLDn61PFdxYweuTSlhnbYpnb211G65w&#10;c4B+T/PrXWaVMAw5+bIHOe9ed2VwGVVXr3z0PPvXbaexDjLc7RuAHA7da+bx9CycTgxK0Z9x/ArW&#10;/D2m6PqE3iaeO2srZo7q6lfosWMYAHJJOAAASWIAHNfPvxQ+I+sfETxLqN/pSvY6feXstysS/wCt&#10;kDNhTK2TghcDahA6A5rhYmu9WmXS4G/cowLjnaWHcjvjnFen6foNnptt9quBnYMngE8dq8vKvE/H&#10;cLZfiMDg6/s/rDvPl0lKOvLFy3srvRWvzNSuj8mxWQ4SGYVMdUXPJ2sntG1tUu7a36WVjzDTfA8S&#10;wicRqXYZ4zkg+uatHQUhISSMAdMY64r0uHVbKQ4PHOCR/npWpLZxTxjZhge9fl8/EOs6n+0Jq/qe&#10;vPMK97yPE5PCHhu+uQ93aQvIOjhcH35Wtg/DnQpZPtFqpt3IGTAQFYD1Ugj8gDXqXh/TdGt9bjfW&#10;YjPCTxHkqpPqSCD+GcetfYvhuLQltFOk21tEhXGI41XPsTjNepS4nrYqsqGHxLjZdbvR9lez89Tw&#10;874wq4Llai5fOy/X8j4J0/4bRahKltbLPIx42R4fPr1DDHr0r1S/+Gl34L8KwXVvcLDe3Vw1uLaa&#10;PdGTtLKUdHKq+1W5KkZwAMnNfY6QW6r+5REB67AF/lXnvxZ0u+u/BwOmSRRyw30MokmjaRQMOvIR&#10;0PVhzu/A9K/oT6LmCr0+Pslq42v7WPtVZNaJtNRdurTd0+js7XSZ+YcX+IGJxuDqYePuxe+t2/Lb&#10;b+rnzGbs6XI8E91HPFDGJJYIVXc7TIN+8BeTyu07cLnnsatrBdM6Q2EUUlxLCIPspy0oSI5EZZXI&#10;ZmcksSdw3Z9FqbTvD9uqbIfKj8tg0cYdfLkWPb1hwuAhGSABg8HjrmajFa2c/nQ+ajGOULb28iB5&#10;HlCB5CpYINoADZIXPJ6V/v0pa6H4ha5V0ea2sC2qWyEz3gNvfzRyBYZXjH3m3quWQAojLtXruwMN&#10;VnU77SYbePUYEezlSKNhBBvhBWXJkDpDtaRhjKgtsJzjnktt7a4a5eTynuJLFEj/ANHwxlLBSrb5&#10;GQsYxhCwOFO4NnIAoXD6jc60f7QkEFtFfQi2j05i0srMBI6S7UKeh6qSoLAHJB25tb3Eo6jdO1CZ&#10;J/sNpLZiKVrjUrqH5twUtuDSs7MSigg4UKQAo+4cDP1V7fVEv9MsWiE0UzTeVIPKYjJBzEBmMHjA&#10;5AravoLCGSOKS1hjxIY7yO1jEG8xOXB3BHO3e4YkMhA5LEcHOgvWn1SO1n+17hcSSzkqgjng2/ui&#10;XjjCByNuBndjI2kYNfz/APSX8EY8f8MzyeFVUq0Jxq0pyV1GcLr3ra8souUW1qrqVpWs/qeEeInl&#10;eMjibXVrNLt5ejS/K+ulxJ4tK8C6HYTKJX8y/u7q1hkALx3jJFEvHJJEBcsDhVwTwRjMebVLGC0g&#10;1aWOSHcsYMIMDQRNgkyBQQzhSFGxsfNv3Dv0EXhot9rt7O1ghnndV+2RReSTIFO+WdfvuuwYRCSq&#10;jaB8p4oeIBp9npMX2mK9MK3trxZt5Secr7Y384bFhiZlIKbSrtuADDmv0Twt4LXDvD2X5HGfO6EF&#10;FytZSlvJpdE5NtX1ta9+vl55mf1zGVsU1bnk36Xehi+ILrTIG3eJnjiWBsO9zmCNIwQi7Iy5EySK&#10;4CsyyDvxgYr29trVy9/Y2qx6fdpMsqBlklt1kjUkTtLsDFdp8wZzGwUAqD1u2/h3TdVinvtYtriK&#10;WC4E0M32xCk0MoIZNmFjCdQMqZACRuyMnqruK2uIv+Em3vDFFCZreSDaqTKcbVGdrYGACCCuSdu3&#10;Jz97dHlXOZfR7h7Br3T5ogZ4oTeyzbojLcR7RItwGLRukiYC8YAwQegMmm6Brlu02sSXEF1FEzm0&#10;tLeHy42il+XypLmZiXC5GzCqTnhRya3WstO1K0ae9LM7yGSO2kcMLWeEMJAojkOSpU/IpHcEk5FW&#10;pLDTX8o36r5jXA+xS/eVpMjayozcE5LbVJIVsnGKXP0M1exlWHhy8iksbh2ZGslWWLbP+8UouIRL&#10;Iu5XcAko2MZO1mORjYXT9BXVbS8cqz2FmYdkMLQgRzHcjBFIQrgquQGwenPSfTt62yx3V5BcbQTb&#10;i3QqfnTCB2O4HoSSNpyK2V0+3tXFw0s5lhtJTEyMSCrnLKWyFJDZ2kg/UZNRd9BSZWisdJUytbQP&#10;A52ASXC+Yron3VjLfMcADPUggccEVm2y3ptll063t7YOoxJcAmSQ9UQgiIkt95QFQKc9Sa0bW2sb&#10;e9+1u7/aZhvllSJNnmuucLt8wCRgPnAODgZPINbQMTWHmW/7xiPMQbCHzg4Krs3AnjnaRjJx6VdW&#10;M7spXNlfXk0Bg2zHzPNldWQxFSMEoQZAW3YAzwRmqt1eyWAZJfMUAtNasXEUfHHlu+0/ePzKfTjO&#10;KtHVtIcfbYI47d/JKeVhSXYnb91M5wVKvwduByRT5NSguIY4ZJBNFMrLLIkQkjjeMbR90kIS+VBO&#10;OT0wTUX8hvzCHUYZ7f7dPE8fmkJJaqAw6gEu3QLvDZxx8w5GeCzubHUJpLSOZGmdmBWMklo42wTk&#10;Ac44GOOep4xDLq8lqGjmjwCPmeZER2wBkeUd27aByDgduapxJn93GhWNZVELAqY+pIaMNuI64Oxc&#10;YwAvBFNydtRuKHHUL6xdYrm7FrKA0c25zcbXziNRJmVDuA43EH61lza9qQmnis1jlMabry1cAkS9&#10;AUfaxO7oRjIH8PNdNFpFi0jG/WbzHg8rJyqfM3OdmF3579gOorN8uKWBZ7GOdWhCfZ4c5QL947li&#10;3bTg8gls46HjEKetxpXJbaeCXULYXEMUF4kQk8uBSo/d5O5iCVKDqcgg9sZqK+i0q9lOoTJJDBuC&#10;u5XDbV4wykNvU44yuOMr61gJqFpI9xPEt1cOIHEdo26K3l2gDcXZBtx0QAnbwGAyDUiy292TNcW9&#10;xGkLNukuYXWKSPaFOMLh1Ocqdo77sYNU5XLUGb0EmmWsbxriOGOMPII2ZgrDLCQMMN0wCApANNvN&#10;Yks5Ea02PvKxRK20K6cKroxwflOd24KeTx2PPWuv2WptKsgk32kbRF4JJBsaTDxoCF5UgcjOAMde&#10;la6Wti2syQWZW2t57f7THa7mkDybsvguAcbQBkH1IC5JKVrkuNtwub2w0+9h3xOZ5IJDHJHG26Qx&#10;5bZ5oBCHI+6zfNyQD1pb6+vrrTglwUBndIJTAWlWEnk78BG5XgnaSpI4xzRbXEMUr3ZaR2ndQ8Fw&#10;yYVuNyKM5AOAcE5zzjmrtyt49yjeXO8csqr+6iwVWUbd0uXxjcBhsEjt1yFzW2G4q9yW31W6vioh&#10;YgEqPMaE7lcg79gQlSBgfMT1HPpWssttcTm7uljVEUEzAhg6Z+9hecjG0E4yOc5zWC2m6hNcT21t&#10;JN574DSXBcIgThSF4Py8nqQ4IzW1pmkQ6NAVvLx5J44DEDIURP8AYKBSM4xgF+QO/eorV4U4uU5J&#10;JEzsWjZCVBHpwVkyzF1Virk9MNxv9MZrSSwlZjcTIpKrlvMTAOxQCwX7xOPYc889a4zxT8Uf+Ecu&#10;4bM6ZeTPeIIElt5kxDcybg3mRkoVVSu7eCOuFySceJa38al1DxLH4Smka3jltN8llIWj1Exwhmu5&#10;lWMtIuxI90UZGZHUo+0nI/GeLPG3KsA50MM/a1FpZbX9dtOtrkT92zlofQuoa/Fo5N3axTsttNBb&#10;TQmMo6JOwTzsAgsqLudicFlVtuSNp8h+I3jPx7eaja6L4KlgZtUd5QLRV8s26SxRvcCRAWUIp6jd&#10;vOQAdpr5v8O3lteeJPD1rHq2rXj21s0s95DK9utv9q3RgyJOjtI0U8bmJZtxXzA5IXcB7h4J08HU&#10;NN8A61f2426pc3+lRwXtybb5YmmbeJkDM5kV5AI8rlQ4UFWZv5t4i8Xc2zjmwvtfZKTSSj62ab7N&#10;dv1LVXlSkkcmYtLW6sLbxPftqmr6FA+qabeqzxaYsl3qEgspVnyzvtijMcy/K0KzAou3O3Y0P/hH&#10;r7UtbWZzqvia88OW3htdYhkEdviNmmN3LKJlRHMDMZjkSMAGYuwIVzaLea58NZ/h78PtNaw063up&#10;b6/u2nQOunXZuYpowcZYkyKcbGBBz8oxjzzUF0zw8IrfR1Sx0R49Mis7aZGHmrAkK6VFMkAmmS3u&#10;sTxGZiQsqkEycIPzfMMLiKSTaVmr6r111vdro7e7dNbCTWt2dOuteNNE+JVr4SfTX1RGgUwXkFqG&#10;so4ImEUSxurbXWR5We2kwrMHdXJCgrbsj4V8EeOU8aCWSw0O9vtUm1VWMtvcRaul3bRWMSrIptoU&#10;jWKcEABklZyNwO6q2ieO49dsND1u81RkutVvtS1CwtXH2ad4LNJJbcIhyZIZ/M8kmRQFRiygdKrt&#10;4oFt4f8AD2mePtMtL+71f7POY5fLiuv7UtY1mubOKN2Aje3gz0wsgIaXauSfMhWcE+dN7WT1stGr&#10;dr3Tb2smnqVGKa0ZjwWPiLw94qjs729trmWeWAWOlacps7fSodQEsEkMikkgAoyQ4UhN7uyt8pHW&#10;X3g2Dxb4TgvPAV8I7rQYp9La5liY2mmrMybba3QS4WMOxRvNBSQEsNqAkw+NfilFGkEmlDTYILvS&#10;L3bqaCC98m4E+xyqSJmIR5K8hycouwkoWveEdeufFPhW3v55fLk1y0GrW2mywb0hddPjjgzPFsMU&#10;sLKzZUNkMGYAnC8uHjRcXed01qnprZNau3X8NN3dTKDT0Rm2/g7UtZ8N3HhjUdSOpp4q0y8tbG5s&#10;5pLa6spLqJYEt7NgrSP5iRPKceZhmmjkyWWszXNT0vx9Yab4z8Q6edN1W01Aw6Bb3bNbxW7W0pku&#10;Z3tkKecDGWkkRh5kmzYT91htyeI9Ot5dMstM0qS71O58O6jDqliskbWtpuCSxyyyjbcI4BIE0XPz&#10;yJIvO8cj8QtC1uB7fRpLRdPuruKE+I9XtI5X+zae8jIZA85UXEiiMrFdcyRLl9pTPmd3tY16MFGd&#10;9NlfTRb/AHLZ7roJxOx143009vr4uDa6jHcLp8H9nn7Bd3Uk9u2JWiRmaOaGdh/EVGPLjbKs4yvi&#10;nrcJi1/wobnQ4o1E02kw3E0DSyKN1757LOAmx5YnkjIDyMclVZlLHW1LxDDoKTjTZbWWZrvT/t97&#10;BaW8kt4baGVnje4XJQusCu8eePLCptKE1har8EfhbfLJ4r8TwFryK9ttdhtWMeY5Ymjjj8xEwWj8&#10;8bmB5ZAxZfmrKnTk5ezT91rmflZO999H3fWy1tdxOzbd9f6/4J494X1DXvD154f1EXE9rfvdC9up&#10;LWIXEsawW3muSzFmeKWWMKDHHlEKsCd7AaXjfW9Pv5biHStOe3uotNm1Qw3lhGbZVmvXRJlCLExa&#10;GQRMwzww3AFTitX406D4Y+FvivUNV1m6u3u73RNXuGaGJQYbKBpiH+zkq0+DPsMIZkJ2tGobaa8N&#10;Ol61q3w61TwB4WnN3f3FhpOkTa9fxPItnpEHlystsrRs8U0peKNA/wA6mTc7lgCt4DKJziqNR8ve&#10;+ytr566Jfn3OSpN7RdzvtS+KPh3RPipPGyaTqIWwjvtTke5Qpa+bfQRwBwqD/WrKzyzxoEViEYZD&#10;bvBNB+KngrQZPGlzb3F1qNzreqNF4VvVkj+yXGnQI6SRoV+0BXjRRbtndt+8TgBa0/En7N+q+e0O&#10;gizMuo6Xe28c2ls0Fq091cbomuWL/LnfO6xRjyivzAYKqIfFnwGstE8BXVl8JdMhl13RLXUL6OKz&#10;hiMFxKLi3WS5aWLeAtw5ZpmUnIYMEGzI+nyvC0YucpK+3TvZeeuvMu1rrYw96V3tY8ui+Nvg3wld&#10;Xr2xvY47Hw0l/beawEkRtIbowIrgMpnntISZHbGVjAxgJXxLrn7TXi/R9U0bxZIlnHIWGq6sZHy8&#10;NvcRrLa6i8cW6NYFhVlOTgKAxKkcfUHhj9nPRLTwLFY/EK3upJ7PSmxdmdrOO6uFS5aSMsASIrdp&#10;VRVcrKFbfHwCB87aP8GLjS3vIcf2XqE+nada6f8AY3FzGE8iTUmDJJFINsf7oSAKAYpT5ijcCfsc&#10;NSw9G3Lpr87O35a203OSXNy76FXxr4y8S+L/AAdqfjDStOmk0We6861m1a52XBv1+ZlQu2Qs8See&#10;SHBVs/Krcvj/AA8+H3xc8X60uj6jqTp5YvrS/Onb3Ej26QXrQjzI0DCWJpIVOwZYBkLcge06Z4Q1&#10;C/8ACPgq0063nn/tmS5jNuliJ4bJA8XlRCIv543RW10UWRY2BiSRCxAA774Han8PfCWuJ8QbqBbl&#10;9Zki0m/SP7cLxFke48i4Plo0kivcCFhFiIvbtvjIACN21sQlpKG7S7/jr6/5bDptXs1uZXgT4GeK&#10;tY8SuPFqxxQ6dpU11b+G9N/eCzfT7eVblWmx5bh2COUyWDn+H7o73/hmrT7rwVYeJPF+p+WLXVLc&#10;WkM8cFoJZrBnvpyksgzDCYITK7ht37t87lII9q0nw/pPhrV/EVr4ql1OxgGmRabpekWMnm3iXl2J&#10;55rUOzsxuIgkHmI58uREO0DzGA7qbw9qusfDa2udZP2jwdp2oI0DWW/7VfW2mWq2dvdoXjjWKVWM&#10;7zQAAhdrIzrjd8fjcdJVOeUvdV9rdrK7e3vaO+rO+FB3sylpfwq0K/0WbxJ8Q9GDP5cVgls95J9o&#10;8q4tJSkVtgFtxuGWM+XsDq+8E7QDznifwp4d1HwL4Puby5jttButOtrjUbSCE6cogu1niWdpmDKq&#10;SNCyGNS7ZjA53Bo/Q/iV4pTxS95Z6ZfLpTWsNxHPMkgj+xT2ckH9nXSvkEoZrkiYDGAFxwS1eP8A&#10;xqhu7mwPgawvZYLmS4g0zS9ZjuY2mS4LPbCWRJGIXiEPcwpuw0pEZwpceThqk6jiuXd2Xz0v8krW&#10;6bmi0ukc7rFl4Z+Ger6rP4vhaz03RbdU0+3imadLXzbYb7qPcC5jWE+aQ8ZQYU7GaNRXmSya94gn&#10;uJLs2dnJeGe1GhFVa3a40O4k2zLdlRcF1sLaJ44ztKuI9uFGR4hL458a/EzR/HPxivXuVtvFdtJo&#10;91oml2jb0gs4JYyk0AaXMEhMbIkakoygsR5Yz4ufibq3w/1uaPV5njfSNeie1sgDLavcQw3LF50M&#10;iiRCXeC5mVsyou4KXjJb6nD5Q03CnO93fVfgn+f4DVTqkfU9x+0D4Si0qDTvG1k9/rqXaQ6RqyyB&#10;3HlzLZzbIkbyZG8z5yuQWZfNVV5NZHjj416hoXha4tbK2S1gOmx3ksscWZLiWOTahDz8GORI5UCk&#10;cAEAgENXkHgF5vHHjLwVcyRrDaX7Xc0D35SVLC9mnzbwzGNoPNjicMm5RHJ82w/M2BtPZ65oCwaH&#10;ew6osX2XUZItQUR+YYYJZhJLvkbbGXtmkIVhsRf3bAZJraWSwtGpy3jFtfPT+vy7HXCokSP8WPFv&#10;hfToLq509p59LMunWd7eLtt7XUmgxJcBgV2mbzTCNynKCPPyhTWjB8b9Z8I3s39lwXdy89pdarNp&#10;TacgnUYRL25gYhjLDCYnZQg3FEJyvIqprfwyttS1hL17q4vrW3itdbkWARpDc/ZI44xcFjmNZGk8&#10;pY493yl+Mhdw5rwFrFpK91pMl3JdWd3BdC7e9sy0lrGgnMoVGZsxkl4yUYE72ABO0HKFOEFHR/l1&#10;/wCHOunUV/dZ6jp/xStdd0+1vvD1kt+dcgtpJxdMMlEjVrdVkbeAPOKYdjIOoyACKLC48VeH9Agv&#10;NUuGlutPuJNXi0qRYZribUb1i6xlo412GJ4yXlGEMMrI4YcnnrC0htoIvh54aWO3fSdEs41iV3iW&#10;/snLSB41UKxZJiDkZZjhXA3Gu68Y+Mr2Np9E0DT5JXupmxfRMk1qtvbyi3iMWPMRiMAny1wShjyO&#10;TU+xhG6gtP8APY6oNv3TlPhT4Q1Iy6v4g8XQG91F7e5sGvr39ytrPcSSRvHAQhJRg8aPs27kySFB&#10;OOB8D6H4m0zTvsOvXls8S30ktiNMSJ3urycu0ksbgFVRXt028BhgoSK99v8AUL/wjb6pqqRLHLrB&#10;tbGDVL1m+zvaKguJb1rdmT5lMuUhjzI+1gC2MV5h4t8R2fhb7NYxaWAqz3NndSKEhuorJ0aJL4nI&#10;C5yZMbGEm8H5up39lKpBKOl9+ltzaFS900bl3r9/YamPC15qFzMLXQo9JuGa2QpdtM2b25YSBVna&#10;IshCMTheWYkc+c2+oaPePpuma/LPIizRz3iKXjmupd+7yLFXVVXfOju+9sxjKgKDitfwt4c8bfbD&#10;qPjKaJIbKeOXRRJOqs0VpGnnSIsh3u7bGmyqj5VOOGGNu10/WNT0P/hKdft7y9mD3F/farHcMskT&#10;6hFNmJzKBcRMwlKhVYGOX5lZUwFmNOMZu7/4a2pmqijodJqHiHRvFN9Y6/DaWs91ollbaf50jJ5h&#10;mRmupIiwKk/Z7oIzPIx2CFW+bJNc5pnxDh0rwCll4VtNLvbOz1OC48QR2qOttPLOHla5EX7x5FD5&#10;Eiuh3EMDhCNvh+vxa+3gzTfAOjyXAKXdxbrbaYW33MWol5mWZjEXRkVVheYkDeXAzu59Uk+HUtrB&#10;FY6Tqf2VZojNLYon2i6LRM0jxLFuRkF1IoG5x8g3HO3kqS5XeMr3t5WW3/ANXUXIlfQ9Es9a8C3w&#10;hm0jVrg69fWV3e7/ALjXrR27yBEhkUiJoolG1lIIBO0E4rzrS9K0TxBFpC+JriUM0Za7uLiUwu0W&#10;8GXZHITtlVFQOzDd+9OTlRWn4h8G6HHPa6hpc/2S5toYta8m8aaWSVgsCzQSzbWMkcdzIwKqqb12&#10;4AAJMXiPR7+41KyudP1HT7ia4+0G/F1a/wCjWWmP88KOJHkeS5uZFJUYZ1QLjOBnkrUoONouzVzW&#10;lUWlnYZHp8ejSIugzTiKddQurK0upJHjeJyTHI0UhIkeOUtLuwsZZmAyASfXRa3OmWsqawHS0067&#10;Wy0DfNHC011O81o0twR8ylcM438yLggAEGuP1fw1f+P7GYa3EI7a3draDZNi5nKRyt5JcP8AIjKz&#10;tGmFEZclywxV2PUtdXSk0O5ZRMsgjim+0Ktq8MeFhl2zYeKSKKZVbJYZjOGIOaxc1fm3/r8TqpyT&#10;SZT1DQdcsTpU/irZHa6dqNlEHvjJCWdIJYjEsJbB/eybi4GGGA2WUGlbwX4b8OaXZabpUVwNSFlM&#10;1raT3SRG5dYzI0m5wfJjQyKm0jarlSN3zFZNX1jxTP43t9C8GRiK9sy18dUu5RsghlcAykTEjzF6&#10;w7CcEgjaSRWXFdavdXs9tZWUcFvqGqrbrPqEsazSyTr5LZmYAFzgyMMsoRVbJwaynZ2W/Q7oT63O&#10;k0TUjo+hL4+8SSi1u7iRWlURKyrLp0bLgRg4fKknaRgsc85ru/tFx/z4X/8A4Dn/AAriLPxGdEhn&#10;0zRbeayKCSaCVQ8rSokZjjlkKGP5nlMYOFBU/KxKAA6v/C49c/vf+SMP/wAbrGnOVNaTav6P9UEm&#10;76H/0vzw0L40fB1bq5udR8L6l4F1L5b24g0+SXVLBiMq8kcUS5hVDkSvAyqv8SNjFeoXvhXRPGHh&#10;WJp44bjw9qqPdJHACIzI+5Uv7bdGrJLEQcqEVXAKsiMN1fltqfwg8c6FcDW/hz4g0TxTaSW2+7V7&#10;23gvY5pI0lEBe2kZZZSrjYwx824HGGr6Z+H/AMetW8QWH9k6hcS+HtcsrA2FtZXFh509xBEvlCCy&#10;Fy8izyb0DGYMzqScDiv4x4g4kwmLwajmdFYmmmnzQTjUp/3lG3NGz7/+BH984HxTVXCLLs9wqxFF&#10;bNJRnHu42SUfOK0f2rna+NNG8N3cGjW3iG70+28S3qpo1nd24drcRLlUttZWdInuba4BULIymWA5&#10;Ku4Az83yab8Qf2J/irP4ktdLu7bwvqMv2HxR4Xvf9KjtZpUOx9gIWeNdwltpRxIoAyGBA+7Phj8X&#10;bDVbnU9O8d+HbBjpJQato3iNfKfBdYz5NzhJbeQsyg7hsDMvIJxX1L8RNW+En7VfwuYeCodZ1y90&#10;qze31mw+xNPqOk2Ua7mF3OgAliicZhfBk3DILAk1+yZPRyzGYFUsPUdSnNW953tps3a/3+qbP3XL&#10;OD8pzbLYyw2Ye0Un+7nL4oSSs4T6va0k9XHvaLX5t/t1fETSfiV4T8GeP/ku9XsrB4JdctyGTUtK&#10;cKYNwBO2RAdxGTgj+8Wr7C/Yi8V+HviT8Ivi54d8XbZLdtCtdevFcgloNR06TTrqQdfuywxyE9iM&#10;1+dejfDuwspvE3wV8eyXiRwadJrPg68hdY7WV3TzNkglGFhkUl8AblO5QCens3/BKm6l1D4zXvwx&#10;vpT5HjHwj4i8CSBjwZltvttkSPU/OF9wa78shKnh6mX1L+7s+61s791qn567NCyTNMXhMbLDY2Hv&#10;O3Mn1cFKGr6uzab6/F1R8u+Fri5/4Z3ht4d0k+uahBpJGNxkg01ZZCmfRnYV9KfA34Z2HjD4n+D/&#10;AIfeLVRvDWhQ3HjXxPaJhhJpXhGMKICuc/6Xf5iwR8wJ65rhP2dfDCXXg7wZp+rJvOnXfi3VbmMj&#10;kHT5Wg5z6MPSvdv2JPEVpFrXxB+KHiOJ7u10uCwtrmJCFL6dojHVruBWORm6v3s4eQd2SCD0r6PM&#10;GoRVV9F/n/mfSY/DKcsDGotPY00vRx9tL7+a33H6A+Jr2C4+II1D4iwu0vh62XVvFEUk0Nql5rGu&#10;zq1po8MrlVP2u6WKNVZ9oiti21cDPxL8WPHusfE7wvqfx3+KU8Ws+C/BEs83hXSNQNnYx+I9fSZI&#10;J724hj8tptH0+7ZY0jjVzPMdiqyh8fU3xy02x8P+DNI+Gfj/AFwaXr2txah8VPipqke0nQbGaNN8&#10;rHH/AB9W9o62Onpjm5uNwGc18eweDovjl8SdG8RfFjw1dad4Y07STpHgjwjaKkVv4espI0XSre7n&#10;klhf+0LuIrMCCy20mZpFbc4r5aNBuKqp3lqltvrzNX6vVLpyrqj5jizEYmdSlQwseatK6ilsm/il&#10;rp83ooRV3yc6Xyd/bn7SHxwgsNM+I+l6pp3grxI95rOq3M94Gd3hdTII7u9Vri3j6OkEZWEKCz5i&#10;G2s7W/ib8Ptd8M3/AIw+Dus+H9HEGpwWFx4j0m0tdNs59UgjUNZpFHDFBZvNGqMl66R29wd6JLAR&#10;83pf7QnjHxD4Fg1H4c+P9FfUvBNp4evNPv7a+u2uNVvW0q/SxvbKZpH+0W8UUjGZZ4iXeWMNIRG+&#10;wfht4ttLX4beJJfFXgPc2lW+pXGj32jX0gkaB03I9neBAgniuIt3lzAAMpYYV1Na5XhMM4yo4TSX&#10;8yej1u46u6b0u38WjbeiP5V4+46o5I54HKJ+0qSuqtfXm81Sdk+S925/HUd3pC1/ra+/ai/aJ+Lf&#10;hmTwlowsNJ8daQ91d6tNaaRYxXev2duDcGUSGNmF3aYeXyoSFlTEkYLx8/LGo/tX/HfxBbaPa+Kf&#10;FF9qw0G9e90dtQ8u5SCWUYkdVkjIZpASWZstn5s55rmvGaw/CX4i2esfDjWbxDaNZeIPDd2uI5bR&#10;ZkS7tgzA586AsEfgAsp4wa2/2jtJ8I6h41sviN8OTZJp/i3RLHxLNpdsoA0/U7pWTU7REwAIoryO&#10;UxBeBEyAEkHH1WDw9BONoJKWqdra9v1S9VtY/mbG5jiZqblVfNHRq+66P5Pf1T3ufX9v/wAFFPj5&#10;qfh2Ox8R+KfEjxiJUeO21KVbQg5jX/RIGTnaCBkY7nGRVzxJ8dbr4teF9M8UWGNR1md/+Ec1ePVZ&#10;HNxiBcWN8cmTf5kXmRMS27fECT89fmr4Z8GePPGWp/2J4P0vU9Tu3Qt9m0u0mupiijJPlxIzbQOS&#10;egFe4fBHTpNRuNb0LWrOa90y78Pahpt2X2QG2uwnmWE8Rlkj3vHeRx71HIjL+9dVd+zSlzL3e1tv&#10;8/1scNKpVq3hJv3uru1df5dfI+shFqti+YDfyafax/uftdugs45sjlnfcztnlQoAHHOK6PQ/FWn6&#10;wonsjpd2kSkGKwdpQjkbcCMnbvYg5XJ556V8u+ALD453Ou23h/wre2c1u7JaiHXNZtUsoZpHWMyM&#10;zyqoCkj5QzMM554r6Ju/ir8ITq998NL5PEUV5Y3Mljc6oqxrZXEls3764S1iRnghITIzPIwT5ic5&#10;A9OhmdHXll09f+GX9ennzyuvyqTWnfVHfafrMdlItnHPNPOC+62PlJJEoAIAUxxjJ54Gc+9dBca7&#10;LfKq3wjHzBEXUcsqNnkgqAQuOTkgfTivtz9mr/gml4s/a10uTxB8HPF/gPEKQtcW32ya5u1VzmNW&#10;SCBgFY5OCxPrgc19Tn/gjvrfhS+aPx78QbuGGSSKA22naWWgkkbgxZuGZ0YN8uY42THXJOB1LiWh&#10;C9Nzv6f8E6aPCmMqNSVOyfdo/IKW6niL/JZS7sowVXB4xtMfBBJBzx2+pqzDPAZQS4UeWWYxnYzt&#10;Jzll3ZwBxjBP8x++HgP/AIJffAeC6hsPFl14j1hUdiy2tzb2c7Af6zfEkYCHbgKsbHceg4NfR3hf&#10;9gv/AIJ+6jCL+68L3LSW6B5rTVtUvS6RlSEkMKzozM+DlwNvpgDjOXFVBT5lFv8Ar1PQjwPi+W3N&#10;Ffefy/3lgJtl0fLxGNyKmN5znjA4bAOQfm57DrWe+otaFbe4O2TdscfuwwAyAflBJ69vfpxX9a8P&#10;/BOL9h+yuE13TvBFlJOYcwzyPPdEJOQQjJJcP8rfKcYUdyemPpDw78Ffgx4K0j+yfB/hLwxp9rGr&#10;L5Fpp1skhAb52bajOWXbyCWP0BxXFW4zp2fs6bOijwBU+3VXyT/4B/LV8GvN1bwxaRyvzHEkoCAP&#10;kFwE3MSoIck5UkAgHnrjrHWOaf7a1u0QEcbOsMhMboDhmxKGfLMykEKV5BAxg17T+0PpVpZftF+O&#10;4fDcaWENr4i8/wAuDEbiONYoyiLkKoZmHygE8kEHkV5Pq8d1eM9zDGN0sViHFp/x7xTbFDMUIBJG&#10;xeM5znPGMfg+Pq+0xFWfdt/if3RkP7nL8LS3tCK+6JkSv5ey4LIJZ33yeawJjRgUIYAnBbDcA8ZC&#10;471zGgapBbQJZ3rbIhdy2cL9XAE8p2RsANrHeu3cQDxngmunupraK6UxxbiQ7yzHaEj3AE7hjJTI&#10;G04AHIIJJrzDTtY0udJtZCh7eHXrd0jK7YyjT2+/cGB6q54OccH5hWUIXFmWM5WpJ9/0Os1OaEai&#10;WiJlLQ+QTIgQt5YVGLpgBcqygYyOuT3r82/2j7aVPiPdJEmxUtLYlwoGQYE6qCcA5z2r9Ab26nOv&#10;y28czrChkSKVeRgHZ8zdRwxAPUke1fCv7Shaf4kX0i/v3MdjIJo33Dy3tomTjsQpAIBxxXtYanZJ&#10;n5HxnieaDb/m/wAz5Ehm2uCSGfDnBxyDk54/XmvHPi/ER4esHwRm7cHJzzsB4Fe326R21rJeBTuU&#10;yiNuOT90c8HqwrzL4n6fFd6CPJ6RahBgEHJViyceg5HWvq8nqKOJpyff+vzPxnObzoVI+R7FaWar&#10;HFbW4Xy4YooXJGM+Wipjnp09K2YpkhWJo0ICMrKrHJI7gk9+KzlPlI8eSo3HvjaQxB5/LFOF0xPk&#10;qoJI2gf7WQQMjoOTXgzu9T1Y1bWsN1KbAmKgGFnYbF6gHJySOmCelcPbTKNVlgiLtuti8QPOdjAA&#10;c4x8rdvSupujuspFmyXmYlFAJwqk7ueOcdeccVw6k/21blyoYrKgUcBiAv5cDNdOGho0cVaezPQo&#10;5ZG3b26IFLcZ6dAR6V+rH/BIG5nt/wBrCaW3d42TwRqw82PAOHmtkOQ3y4KnHfr1zX5KWczST7SM&#10;jaQhP3cnBxn6iv1r/wCCPsWmzftV6rFqcP2m2TwHqPnBVzszeWJOBtbJB+XpwcHOKWFgvaxR3YWe&#10;p/THFd3scojkVJbqBpLYlDtWIsu5zvDLsJU8njoOva+viDyrf7TZB1LXLTIgZTLKAwDGNGZQV+Zd&#10;pI2rjORTNJ1HTknk1HQYzDfeXOtsZlUwptKqQWRORvyTgnJ79AZNQvvEkuoxMotru6glWTeLl4ZG&#10;kkjXbDKzhvmK7izZI2qwC4Ar6K56C3MDUdV12Z2t9QS4miaNTmOQJHknZ5TIEKqB15JIfOG5BriB&#10;qs0HkaIuk71gxcgzllCwvs3OzASNkozLhX6jGcnI9JOj6neWDRXUTbkkSRXknJ819xOyQxKp2Abh&#10;ufJI45wDVr/hFre2j8i6h8uSSaN9wdbd44x5bFdw3Fm2DBZwH6jjNTzrYo80g1C8itRBfW1hAjzR&#10;lQgMa7lbyxgYSRjjAKHg8ngZNdm+jpPNGuj3dipyoMEjR5UgNtZfmbjDNnPQ55z10dQ0hUlF5fRP&#10;cRmEhz5gkI8xk3q6u+Wxjbuxt44IJOGWOgaPDJst7mSK3MxWeGQkTMIwVYQ7n2JvI2kc7uCwGAS/&#10;aaXJNHT9N0bSbSXU/Ec006QeZKJ7ZYdhxtwVCFyeCcfKTwSR0rHvbrwlbtHpskqR2QeVryyvZVQp&#10;GCp8x2eMFgZAOdoRugHc83epa6HYRXFhe6rLJvG0IkO545JDM6spOG2oVRlUgL6hlGJTrWpw679l&#10;ZPtT3MazRR3JSWSOOFgh+RNyEEquNuf97IOH6hbU23udFu3tnukQzBjHCgHmGBpDgFmjypwUIDMA&#10;UUsuFOQeo0aDwuloiXN9HcGOMy/ZY5FkSPc2N6EqzsDtwScHg49sfw/qF/PbT3H2OwgnAljn3K7G&#10;CMFgGC7m8xiME56jDA7Quei0ya5jT/SDJOUdiIwpURqzKwVsDEjFsBccAHA5pS2JvfUy5Nb0O80+&#10;WKyfdPCpjgYRuVnkcbSsmNxHmHbwmT1PGMGnareRxxRLawWqEyTRwq25icbsbd3zg4bL524BGQTi&#10;rMuq3RT7cZhaxBzGwt2LBU5XIZhli3Cn5sAAcYyKy2k1CZ2tItqFI4RPcPbs5iUtsIBQhRwS2VGM&#10;Yx6k6aFlm/vdZjmN26wSxBVFrJIFQkjClfKwxVtpyrEt3yBkGrWmw3S7diSpDI4j3gKMlcLvfuVJ&#10;X5TgAEZ44xM2rCe5jsXjl3XI2KwZBMGIZdyo2Aik4B4OBxj0uXeoCC+lguHZLVI3uFuEVXhaMKMK&#10;0hVSzKQcnG1V2jduOarpZIh6k1glwfKgkVAo8pgdpd2OThcyPtIJHGM9WJXOKW1Ux3DTRB4dp2sW&#10;w7NnHzAKGALZ53A7sdxg1isIW1NHt3HlWkYmulTccvwy/IoLnKHGNpyM54BovIzBK8l3HJLMkjOL&#10;c+ZI5Q7QrETMoU4OSuAo3AYxkgsK6N+9bSLa9kEl/E0bDZuW33SYZgCuCCuAH5yWJPXBpmjala6X&#10;JHJpU8kR2+QyYfEe3CkFR229OeOOO453VtZnFqLfS7S4juHQbRGVQlugQPuA3DkbwxU8dhiq+nT3&#10;uowRX16Y7N8PHNcTNGsnl+XtMhCuwy2cEMTwSDnFHJoK62O41HVEufMlhR22HzYbaZQ6eUSq45AH&#10;yhW7DPAPAzWey6lcW2yGyt3YxJHLCCWZ0A4V9u3HGMAevXHFZEd6mjTPDZPNLLMI2laFAjBsAHyl&#10;I2cg5ABwD2FYyan8Qbyc2g83Y1w7mWbEcOxt3ICgIOmVy2cgZIxVRiRKXkdXBa3sU3mO8KLLHsEM&#10;bHzDGT837tVyq5ONwzkEbe9c/LpmmafbyR6g1m+w8xSEFX4KnKsR+7yDt5+b161gReAPEfiWyaPW&#10;NZeGONC0McUqxCRmGN8gUMQc5Jw+OpXkmqlz+z54HuHjt9cvXvbxIt6JcmWRG37lMi72ZQODgA8A&#10;cc5rROK3l+BDlLog1r4g/C/w3OH8ReIbJZLePdhnXeGJ3JGNoGW9QDwT1AryrUv2rPhR4c3Lpd9q&#10;epbwQI9NsZ5BGwyWZmVBlQSv8WO5PAr0jSfhZ8KvCySRwaBpEaWw3AzwhnEzbQQcqMEA552kburb&#10;a9A8OeHNIM0VppsVhbNHN+6hhRJZMM3V9qnPPI3MScnjitozp21uzGcKz2aX4nxbd/theNdaUjwV&#10;4U8TTNHcvBJICIYAQ/EedsjHBwuTg84bnIrltQ+Of7aXjCQrpOi/2cl0weESbQMkYALS7FLFT2OM&#10;DANfopN8OrLUA1g0lxbRSoRGLR1gVyx5kYRhQWJ5ZSM5OTkmsG98EW1niTWbGO7aIRyxSTxmYJ8x&#10;wrh9ykrzg7iF5JOc11UsfRi9Ka+ZwzwNWWjqP5aH5a6v4I/a78TyvceLdbs9NDuHaCe/BdiSRkxw&#10;7j03EDp1yc8DFtP2PfGet+XNr/icNEzlGhsLe5uCQoBzzEu0DA+UkYHqOv6qahoFjDcrMIY7a2ll&#10;cQS4hIjTYHBcKuVG5ScgnkdxgVmxXd39kmuNOuWZY38tphzFFggq2cZJ4PTjnHGTXoU8+qR1ppL0&#10;RyyyCnLSpJv5s/PK0/Y28PRSuNQvdblWMtLJ5sUNqohU4Zd7yNgHPDKDn0rqNI/ZStI0aS2sYmVg&#10;uUuL95iRzhQsSpgN3Jb9K+45hcQXjCeR0kdUWQyMfLO8h97EBcgKdxAz34HOb9mttciW60iN3DhS&#10;SjYO7cQQWOP4uQMBsDHetqnEOKktZu39egqeQYaDuoI+atG/Z38AQzMdcsNM80BRsaHDlyuSf3pl&#10;OQD7fLzwc17VpHwD+DMRN/c3CJsRTAkaGMRdcbXUqMnduBIwcg54rZu9d1CC4Wzj05TGgknmMypL&#10;vUfd/eHOfunj0BXntjG/k1TY8NorCeMBwU2rEoG5QqlcH5SQcAjnp688sbXnvNnRHB0Y7QOrl+Ff&#10;w90xll0y2sJosvFsntYZWbtncynJHcKSSSMnGavQeFdCj1SbdHFKyybfOjgSGRo5AAR8ikrwD904&#10;BJJrn5tR163tYINLCW8cBMcaKRIZQAAML0GFB4GOeetUjrV+5S5nllIZ2VDExUouPvOW3sATgjJJ&#10;56gAY51UqdZXNXSgtkbx8DeEgDbTQS26JGhjn+0NJIWB2EYCjC424y5OeuDXITfB7SGtfO0vxDfW&#10;TXLlIreSOGaJ+PveZcDcgZDzzyc4BIFbctzp00JmuJJZpkfLqJGYlx0KeUwGOuT97njoTUF8mhIY&#10;l1DSIXlcpH9peZQh8xN5AEjc8cLgHHBB5FWqsv5v6+ZDpJ9Dz5/gt4ysbrztM1/StSUROoS8mhA2&#10;glQzKZiAeMdOg6jAqxFYeKNBkMOqfYrsSPtbyLP7QyLyFCBd4G5idzdCCMk4roNMl1bakdpo9nCx&#10;bfsijCuUXGWbCgqAOoOMk9fmYV6raTeJGjHmTW9tsmWJC0UIbGQzY64HOCQTjoDkYroni5JWdn/X&#10;zMoYdbo8xg0P4V65Z/8ACN+KNFW6jDp9ojktPKglaQbjmOQIuevOOnXIGB5F4w/Y5/Y78RWJ0q08&#10;B6RaSbxKlzpUMemSJJHwg+0WTRSYJYkfvTkkemK+xV8Z6XBOsF88N1curREi0lmzL9wEMAPlHH3j&#10;0GCD3wzeaNHGsEdsguPMLtJBbmFBz8o4GEOVycgHjGCBzxT9nNrmgXOkz5E0/wDZw8faELy5+Hep&#10;X9pLPdW8tpe3Gv3Nxb2tnAiRCAW1+0lqA6geaxG5zlgylgK9O8L+F/2stMjMnirWrEqpbbc6VpkF&#10;uIk6Hc0Ezq4K/MXLIM9B0rsNWj8ZpdSy+HxbRDynRDMzztsB+UFUQkepO0E4wc9a8E8U+KXtZQNS&#10;1+GLzpGkhMkn2VygG45MmPl3fMBuAwQAdxrT+xoVElTrOHo2/wAJc0fwOSpVcd46f12sdvrWg/Em&#10;e2uJ9S8a6mJYjgYa1ubOYeSSzO1w1tMirtXcisCdw2hiATQufibY/CRrTSfFvg7w14suZon8k2kU&#10;8dzIFVh+7lc3kBk3hiy7wSAfSvm/WfjX4P0628jXfFmjyyAZVYibufaxGEJAd16ZAAGQB7V4n4g+&#10;OXwnkuFlsbfX71vIVkngdrSNduMBFchQvHOUIPGQcV6uHyTM1dQr+0j2lCz/APAotL/yU8rE5pho&#10;L3rRfrf8NT9HLj9vPT7W5GmeF/DyaSmwJbLDaRyzZzlkC2ok3MrEgnI6ZI6gea6l+0v4o8ax/arb&#10;xBb6aJi8KJPJDaTOYjskVI5CZPlIxgLxjsa/OjUP2g9YumT7LFYqUIFnNrFtbXFxESQMpN5YdeAM&#10;44POeCa89l0T49fFnVTN4JtbzVL52BZLXTJtRgkJAwfJbdHGTy2RxnoK9OnlWJo+9Xwqt3U0/wD0&#10;rl/P7zznn1Kb5aU3J+j/AE/yPu7xB4z8RarcGybxHfahNEFLpZG4CqApwrAKoIOT1wDjJPr5Dc+J&#10;9JtJy+syCymTZslfYtyxwAcgEnoMAA4PHHc8Bo37H/8AwUAvoYJ28LbbIoZri8vb4aYYx1UMrNIC&#10;F5Hl/LtA5xzXlvi/4YfFr4YePNK8HfFC2h0xNUQFb/T9mqW0RfPlxSCGQMCVyWdQyJ/GQcA+lgs6&#10;yxSSlNxdv5X+a0/E5sVPHte7R/G35nq+q/EvQLedmuxd3UbkkskIYIGwB8+4PhsH8cHgAAw2vxz8&#10;Kqq32leH49RuYp0kL3NwmzKgjgxjccnsTkZODnFdL4c8OfsZeFYPM+IHjAa/IHzJY6C8mm3AC8qR&#10;Gba4Mm3kfLKgJ4HrXaWX7Tn/AAT28E3Ug8DfCnV9akAy0viO6ZAHCjBEcjzj5jnIMeTncRjgdTzr&#10;D15cmHUqnpZL8WjCdOvTtKtOFN/e/wBTkX/a5+JENog8N/2Xphhy6GwsEkcMRsOJLne+QCBgY7E8&#10;is+/8V/tZfFVTHHJ421S2kBi8lIrr7MEdhkL5aCM7sZAAwepGTXbXH/BQy907MPwk+H3gLw65ULB&#10;K1ks9wqA4UFo1gG7jqRwc8c4ryD4i/tw/tSeLpon1fxVrFgqEyRLpIhslUMCuV8qNX3YJUEsXUE4&#10;Iyc6LLa8leGHhDzbu/wT/M5J5vRi/fxEp+isvxaNeX9kz9qG90K6Nh4cuFlawvVhFzLbRl5baFnK&#10;AiYqrkjbk4JfCjJIB/l11TWLmViL5fMYYBdxh8jsenI75FfuH4+8efELx9ZzQ+LPEGuXyuvlA3t5&#10;PcrkHIG1n55OSPXnsK+Jde/Z98F6s8lwqLDJLL96N2QgkZ3EBioDD5vmx7nnFfM57kGLqSi5NSt2&#10;0/MI5zh5aU4tetv0R+f0OvQQMFKlRuzwvT6V0FrrsTqyQzMiyffVT94+nHTPTjFfU93+yDZ3MpTT&#10;tTkB272UbTtB6DDYJz/ez9a4vUf2RPFVvC0lldxStvKpG6nLAZ5BGPTnivm6uSVUtab/ADOmGLi3&#10;7sv0PNPD/jS/8O3kU+lTR7YpS8cF9BFdwZGMZinV1Iz26cdK9yt/2q/Gnny30nhrwCJ5Y2je5s9M&#10;l005yD5gXT7m2jDqRwyoM9CD28uvP2YfixZIzR29vMqAFvJulJUnoCGwcnP+NYzfAP4sxu0TaRcy&#10;bW2HZJGRlevJYZx/n2zlRxEVs18mXTklezPqrwF/wUR/aN+Fl2978OLnQNCk+y/ZIxDBdTqqCMJl&#10;EurqZFbjcOMZyAAuFH1l+zb/AMFgP2r9L/aE8L/EL49+P/EPiPRNKv1km8ORSfZNPcbmKhoLJI94&#10;+Ypk5IVs87QK/NHwZ+yj+0h491NNK8C+CNe1a4dlUJYQG4xuyBlo9wA4PJOB3r9jv2Q/+CHnxh8Y&#10;X0Ov/tR3P/CFaa6CWDSbC5in1WYKckzSxpNBbpsBPDSyZK/IBmvPxGIlFWme1gKWKqyiqV7L7j+x&#10;D4n+K/D/AMS/Dmj/ABZ+Edxvs/EWmxT6dZXYMTI6lRiVCRl5IHVgr8B1znqV8pu/F18dJF0dOug8&#10;mmm7mEVzbJiRnCBZZV3ZBTpIMEZB+bDY8o+FXgDw98DvBWl/Dv4fy6lbaPo1wIBd6m9xPdM8iIkX&#10;nzzgCTLFc7AEwFVcbs11un6drdzbbruCe1g+1QQTvp7tHJbi5VpJGEsW4lI0O5SwUsTxnK544NON&#10;z7mNKySbLfiLxnHpsFhDpk91p1zOpW61Kae3aS1RFKJPP5rFhgKVWRmKb0Abc2N3LeF/iXpaWlv4&#10;cv8AUGuZre0hnuLqWT95cGfgASxsrReedwOQNoXcoAGBX1/4e3Oq2yWurRqbUG5S5dbMxyyRSR+Z&#10;b7SSRI0bIsgXH3kO5ecDS8KfDdvD+kBFuYJ7aOedIItQBKxTSMjFDbgYSQneTGdwKqMcV0KUbCkm&#10;jCjuryO81DVL9G+2LbC5g1LT28zdcQyu8tnsVHIeNBGMiNXP3kAbKV1C6y3iC3jk1R1tTqUM1pcy&#10;urmJbk7mkWaUKPLysahdwQzrhAMgMdrw54bis76a+tLx5JpdR+yXDxybV8wEobdLRYYo4kmAVfMU&#10;bpNseSNpLd7ovhrQrO4mmtROlys0ktxGZIo3UyOApMAEkZLMmEkdl3NuZ/mOaJTtqyTB1efwnouk&#10;rb+IdQgslntYZbqMXG2KRVCxoPMXLBxKwWMhQ0oIUAsoxg/8JxO8cc9pe6rp95LCqi6hiuLlIzCg&#10;Y73JMYdvNidlYDKjaztt47HUPDltd20Nr4suprd7i7RrMfbJbaZTE+1YyrMMljuc4wo5OR0pdA+H&#10;nh7TYy2kgzTPfG5lnS3DOA5/dhbhAVYojP5pQsxI5fphe1ilsJq+5xugah4pscaZ4p2TlojINR2y&#10;m3YhTJIwVG84BQwxgCNXUhTkA1Yl1/Urq6+xpd3OIIorfes8ttDhshJJoijEjH7vIlLB+CQpLD1a&#10;Lw9YQX4a3Voy9w215flWM/eRSyycR5JJwctgfxYIwLdL1dOFxqmq3WyF/LhS0t0klmjRysspJUEK&#10;XbaJEbA7EDIDVTqLqcO9xqdzrqXR+yTR3sKWdpNJFJbySn5JjGHYuGzGFG1WCMdrNjOTTsb1YLq0&#10;sLNpZrOTcvm6fPudVyXZ49yspZMcAnqTjB4rtPsXhe51ia0ttOE048vdd+UYnmhaRXJVgu2dh0C7&#10;dyrn5l4Ir39vrlvqLWNjdfZrc2qRDR/LDSIS/mJKlwIx5w2jYwEbNx1Dbqaqa2Go3JIb3Wo9DgWS&#10;ygkspZogq3l6yXCrGzSQSQlldpJdyq20vjKH5icAdjaDVLpXt75rZbT7MpmsMqrQsI9oYJv3suVA&#10;bPCgfIcHFeeyrepovl2iSWQgd0S2treK4vSzORblTO8ccblgXK/Oyl2UZzmt6weFWthZ6bfwS3UM&#10;8yTzLZzTRz7ysqkM+7eruWU7sH7h5ZFDM2m9ze1HUNbgsU0/RJG3fZy8VlcW8YUR+cIuTIyExoNm&#10;ARg5BLbgM37Gy1c6g6JbTXMkaqVnlEMFvcSJD5Y8nD74tobIDEMdpwA2TTYYdTvbY6jcXc+y3by4&#10;hHbpbfekKgHzCzMEkDbj5m3nO0gkU7XD4i0y6nktIIZZ4oF2OFMW8g7ZGjAJiYqgZmAYnAK9cZXN&#10;q1f+vwJbVrGvdxiXTxpF/cm0lw8UkjzzW6iTCqfKfbuR1OxYyCCOTknrkPqWgafC91JqNqYLiYO4&#10;u7hmXfJIiiQsdm4OVADjLnd0Za82vjZ3aPeXM08WAYz5MJllm8xyx85SAokZC+W+YLubDMRgYfhu&#10;XRbXXm1GSKyWS4eQJBIoV0htyZArOVRvNjaV1iYkgIW4B2mr5tNxKjbSx60+q+HNNiWWaUwtEZLs&#10;W4lZY5Y4nkBlibAWUxhWBPzbyytkHk4mr5u73UNQ8OWwiMfkuuoXk4gPlRbJlxLGzTDyGkP3l3qq&#10;gndkKel1W+0r7Ml1d3dvYROFFyBmVGj8vyt0byMWh3ArvKk7to4BwV8a1f4yeAdOFxpkdxdXj2ss&#10;nnHTbWTUPssk+Ms620UzIrBWU/KBkEYPblrY+nTi5SlZI2jhpSexsHw34s0ucXGhSTNZ3N4krSxX&#10;T3e83EhPm8SRMiF9k4VFLNGGDOR0xbfwNqWn6ok8V3qgltrZLKJ4ZzcGWNXfMJhMcRMLMUbPzjyy&#10;C20102n6j8Uri3t7LTfDs8Nq9mjrd6jPGjoQ2zEtvE33WwGQKGOHI2qV2mfUPh18VvEV6kl94jg0&#10;ezmtQhjs7UyYkbEhktLiZrd1IKMD9qjKqhyAxK44Kue2lanBy9Fp97sn8m/vsn0wwd/idjPm8AeM&#10;WsTb3tzZ2FmrKRqdnN5csUe4pHG5dSvlsMEsSWDgFeOvD6tqlrZ39yNWS81ZY9La81G2RIruC6W3&#10;aIRPG0O2dhH95URVLbt68ZNa/h/9m/4U/D3WtZ+IeqXGs3V5qllLHfzpfajcW8sJARytrBOtuBJk&#10;KQqBVOFGCpJ9LksPh58PvD8ni/QtGtbWO0jeJbi1tNk0UMKMVDGKKOcRYMgXJCSKDtHKg+TXzHMp&#10;zl7JQgtLN80n56JxS+9nVTwtNaSbf4Hhvhb4p+LPEGiN4j8CWesvdywCa3i1TSzaW0Mdw0hEpnm2&#10;qDKXBw6GVl3KzOASvPeI9D/a0+ImqaZa6d4sufCFrZWlxqVxqejXcdzdxX8mPLgWBrY2l3ZmP5Xj&#10;naM+Z86lMKF+krv4kC3to5rqK01eS4vJLG8017eXfcxxON0+6QOZHRdjJGGLEIDg5AGDqHinVtYW&#10;DXxd290uoTNa6XaWzTy2UbQgIbuSNYo/OQttJXcrJxIuFDKJ+rVZO+IrOXlol10aSV+pqqcUrRgv&#10;1/E57wz4At47ex0vxxql9rJgZ7W21jU2hsTPJ5I8x5rexREYbDI8oLMDjBGzIr03S7Tw54b8MiTQ&#10;4bSycywvJLZ+VJcyXMSeVC20kvKmzKxiVxsQ8FtoB8p1u6n1SEw6jJLdXGqrbRX0h894meIpGnmQ&#10;3MpiSQKv79VlSbyzujdGyW3ojD4B8Nw618QNTuLCLULqPTo9R1O+ighiERdITsuVMjvHDu3bjiRG&#10;OGAINc+DyHA4Wblh6EYyfVLV/Pc2lUlJe9I2dJ+JOnN5NtDcX1yZNQie3F0QsghkuZg9pIE53Kif&#10;uztUshUkZA3Y9v4q046nI2ktvuoDdLHbLMERYbjbPAJlSKT7OIBHsT5wy537gG2n5R+Mf7afwV07&#10;UrnSvCWral4hgu3W4a48LxR3gEm2MwgSyCIRsjbWyru8bRmNlZWdj8neMv8AgoLdwyufA3hfBBQQ&#10;61eXkYv445o/I3lrEQ73LASptlXG1fl+9u+jhl9aok1C1+5588xw9PSU/u/4B+s8njvw/qGjWd1F&#10;cWVnJH5tzElzG7l7UzR2v21MH96iXCtJgtLtXLB8kCuSufFc3hbw0t34o1DS9HtL0xCeS5vIYzbT&#10;wHbDcwOZdzqgWUxjhpHHQkmGv5/vHP7RfxY8c30smoa5qQg8+O9srPTmW3t1eMHaYgiGSFkJYrtf&#10;7xLZBJavEPEb6lrcL+IdZuvtFzMBeTNc3LySO8hznEzknL4Yuc9M4z06P7Edvel/XqcUuIIptQhc&#10;/oJ1D9q79nHwRINP1/xtY6uk32xbyz0dLl5kMro8NxHNH8gmnwpcxsJAwyc4FfK/jP8A4KkfDrwv&#10;dMPBGieINfvYbeWBb3Vli08FRFJ82Y5b1t+9w7hgrYO1ssc1+Qdvp0+qXi+dGt/FE/mymYrIpaQh&#10;iQzEZ3ncPk2gg4OOlUdY8RaVYSvot1CLR2XzfKjL5RHBzuXYEweQvOR1PIFTWyahyyU1dPv+ViIZ&#10;1Xk9HY/ej9lr/gq18E/iLc6b4C+K0/8Awh+v3IazWLUw6WEtygGEhvCBGPM/gEpQk/Lzxn7ovfi1&#10;8NvFFuP+EW13Sb+S62rDHZXcUwfPO4CNieFYFu4HzdM1/ILqWkQapeCKPzfKMweOKXFxM2O/z7kc&#10;HHYHPcc4qjceDtNg1qPxBpVudN1KFkvrXUbC3NteRGJTtaKWAoyEqedm0A5BIzkf58cZ/QDyHFZh&#10;UzDKsVPDqWvJyqUL3b0d00tlbV6bn7Lkvi/iaaj9aoKo9NU+Vv1Vmr+ll5I/rtFrPf2tyYM+dbfM&#10;0WDlicghTj5uhxivLZ/E+59sSSNvcqoCn5iMggcdcgjH4V/L5dat8VNctBba54v8ZC2MqSPEdc1A&#10;RCRejKWmAIUrwRkk9gKXV2+IU7vHL438ZIm2K2VTreowwhQoAUK0u0kAAEDBI5OTyfn8D9CjF0b+&#10;0zCLX+B6fjrf5W8z76l450df9kf/AIEv8j+n/wDtu62mSSKXA+8ApIGeRmuD1f4v+G9DWVtW1Cxt&#10;FhfZK91cxRBGPRW3sAD7Hn2r+YPVvhtf646nxTqniK+aZXjje71O9k3YX93xJIVIBOSM9RggYzXL&#10;z/st+D5reR30oNOrIjsZFmVnOT5hZtxY4+8wbBPvxX0+B+h5QjriMwv6U/1c/wBCK3jvV2pYFP1n&#10;/wDaH9NM/wC1P8FrFxDqHi3wzC7HC+bqlqm7njGZfeq/jD9rz4EfDi3S88d+LfD2lpMT5K3V9EJJ&#10;AOcoiszsPcKa/m30P9lj4Z6pqUenW8dtLK7ALbWVm88qkKWKsERnyANxwOMH619X+AP+CcHjTx+b&#10;eDwx4cl+ztvkGqa0F0+CVItm9EN3tdthY/u1jc4DYB2k16dT6JuURknPFza6+7FP5au33MiHjZmM&#10;4vlwkE+nvN/erL80fqbH/wAFOP2OrNwE8c2E7Z4S0try4Y/Ty4Gz+Ffbvwj/AGkPhd8Tra3m8E6z&#10;YakLiGOWGO0nSWceYSMPAD5qMnDSB1HlqRuwSBX5NfDf/glb4deaKD4iXlrp0U8jLENMjlnkdY2S&#10;NxDPIohcRyMASACVbMZYV96fCP8AZI+EHwL8Q2Xinwdpk895aX91YR6lfW1xHdQKiLuMszskDDdu&#10;SJY0OdzZLbdy/McafRd4awuV4zGKdVulTnNe9FK8YuS+x5fidGXeKGaYqvTo1YU0pNLRS6u3WTP1&#10;K8F2ccdt9ocDO7BJ7n/P+ea0fGerNbaTJLI6RKvyrkjcxb2PQfrWV4bnYWMQz91AcHucDr9K838e&#10;m7nt7i7uLhtigsIcYGc45+ma/wAfKmUPG5ynVlZKS8+uyPv8DhvaYhczCz8XIbjyrpvMH8LKRkfi&#10;OK9G0rxQbdvJZt8T8r6qe/8A+qvlC0u1ifepy2enYCu50fXGOIp2yD3z0r7jiXgLDzi7Ruv61R9N&#10;jcqi17p9aWN7Ffx5THqGr3n4ceIyyPp9wcFfu/8A6+fxr418L6u4YK5556d/TivbfD2p/Yb+G7Un&#10;bkK+D1U1+AYynUyzFpL7O3muqPzviLJ1VpSpv5ep9lwTAkMeh/WsH4hQJceBdRVyq+Ukdxl38tP3&#10;cin5nP3R6mjSb1JYFfIII61Y8WatFpHhHU9TklEQis32SMhkCu+Ej+QYLHeygLkEnAr+s/AvO5w4&#10;kynEUdZKtSaS3fvx/M/n/M8PaMkz5ii8PxR3cV1c7ZGSAwrx+9jbIOFdAXCt0PbIBK4xVcxyPe75&#10;ibeR4gY42ha43ovX5FwFIBACgghiWI9KWmQXOq3EogldVZY1TUoJCbiQqSWBlkXCneCSvBYDB6E1&#10;aTQ7+2mh8yYJDNcPFeakswhuIxuIBAZIyWbOC44z1z2/6JPYpvRn547q6kzmdTlW1vY9Y0+4hlgM&#10;k0CokLGVJGYbGDAsqMjbgcxEMWGSmCTrah4Uiu5VWyjhikhWMJPNbM8gEaj54xuET4xiNiNyDIVT&#10;xm5GnjCaGSeB7eW5sLqTTGNy72qnY+NwQiVGTaQ6lyMk8E9Kvxa3qclszaNZR28kCSQRJdv5MIdW&#10;AlDTRklVcfOqiH0GR1rT2LT0IcmY93BaT2y29/NPA8as1pdEmRgxC+axDjduLFsBTkY4CgYrQglk&#10;tkKLOstw4kjWaNFf5gDiTDAjAOflLbsE89TV3yo7JrgytfQyTQu0U4iSWJJolUsAyiUYB4AbLfNn&#10;ArIvpLe3sYzqDRfa2KIIr9xD5srgSEqvADxpgpvGWHALYIrN0peoNpqxmTia21K4uJwGt5Io5FVC&#10;7EsTy4Yg4VWHzHdgAZA4qCTSLOS3FxNbSrIJkWGL5trBoxtAAbaWYO3zKMjgt90qOhvbALaR3gmh&#10;tpngYtd3iEoWDB3Cl1bLKrEP5fG3vgZHN20t7cwK98ktuI5hHaHT5re4tbmCPiPiLe542j5thAyd&#10;oGRQqct7Fc19mat3daU+pX0UCpDcW6Cdn8mPfFGVyZFfDMXABOwiRd2Dg9RVtLK7ewj028tGvLSa&#10;5Enm3dv8mGbJDDLMgClWJbgk44HTN1HVdZ0y+Oo3lpKtrtjS581o1gt1JxmZgcLkEhAzYJb5ip4p&#10;2i69BbzHRXjubJpgptrvyGBOAGPyrG1vjDcsG6kDLZyJlBrWw7WWhvXMtla2Nx9okgff/pBlYhGa&#10;NTsaRwwXYFOC2SwYEscc0XLwq6RrJJFa2bpJeyPuErRs33ozt3Kq/NyWUcY3KDmsubUtMmIh1eD7&#10;Tb3f7u4ij8yeQjkOpTYhKgkBeTyxCgc5uXGn+H7P7NNcRSNDZoIrR7FLi5kMUjMqmRkUsExkgEso&#10;wCSOAzXZmTVjXiuJbqH7TolndyG9SJ4zLIBCY9vy7S4OVCEkBST2zyKw4vFF5HcCx05JLhp3Zkkl&#10;3xShRgq251bzAmMHcAQCMoq8mMaJa3EQl0aA2sEkLSTxQMqRRSA8skbAgNKCfnXbjkbCSpCT6ZJI&#10;wIuJ4WuI42ji2b/lzkNC33EZ8dScs23kkYKi1Z2HyrqTjXLhciyZhEszNN0iWBFD72A5QsTz+7Vh&#10;k4wPvDCHirRRoQ1Fp820siiBkRyMMwTylxHtQFgWV32oWx8wXmtbTobhb6NctcwyRxicXCOly8sb&#10;Mg87cUXYu0L8i5LANyoya2nvpdte3ej2c1tdXdq82bF5YIL6CMpGZGMYVQ0eQFcMoyOdxB5rmVh8&#10;t3sQ6JNqV1f3GpT2s1j9nJcLer++klCiME7PMUoRghkJPUdK6DXoZLxE0zxI6vbGwkldIHkikaZJ&#10;M+X9oVP3KYkACli78nBGSMyaKxt7F7y0VZZbNU86wDqjKUO2FPNJ3RqqHdtcleMfKQKt2v2+Kd7b&#10;zned2Ek1+kEa5BQYaRNylo+ihlGQcZ7llzW1CUb6l2yuoJkk1GTzUVbs/K4cYhkjUsoEmXwpHygD&#10;acHDZzV2fW8ySWuBII0WWYXQTzUEmdpKEDAYA4ZgATkDuBj3N6sC+fazIbhIiJLdYg5GQpXapwwd&#10;+V+WQKM8gnGcmDVRrdkGlgviL51lkjGEdEgcCRnBY4jP8YQMQW5U5ojrqw5dTRGuPPBKlnJPAXlR&#10;BAoAaJs/MXeJmUOfSQLkdyOa1F1hnuJbCJZ5QQIpI5crG5xnzCwAwGHzKV4LDHQHNK61PR73UWgk&#10;tLlJZYjE4aORkRhg4lUkhWA+6TtwRjOCDVlIo1uRqFnHHKWfY8zoQskbpgCIrzw2WPG0dRgk5l97&#10;DsramZb6rbOiwwzPdXAkEyw4/wBWkijncylSEUEkLg4yD6HRk1C1kni06Dzs29wpY2wk2g79uTOq&#10;gE7csEBzjqvStP8As46lZw22nySQSlstcszMxQDLDeXyrMMfK4IAHTPSS1WWa8fTFllh8v8AePIX&#10;3srk7kLgoudyKfvDHAAY8GpbdtBXSZBJrTQaeZJLPzCN32l1V3Z1bgsQFZyxHOASO/A5FiK7keT7&#10;EJIwyEFogFUH5SMxs5LKSoGeCuOO2a30g0u1ldvKME5QSPMsaiVleQ5j3xM+4q5yyqQR+Oaxr7xt&#10;4Ut7+2sr+6EN1cq8MbzBSN0atgHcVXLMuxVYhmZgO+T5uZZnh8HTdXFVVCPmzPnVth0T6WdSmSQo&#10;8xkJdSThFIA4LDgAIMkZzgdhWf4g/wCFe6LFNrOs/ZI2gMM085fa0YkyqSTgMPk+X5gxK4BPWsq9&#10;8QXfiDS54fCsttp9pBJqUP2jynFzK9rbmcrHFKqABlwgK5zIcbvlyfm3xv4vn8c/2pq+g+H7O606&#10;PQ7qLT7K4kivVaa7ItY0dAkZSeV45FZy5jijJOVDMF/AeLfHnD0YuGWR5m3ZSa00SbaW7STV723u&#10;rpNpqvFOyep6C3xmn1+1t7vww6x6Z5xl025lKr9uCymBYUePzGS3kdl2lto2hiG4Brjta8ceNRJp&#10;15q1lepAsVrqtwiXf2dns0t/In+0NE6+SWnZcphPLuPnGY+vn/hvw5qdh4lsbWJvFFzF4S0S28Kz&#10;RadgWUlyLeMLGqRr58flfuhJPE5LeQS0JABPrGr+EtBl8BXOs6XHcm41i1fUXhvHaGFDPdxrJAWG&#10;BGRhimfL3xkY37CF/nDOeMcyzGrUdeu5xjrZtKOjtrHW++y177Gc5Ssm+vY8l0zS7u78MaBfXWoJ&#10;eQ6ddmG4SBdscEN2/mQXDOWcMtsiPH5AY+WRJlhk1m634r1vxnNd67Y22nWEej2dyurz2N2sVvNd&#10;zTyRQlbiBgJpxCHB85TsdZcHG3Pqmk+Jfh7H4XsPCejG4nuLuU6pp95cPEqPcm7ZI5bFIyW2OrD5&#10;VUsC3lFQWRTy0eNR8bT6ZrdjpGn6Do1hBNcW32ljcxTxecGKxeUElR/MupIWQzKq+W0sSEvu+Kp1&#10;Kbm57aLa/n0t9nr2+TC0p2i3/wAEsS6dNruuH7LE0PnTNMbBiiTwXE0AhBS7MghihePaFXzCGuJC&#10;OGGxszw1qHiQ6NDp2q3MVvJAU/4R4zqNVuLNrSJop1ty8e5zPbs0RkTIAaVQGUrt9A1rwLP4H8Gw&#10;aZaxWEVks+k6da6SkSz2sUMM4jjgAGMRTYdxvbKby6qSqk1La68H6Zrttq0Ws6dFGt3BpUSyCadz&#10;PCVKWplmeRojFucwCJVQhWLkt0yxVKcVOaup7q+9v0v8vTvEIptWYaXBe3Xiux+GWqqlgdNEX9qW&#10;koiuBGt/Z3Eiz3qNJFmOJEDrEinerbcAgFeS+Ieg6X4a8WSS6jdzW1roOpxeGllaFI5j56JfWs6e&#10;eHW63+ZK0ZwrRyHMeFQE91p2pWGqa3rGpeVbR6lPcQWFmbm4W5gmWeMxpvuXX52giVQWODzhFIIU&#10;UPifcW11dw+Nde+1XE9graS2h3qqYLy7tMW1nd7WcbZUe2/dJKFifbK3Pf0aWPpKlOnTbtF6Sf8A&#10;L2krLW6TWl2r+RcYux51a/D+w+F3xFvL7UZnntLHfPpV7MYnaOGaW4t7SFr2ZY9siSzO6wHG1WW3&#10;D7cLWb480Hxd4qv9FbxpBDa61bwS39raaPcSPDF5d3JdQwxiOOaGN7qCPy/Pl2SyIRFtkVZHHoGr&#10;yaDoemJpWi2d9qs8t1pl9fxI8j/aobR304Tu8sYeBI3DXUjuQEEi4IAyeY034wQabqF94iS7hllv&#10;ZXuWvIYmt4JnjKQQy7FEk8SwL5qEMpMcz4KFWyOrHYqXLTb+3Z6LRdUk2k2rWvd6767nRTq8q5Yx&#10;S/P+v8z1fw14M8EX6XfiLwhby6hp93Hdefa3tw/lfY54JBDaW0UcRkWW3VjgD5F2lwmUBrj7ee+1&#10;ObQtN8OyWumabpJt9Nura0VLJYnt2M0piuiHaZpYkuYpHRgnB/dohUp22mePtO0lr/TdOa+0r7U3&#10;liJLhZLZZXmTz4oIDhIorhTFHG25jFlXYA4LZHxD+G2pfDJbqy0SRbh7y0F/aWMVzLNHC7RSxXBi&#10;V2CEF43Z2jKghi6qAqqPO5ZOnPkd4RetopJOTsuittr9xFWSgkkzjvE/h7UNG8TQeM3txc6dYX0y&#10;zxrOsF29jp8TzxSJKQ5EYuwDzIoZI3t3Rg+W1/jB8NtVvdAg1HSpp7e7k1t4Iop7qSH7ZBDG0umz&#10;Zbd5gKpHEyM6xlpGaPbJszxvjXxlqFhq2ma9out6VHLostzqkdxazL5FzZWVs66jZyeaGhUyRhJI&#10;7jeTlWDADzA2R4u8X634E0MaGNStV1TSrJb68t4HuZbt9Eg+xrbzIHEMj3ptm88p5aAojDDEAP2Y&#10;HJnKhGdHX7Nu1/O13qr+VvuxrYxKOn3nMeFPD9pp+leH7vWANXv764g07WbWwN3fGa90ueeSaCS5&#10;heFIEWNmQzMBtfdF80mN3oXj6HWfCXjxfD3iOG2A8RIdQja5vF/4lUF8xYxXY+eSJZryIrbRKpTE&#10;YAIQsa2PHni6waV9a8OaNBBeWOpxXjPqTxWS2K3chWdYpYA4uIJncgsqqWU48wbsnPtPj7Lb+JdY&#10;8SzS2Nxr17pFssuo2enh7Kx0oQxNZQNcbfKuJ4leSaM7jIIJIUGWzjSlhqXK4VpPZcqSvrd3b9Fa&#10;yuld7rZudeMmk1/XT+v6XingLV/HnjD4oQ3fjJrDS7lp7vw7BpwuLlLiG7VhC0ctqiSRRWS29y5j&#10;kcA+dHCS3IVfZtP8LLaWx+GdlrWn3p0eG+gvpkupZ7dtUe5EhDzgMW8tpIwgbczQs0ZUErs2/iF8&#10;MTrPiuz1zRNPFvHpuv6dqM+r3+l20dxGIopPtCpIjxmJWjaJkw52FJDIXGFO54B8G+Fde15bK5gC&#10;LeeILryr+dbbz7yJ2S4Lg24DymFoVdS+50KLtYxYQSrKdGjFq7atbVXu1azsrO+/57hU5Yx0R5Dr&#10;dtpenNBp/hW71K5tLSLUtU1jVIL6H7KiKFjjtkuSA6rCJZnllmIKI/ysf3YPzF4s+KY8L+DdT8O+&#10;EIJjZWMU9pLfW1jJNPHaWpM1nBLNDErg7klxPz+8c7gpKoPf9Zm8P/Eyefw9qlpBaaBewT21/b2E&#10;7Cya32W4eGUeWixRSwwxRzfxFZACX3hqw/A1j4g8O+MNd+I4tp9W8QTaudGv9V/dSPePMk6EWwia&#10;YZaYuELgCTaoIBaOujDOirVUpe67aLfrd3fTfW17b6GLptrTRL+vkeE61r3jLT/BekaZp9zcWuj6&#10;FZwm08QfZy4jiuV3yI6riVJLlZnaMEZnKFN5HTN8QfDaLwbaWmr6wZ9Os9MjstdvUe4jvjcLNCsA&#10;lC3ChwLqRFVDIY/3UkcmQkUit96+N7jwj4S0+aTR9OsNNS+u9JfUb27mP2WFNLjaHTYJhASiXSLI&#10;8cqsMBnTa+/bt+fPEPgQ+I/HHibUPGF1PeaZqWrW9qthZxSNcww6dBLHdl5mRrZLoExyWxQgRSpJ&#10;IFxI4PZSzONSrPnndJJPrtpZPXZWXlbYweHlTs3r6/PU8s0v4jS6zod34K0LTpdFu/D+lQX4mkS4&#10;eKH7bbrPfQxajHGsc93bWw+0QRrEvLNG2SPn6Gx+H2knWZl+Cg0Yatd3FnqNw0UMsHm3kkq3s907&#10;zOIVimWGZ44VkKbzGqKQVFYPxM8QT+EtJ1Cz8C6xY32lz2n2a5isj5DSxELaajtRAZkuZ4rUiRiA&#10;7gRgFAQK3/DWv2/hrV/CttpM7Xl0iu2o30LSw2E6GFbh7e5kmLAK0QWSSZZC+AUPLMFVepVcV7Pm&#10;afT5K/47afqV7r0ttb+vxNbSLb4geLr3wx4n1fS7hJ49Ni1oXupWdvNM11bxSC9imWZi6LJbSJIJ&#10;eUiJkUFXLLX0T4p8dajoXg210/VtLBi1F7nRdC0idgLJrfUUk86KRAWj8uRQvnB3CbQ/+0F8gt/2&#10;grFNRmu9Qh0u+SyuLjT4NasCHkjsr6BoJ54xBcGKaCMENmFgHjxtBZzu+Z1+I3jLXdObxHPFd3P9&#10;t/ZoobRZ55J7S3t5HiiZXkbyZVEjNMAqJ50EpQoXBzniMorpNyk07tNX1Wkd311u9Lq8V1O1VIyW&#10;17anoPxQ0aTUPhNdeJvF+omeK81ARabZ6SzQtBbWr2wtIlaMExtbFoxld8SgsdwVht+XfGOgve3k&#10;2oto+pWDJc24Q6g/lSQXjQSRtJAxYRJPAkxjKoAHl2RAbiGPsfxF1zxd8YNF1Lw5a3MmmeFdIszB&#10;qDRQ5ad/7LuWd2IWISSQyworqUZSpUjAameHPDXgTxDr+ka/43ub65vfFOlR6ikVleXEMcR0y3+2&#10;PJ9iaGIxLcuI9wmLGRnZShCqV9zDOhTjFRjt1Xf/AIb8rddOZuLvqfHPw7+FvxOHxBu9K1cXrXDa&#10;dbXumxxCS3FzcRp9qiUyqvlb3mhmknwAzxjOQWXd00vwe8ZKdC1+7tbzUbSfTEnu/sc9myX2p29x&#10;NeTKI03IYxbKSriTeJDswfnFfop4cbQ/Dmu6W8l5NpF4NLZJLW1IiigmSHZPfSb8umyElN4BZVjX&#10;cgTmuA1OKT4jm+8MeLtUtl0qbw8ipcyBIrlIWxNCLYnAZZDtaRv3ifK3QvuGkM852owj+X4f19xo&#10;owW7PjWP4f8Ahn+w9GurYHTzpeqXc0YS/VpJLVY3LSwysy7N8zR4IQh5MhjhsjSHgPXbvWNRfQrJ&#10;2tbLV9Os7m+h3iKS+12T7TdvZwuxQqZmaXAyojAGwLlS7x3448C67NDaazZXj3QZtIstVt8RyW93&#10;OzOGMLKCIgdsRVt5VmR0+ViDy3iX4o63Y2/9l391cSaUY4L2+MNvE62U8x2rd7I1BngR0cNuOFRj&#10;ggqTXp0sZOUFGUfPTutNelrv8fUL7akHxG1u98D6VALi6s49F0nUBZahY2R8+PUNNut/zQyqsqi2&#10;QvIQrKuzaQMAKKT4SQ6RNp8fiHxdfPpi31oktgyRLPL8ky26ttlKmWAsqSZw4beQoGFB1dPeHxL4&#10;ttg5hne509YbOBGDfaBaupEhRpFDCOUIYM85dwQoIxzsvgiw8JaPP4Wjn2a/dW00Wnabcb209Ywk&#10;0sUbTNlo33LG/nKu3iPcMDKzTnGatazX3W7fI05rEesJYHWLi51Wwuba5ttLlQpv8lLewkyWuYI2&#10;UHZPJMUZNo2P82MEgdbqmj6lb+GofDzSXcEFhHKJAQwljtLZI3eB5HVWEWTLubBLqRkljhusk8U3&#10;Pxd+G+m3HjIWV1qdjJbXOrS2CKst/MqCAQFSxD4VdrjAVgdy/NkVwNp4t8Q6z4ks9Jt78XVtr0El&#10;lf2KxKSlhqcJlW9aWFxJiFmGGT5i6uTtO3GiVOSstLfpc09srXtY8WuvEd+vizRNUkEcWm3sP2KG&#10;4lDsowC0KBAwaJkPywuCCxOMkcV1FiL7WNTt7u+024a1gvW1AWmp/vWi/fRHz5GkBDJCzkwrgqB5&#10;ZyR02fix4dufDOv22mxl4Mh9Msnn/wBJa5vbFvLFtI0Q+QxLJ80y/IWmDYUKyjC1L+1hq0Y1GW/J&#10;02NdH+xSXDkXKbmljWZxtceYxjCKm9nXzlCHYMDi0l0dv6/r8jshOTPSbgRNbzarrVjqVzCmrKly&#10;Ek+yhYtUeN2G5mEkgYzMWhhDKojaTgKRWL4w1LWzpsmrapZ3MOnLcXVrq0ReZWlht42S3ugyfODG&#10;M7G2q652hWZhWdF4Y+ImmW9hF8QtetNF1CK2Ii0+2muEW0drgC3nHkhoxM6SkSqBiMHdlRtCy3Pi&#10;u18NadqVnoMlz5semmUWsxW6EdpcQtGYX3EJvLbrjchAMgZSOAKzqYTktGq9ev8An/SKWz7nO/Dz&#10;xHYweHLTULe4W8i1OaUwtNE9oBDcrFK1vJHH5f72KOFm3MTudgRy2Gh0/T7zVb/VdRstON1fXVlb&#10;3FpLeMxlt57H5dgVAEDW8kse6MkEAgfOGGOlj06z0fwDBp/hhpEP2kTTXMkRid7glLeW6SOPO0sx&#10;X5R0JPTmszVtY1S3tjbKv9rxtDLb6pDFHvVpUmjfeBFxI+GCk7Du+XAG0kcntLzbWq6ff/WhcZ8v&#10;Uv33i3xdewjxX4fk+1WUdtp2szRxRl3nkXMrN5qt8ysCiyoTtzgFSMkS67qWvaX4Du73W75BFdXr&#10;2FhLGqxMtpMsk0s0bJGUZ3+aRnQrtXJx0qPS/EGmaLqcEfh6cSJp6WVw0l3KqRfZJ5m3yCOLIMYa&#10;b5FAXO0qQVwtc/NrmmSapqc1gt6dEm0aWX7Y8LHTGgV2jt3eJuEaeSWKJQmfMUHBwC1DoScrOF0v&#10;6/4LNaaje51GjStrmmG7lSSObV9HgFxI0kmJrIuJJQ0KkmEESo+QDIT2A4r0nQviBa+INNGp6Xo4&#10;t9Os557WGbUpJbhAIF2yzW0bgmWMxEtEXGWGCQChx574L8K6ho9j/bPjLUI7qaG0uILeC8ZoIWnu&#10;4mYefbyqpSFEUsod8kMdmV4roNSuxZXk+kRXWnzQ2MipvjmxbGVQkgXzn3fLNhsSKAGcKhxxnkrw&#10;tHRX/r+v6selGa6o763OomS9W6gtZbu4gj00tcTLatILcufLi8th5asY13DJVlYq/wAqgUy0vLfT&#10;9Lk1b+zY7Ly0hMNjJCW/07ySouFUg7BEkrRSKy9SCSyjjg9Q0RtRh0nS7HUZrW0fUFaGbU0RpJZo&#10;1+z3BidAgWVWI3KAGHlnrkV2bXepnw7HqeoxWZdJvN0+GOUM6xTOwXyXU8rKsLbVeP5idpII3Aw8&#10;G1e1/wCv8jZ+pS8H280z7wMXF5Z3Pl3pVYooTFJFJ58yxjJIFvNKoUjGQvH8Ppf/AAk3gb+/8Qf+&#10;/kH/AMYrxnwlra2Woafc3NjqQk8RRXmmusUpnuZY7oyzBV3MUYYZ4w4cOueuCCOb2J/0Cr//AMGN&#10;/Wijp+7jfcmceaTuz//T/Kf4r6H4E13WbPwN408I6NNqHh628MeEvEGo6W/9m3Fvqtxp4Agstir+&#10;+QB0cyPJH56fKDzXxf4u8R3fw/8AEtr8O/E1ndXen2ySNcad40aO7VEuP3sawXVqqtls5M5yF3fL&#10;yGJ/Sb4ofDLwHonx3ufBngbVb0X1zo1tpnjTTpJorrU7W7mihltbwSyujy/Y5EiupWVWd9zBxhnF&#10;fP3x21+Oy8P6RqV7exx23jDSYtE8Q6Tc2ca39hqPh64SC8jRolKoQjiYfOvmKiE9q/z04MzKFWVO&#10;moycXFO0nJNScbtqMm4p6SkuWytb3j+k6ntlKUr2t1VrNLyfy7O92cf4ZfVtY0jWNI8Oefqdhc6W&#10;NNSLUJw93aWt06OFs9WiIttRG8LsjuDHKB8qkPgHq/AfxV8afs8fEPRvj78FdQRNa0zZpWuWWoyJ&#10;p1jqbWkW67tZ4LopIDJEAWLsxMjfwsyKeZ8B+FvidcfDrWbL4Q3n9q6XbziZ/D6I11BPiRd9/Lwq&#10;DbHEJQzsrqhQhRllHeW3/CA/Gn4fHSNNsbSTxAbH7LDDeeZ9+1wwS21BmUXMEyYcwSP5kSuHjKDB&#10;r9Ly2vh8PUXsvd7yS93XdTje8bvXmV1fWTT1PsuH8TBTTo1PYVmrp/YlvpLdq72equ9eVan0B8W/&#10;iX8HfidZaF8evA8Ah8Na3JNcwWCkPdaHfD59U0SUAZ/cuftVmcfPEWQelfKfwI8Z2XwJ/bW0HxJZ&#10;XVrc6Nc+IdC8V6PqFqQIZ7Nrk2dwR6MI7iRXB5yvIr5l+Mfjj4I+CPBVo/wtg1vwX4ktryOy8b+B&#10;L24nutO8+2doYZ7aadDK1zuDPKZHHlqyoAxJNfN/hvWL7xD4ntY9EuNptWuJLRXcBUjmRpCqg8ZW&#10;UAhRyT0ya/a8vx/1ilGpKDTV07rX/J9NU2no0z9dqeLVPMZ4J1adq9NqM1e99OX5rlv5+7Fa2u/3&#10;svPhw3wq+PXxe8ESIVtfDPhb4g+ILTnhba/1eCeFh7eXIcVyv7E2k6f8N/h3HJ8VF+z2M983xG8Z&#10;pKQNmi6K4uLS1Pvf6g8Yx3WHFUbv9r3wZ+0F4zv9cSIweIPiT+z7D4R1OGMEJDr66rBZyqpP3luI&#10;k8wHtnB5rzz9pXVPEtn4LufBvhZGm1T4m/ES40rSbVOCdE8OXB07T7cekc99K7HsdmTnFehV5qsF&#10;CW7svuS/yuvNH7Nhs3oyjLHRlzKlBKNv8MEvwUUv8R9P/CKDxD+0jq3iD4vePoY3s9Q8U2vizxk8&#10;jGRbjUkkEmjaFGvLva6JbzLeXSIG33k8EZH7sgfov44+GfhqPw1Y+IfG15aWereIrS4NjptzaiZb&#10;ZdOmiMdvNNJH5X25jG0lwXP7xB5cXMZU+AaHp/hD9mT4DaVcawVXQfBlzNpFprOmb7xr6a7kil1b&#10;xFIqqpDrKxaJ3DpA7Ql8RxyEbfwl+M2i/tHfEbU/2Xte1K41XxGiqMeIZZI9M8QxafA8LJpmyMxm&#10;e7jZJip+dgVMbYwD+W8WZg5ytSheMNNPsrT89H/h5U7Xkfi3GfE0sHS+qxqctasve7xpvWNP1qfH&#10;P+7yx6zT/K39ozTbDTNI1jwRrL6nr2kMmpfFDS9csY7q01bSdV057Zb7Tbm7llkdFudOj818R4mX&#10;Y6nLll/Nz4Z/Dv4R/tR/ErV/DPgnTvEUut+Nre9t9Ltp5khj1XUrS2F7BHbBwQt600O0rv2usreW&#10;obCN+8/hP4F3l7aL8J/ibq/huXw3bP4k0zQfGMl/9p1OWG+W4t7az1eFkVYLq13qokEoULIYWVkX&#10;C/iH47/Zw8OfAbxLpMf/AAteC+uNJigupfEXh3T7iCXRr938yWGxkhjD/aVZQrZV2UZU+WDmvfyK&#10;mnC8JuMls7vXX06NK6drep/KXEmHanCrKF4vdO2lvNvs5W/yPmHQ/EviDxj460zQ/g/o2heHkudD&#10;t4LiDUrSO7itmt7iYyt5twJbgv8AKysEDyybcBcgY77WLjRP2jH8FeG5LW6huotH1XTLTUdHjt7W&#10;2+wW2p3VwLlo2jNxI+4yqkORK4KqDwBX2XNP+zuPjv4Y/aM1vRPEviXT/FPheQ6FBY2T6Vd2viyy&#10;vbszakvkTxR2shuohcpbsWBinbbsYLj4m+KfwQ+Kvxr+L2p+K/B2jpdabbXUen3VzpEzxWcOrzs7&#10;3CxtC1yUE13JIUOW3dehr6qjXhKSUly2X46przd+9tmfJYjCOnTfK+fmdrLto0/LTtffpY5fSPA3&#10;i7SPCPiXxNpvgbxw2qabFJpepXd7YXcVrogyfNmE8EkB83ylKyJOjqQScLgCvLNH0DwhYm2W+s3S&#10;6vQL7QtXW4mtUdYVZttukcMolLsNmCY2DkZA5x9UfCv9oH9pnwL+zt4s/ZP8PadLLZ6nfynxPrd8&#10;LmaTTIbhxA0Mk65MEU5/dncgZjI2OSCPifxf8P8A4keAhplp8VrTVIdGtYnFisT+bCkckjM6QuG2&#10;Jul3BuchgRgkYr0YU4tuKnbtrv6a/h5/N+NXdowko3stdNE79f8AM+2/gR+zzpXxh8USeHvhLK2r&#10;eMLq0a+iFrixtLQFCkqXG+CRnlt5PndFCblACnJyKfjya7/Y88aQWlpqXg2+8Ri9OoIVsk1OeyuY&#10;pIywnsdQilt7NZGDN5Zt0kKnBYjBHxjpuqeN/Dt1eeIvhbcX2haeyJbyu08z/Z3k/wBXGZ/JAild&#10;QCoDbsZwxBxXH6/pfjvS/FiN4vuZlubwJdTX0wkkZopV3790gUsSpOBn5jxnnNVTy5TbUp/Lr6PR&#10;6FzzFwjGVOnaS6rb1XW/3H2Hpfxv/aX+JHim6u/hZLdTXJ85ItcsVWx1yYyXUV80j3lsysZTJbpH&#10;FGrERRAQxKBX6J/s/wD/AAV3/wCChnh65TwH4x06H4gW1kyS6nYa1bMdaS1R1KrJdb1kVo/LIQSR&#10;sd2dytnFfkR4+8ZeDh8TrHxZ4GvbzxLZRy2zalZ2dnN4fhkSxWOMQ28doVaG2aJVWNgfOUgs7Fjk&#10;+16VLqmjeDtc8c+AdXvvCV7fyzXMkuv3ElzPDbF/MsrLTp7dnubi7mYeWWliUP8AMSFUFqzxFFpK&#10;MYpX2uvlqt/wOvA4yXtOedVu172d7rfTpv5n9Nvwm/4K8fs5+ItSvvCnxptT8MLnSNMtdRt7yW6u&#10;taGojUAD5Vrb21mvlGDIZ1lJK44VhX6YeHPiV4P+IfhmDxP8NNO8QalZamy3aatqGlTaZpUsbFYi&#10;63UxgTCL80ZXLMu4jJYV/Et4N/4KKftJ/Dnw6t7ret65LqYk+y2F5qCLqFhd28iNHc2t7a6gZY45&#10;o1kMkckQVkcK2CMGvUv2dfG37Z/ws+GUmtfBr4i6JYmYx2Wn+DL2+smuXBcLsjsbyNkWSQsJDO5X&#10;cq7mJbAHI8NJL97aPbXR9+it/XY+lo51CbjGhzTve65bNdtm7/ht1uf222usXOhJfaLYXTW8Kusd&#10;vEJBMFd4+FIbLqBlSmGJwQQoIArTtfE14rTIl5NujVXMdqIpFwzYfeCQxQMMLlB3DOTkD+Wv4P8A&#10;/BbH4n+FviPpnwl/aW0fRb+L7VLpviW+8PadLca1m3XMMljK92trOs8hJ3bOASVBUrX7l/Cf9q34&#10;F/HH4aad8T/AeuR2Nnqxh0+20+9heXUYdSuHby7RxaxyDzJiG2lf3bEZVjyKKlJrdb/1c78Pj6VV&#10;uMXqunXofmP8Ytat5vjl45N/PDM13r1wBNJuMYXzxg4kDLuOOoyMdQDivI/CnxB0XxZq+veGdHdm&#10;1LwzdWlpqcLsI/mmtzcwyRnkGMhmClv4o2yCNoPq/wAcWuLP4s+MzJActr16l4ZVCSW88VwY1DF8&#10;ghTLt2gZzgnG0mvze0jVbzwJ+2jqOoWDRtZeLfBCyRlFwgvdGkSPOD8pZFViRnHzHtX59Twiq1K9&#10;91dr5PX8Ln7/AInPJYWjgraxfKpeScXb/wAm5fyPojxT4pm0nS7m5ljBZI38ok5EW5SsAVRg4yVY&#10;ZXA5A5yK8V1rVf7N8J65ZWUhVrS2gliVEBy8FvbuzkjqQYeFHdTnvV34l3V5HLDYzA3CzT27sEOF&#10;RYWJZWI6fMEHPTd6V53dXAvtM8QWds2fO0sIzKONphkjyO+7I5AIyOMClSpLmPEzTMpzja/f8n/w&#10;D23/AISfTbCQ6lr15bWVmJVE81w22NDcuEVZMjA3M2AP9oCvkH9pWOx034iXllYSPKFislh3jbgC&#10;1iVlAzxj0NZPxg8S3M/w50Sf7PDfHU9Y0d7m3ujKkcgfaYyWieNsrI4P3sHbz0p/7Q9+NQ+Jl8kQ&#10;YSKsPck7hbRrjknnjp7+le2qPLBS82vuPzjPcx9qp0v5eV39U/8AgHy5f5t4kwCyvdW4ZG4zhg/P&#10;12HpXMeJJRcaK4c72VoZSSOD5Uqvj8hx+VdTr8wAtF2798zMgXODst5ACB6BiOK4zXGkXSLqLstu&#10;3ynkApnPpxXo4WNpU353/H/gHwlfWMz0aa5Ji3kfKxLEIOPmPAPsPWuS8X6heWXhG81OzlBeOJXU&#10;qSCCGGW9Rn09DWvFITbG2jUPsVc8/eVSc4PUDPb0rL8RWn9s6BJpMWA0tqys3Xb97A4HbmsMMkqk&#10;HLa6KrXcJW3sdSmtn7Il1DISHXaJAMHbKmcZPOCmQfUcGvNZJhFqtqVyF+0Ovy9drQye3tmupSOF&#10;dOWOVcKI4UjIPI2LsHH0BJ964q6kRJbS4HKi6UHoDyrgZzj1zXThIK8kvP8AJk1pOyuz0HTbtJLl&#10;pG+RYkJ35yQSew6f/Xr9dv8AgjjNqdp+03rt7ZxHzk8D3LMHTeqxyajY5Lgew5POOuDjFfj1pcqS&#10;Ss07BDlBIx+5tXJIP1OCD3Nfsz/wRmu7F/2g/F/2tXAl8DSRW7CPzQhOoW3zMBySccbe+MkDmsaK&#10;5ay0O/CayR/SFFe3V5azAxO07Luk2orOGIZnCqAZACEPyk8/w9817fUdImWMW9yrtO3lu824CJ1C&#10;uUALIVVVfG0Mfm+XjkVGqXNnYPkXbDzGNq8JWNWZ0VQSxODIFVyrbto44GSax9GTX9BaGS8kupIY&#10;sMkskcMJVgrvIHQhg5kUMMn5jxgDINe5oeu3Y7TVfiFqFvCl1a9YzGiO0UjlzLgKoWMYC/OMbTk4&#10;5+XmseLVtfvGt59bvVDSS+a5hiCRyBUIIKBt6FQMFWBxgEKScire63e6nosE2qGRPJKSmSb9y8sW&#10;5j5i7MhSwwgzkYGeTnHOX2rWy39qtuud8TzuWtHuI7oqd+7KlFTyCVLGQ4JYgZAIoS7IRuXuo6tP&#10;PFeJdLJaNBCWQBkhkIbe7GNz975s5HXbjkgA2NXaezihm1SGa4t4o44rm3hY71SWLzVHlyMXZWwo&#10;AwDyCxwRVjV7mLWbRp702kM0U8axCCdW8nz02BsopAZmyAp3bTkfd4HJX9lY6jJb2qR2amJU1Tzb&#10;a8MW7cwKypKkfJA5dVOT0XsKae2grncW9rcXc0nlWU0nkMkCQ7SFAdC+15EG4bem3OCf7zECpLuS&#10;x0dUi+xIsu1nlWZiksbBgqKojyQWLZJLbRxjJLY4m0fWfDcKWELI09vPbjesswZRGDMfOwSjEbQp&#10;UDzPmHmHaWDR33iCyvtTbzr83Usdssc6QrF5tmRGJCw+8xJ+9ht2AqkDaOVbUL3OnvbPS7HVWe/n&#10;+yXSxcpbzSlmaNSitIExgYX7wUEY+XJ2il1PxZLptlbNNbtK5czyNJHiBBGilnVW5JYgsjSFckDd&#10;k9fPdP0+HW7aWCLbHOdsd5qMVzHeTXAth9+Mxt54jZtoBYB8bvkzyen13TTBLH9kt5b5ni2mK4WY&#10;SQrGHEiYj8xcxsWZVILHIBHBw9NLiNrTtd1TV7e0F4oiW/m5hwhliUDeSzSE4B3YD/MDxhcYqDTr&#10;mO/vZYdPUGRJl+1pb4up1wNpMqhQFwp+Vt21h8vXpheZNqd5BeXhjufJXfua3WUNJBGEQbGjV0yr&#10;FgxXcWyR8mwGPW0NjplzBIbuAwxI5juQyxKGQSuUDvFnaFIAYllYcryAa5bDRr2vi68kuY7yKKOF&#10;WZUWdVWOZliYrvjl3L+7yuT8xBVSNpySJpvE2oyXwV4YfOLizUCSQwNJGxHls7CTAG0qQQdx4yMZ&#10;HOXVnp17qsuu+HIJLaxFlF9lidQtjOqMTA8dw8qqJGTcnCqCo+ZgWIrodKtnkutSnJjkj8mM2kMT&#10;M0kMqbvNidGyruhUBZc5KEg8YFF0TZmfp3ie1urM6s0ciy2mImnijWMxtLtdNzOE2hgRiUEAuMYJ&#10;Jx0WnWPha6ubia/hvWaR0nZLxyyq8RJH2dANiiMpuLKgGSCOTmsC50Q6T4f+0DUHv5StxM93bqIo&#10;gI22uowdrRkhsBsltjEEAcVY9XseNR0m1kbdcKsI86EXEMTYZ5rfyvNRkO3ecuXYeWpX0q/YSPVI&#10;/EVpZMloNOeXa/yyspCmNmVI5PNPy4JIZlJD4zjPWtm18QQLE9qUSNlkAkt4wuxJGXdgho2O1l+6&#10;pKnPPTBrzi21DxNrcMcWm/Z/sTyH99MhUmcYl3mP7pBJKxhtmUyWw2K7ew0PV2eWCV1IuwkrpIok&#10;kSXHJcgOApXGEPzDpkg1k13GrDNUuoXhfVrCW1KTziSWOVvs7YwEMiEB03hQVXB55JAzkVdNvdE1&#10;BprWxnnDW8cEhQXTSY83hCyklSzqp2Z2jgcZOTFrUeiadb6dJqE4mVyUs3EJlULkYXzPuoNxGTz0&#10;3cba4+bUJQFmstM1EXss8lzaXN+jNGqt1ZVDx7AFY+Zz8ykenFRh2EzrjcWl35OmXL/eYbg67TGu&#10;ASJW8wnjO09QTnp1bU0nUWtNTWF72JCROJLeSN3DyfKwKKQrRo6nHJ7g8Z5wdOuI7hzpbIzbymVD&#10;yu2dm+VSznIYcELuCDOzcASK5xE1ax8+TVIZ5raMrPKboiF4I95WKArARGQcMQGkIzwTgZI43Vhn&#10;c3N7EPECxpDbJFkTTyQAl3VN6+WVK7ZmBBBAb5V5yM86NvNZNdStL5ZiWNZPMaRWj8ttwExOcqBs&#10;Q/e7gDJIrjdOS8hg8m/nUxyx7Jw0jSBTGmwCR1Cg/u8rhWHIz6Vft7PRZNJktQVdTFucMAPvKCGA&#10;coccfcboAOADily2EenrfQQw2yzxNEJJfL2xYcPxv3qyAnLMwwWPU8GsjStUttFuv7O1e8t5LB0V&#10;7eO6gbzg07lSC7uxlOc/LheMnjBxw+o6hbxxQ6YsRaJSDbxXC+d+9QBMqyIrMw3LkAMvXsMiP+1b&#10;LWL928qVYIJfKkkaRV3bxucqNqsyYkALIQfmO4YHMqGhDSO01fTvD010desI7aJZLWNZYthVDEuS&#10;u1TuAQjBCg5yDwBXL28tjaSKmsW1vHDcNv2GLcrlT8yjeCG2Njvt9BzTRbJqUMkMLuzxPvt5HP8A&#10;pGxnDMhKLgMPmIGMBgNxOcVJPp194d820bVXmV42cW0igXBSMDfukITy/lyG+XYcDAy2KuLa0uNp&#10;CyyaBd35Fo7GQXKoxgcKACcNgeYcMCTwRgjpwM1iReIrp7KVsRSLCwilm2hXWQNlMAptJJIJG1hx&#10;wcnnQeSCW+eWMSpJDOZ5rZV8sXAQF1dpS20IAOWIJ6gEc1wviXxF4Y021ZNY1O3sY5i09x9tukgj&#10;EW/y494bLY3AB9q7mGT0AY3G70J91bnVJAbvbZXCwICzL9ogjyilWU7iAQuDnGB3zgd6bb30VrbC&#10;wk8nz1U+S6IMrs4KoGXg4bB6nacE9BXzBq37VP7O/h+8DxeI9OkNpHJALfTS+qI0uRs2mBCPLAI5&#10;Lg8dAQRXg+uf8FEfhlodlN/YNrr13KQfJMllBbIk2Dtkk/fIAH7qkYIGCT2HoUsBiJ7U39x51bNc&#10;JT+OqvvP0pl8Ztq1zIlxPago/koke1fM4Bk2KyqRnGMYxknHODT9OmsLG0eZ5wEmLuojKnaCoAO1&#10;uqcrk5PX64/GjV/+Ci2sXaOfA/g3S4XxsnutSma5d3GMybIxEFY4J5Yg9z0NeM337aP7VfjTUo4v&#10;DWpSW7lxbpD4f0+Mttdt21dqTPkEDb82cDiu2GQYlr3korzf+Vzyq3FWDWkLy9F/nY/oLt4YnSKR&#10;4oWkjDeW8cRdJEQZO4chACCSR+ua5zx18XPhj4U037P4l1zQdM8loz5V7dW4AXBK4RG8wbcnavUc&#10;gZAFfgLP4P8A2yvi8+/V08Z3UUhkAm1y9ks4JAr4ZVW4kjT5chiqgYzkjFeleFf2BvjdduZdf1DR&#10;dFjR1SbyjJctKrLu3RtEiRtkA43Png44xWqyjDx/j4lfLUyWe4mp/Awr+en9fefp94j/AGu/2WoF&#10;kmh8YQXJPEsGj219M5BYkneqKvHy7eccda8Q1b9v34JaRGs/hLQNY1fyGaaC5uVgskBZtx5ZpX6D&#10;qRn35rxNv2Uv2ZvhxEF+MXxSlinMbB7OJrO1kUxkDa0am6mY88qAOAeRya3rH4p/8EzPAbBdM8L6&#10;r4ouIjxLNDNNlV5zm5kjiJzjGFI4z9e/DYHA/Yp1Kn4L79Djr5hj1/EqU6fzu/1MbxR/wUt8W3Nu&#10;LHwl4V0i1ikl+U6jezXW4c7VCRmFflyAOOncg1xFp+0r+2j8SwbLwNp88ZnZ/wB5oWheY209mleO&#10;Qk5IG7J/lj0O5/4KRfBXwmzWnwl+Emi2Iifel7etbRPlACrgQQMQxJ6+Znk815Zr3/BTn4/6r5n9&#10;gWvh3SI+Yo/s1s0+3aQTt+1PLgFvvEKMgfhXr0MJJfwsEl/ilf8ADU8WtmMX/FxzflGNvx0N6b4H&#10;ft+/EqTzPEo8Sxoyhf8Aib6pHZJs5wfJMy4U88+XxzXXab/wT3+I2iQrc/FTxl4R8MwMoOLqd7na&#10;oBOQWEKngYJLn8K+QNa/bF/aT8aqNLu/GGryBg0ZtNGCWzsz8Oqm0iWTrknnn17VyWg/Bf46/Em/&#10;Z7LQPFGrTTlpzJf29wzjH3iJLg56kZya9GFTFw0lWhSXkv8AOx50pYWb9yjUqvzf+Vz75tvgb+wv&#10;4UOfiX8VG1KYKNy6A8XlMUOcKIYro9c9GyykYHUV6Lb/ABA/4Je+FtO83S9B8QeK5YVVC+p/aIo5&#10;cNmQsXuLeMHAx8sa8jkGvkDwt+wD+0z4rkjSKx0jTAyhFTVr6PcSf7yW6zEZxwSQB65r2nwv/wAE&#10;u9eBQfETxfaWULRZdNItZrhhIWAZFM7RLxlux7cckjkr43C3tXxkpeSdv/SV+p20cLi3/u+CjH1V&#10;3+LH6h+3T8E/BF26fAj4V+GtN2vuS61YRXRbjglVgZ8MMfL5vGK5fxN/wVL/AGldXhNj4ZXw3oUZ&#10;batxpWnuJlwRhFe4d069DszgDBr690n/AIJc/s9aZBF5useKNQGN3nm7itUJ25yBEh+Xng9zwAe3&#10;RaB+wp+y/ps7tLouraqkcmGa+1SYg4UNtEavGCgGACQoZg3QAGvPWbZQtXRcn56/m/0Ox5RnUlb2&#10;0Yry0/JH5CeLfjn8ZPiTbyJ488Qa/frIQht7q6f7OFPA2RIRGvXoU/lXkM8CX0q2pW0nGWURShXy&#10;ehxkZLEZBx1x0B5r+j7wH+z7+zXoWoTrB8PvDyNaIQ7XdrJeGIyH92ZEkeQDIBySeuflHf6a0W08&#10;I6Rp8thpWk6JYsIZri8Wx0uOMZjYRyfJGseDj0IwMZBArufHdCnFQo4ey+S/JHJ/qLiKrvXxF/vf&#10;5s/li0H4f65qzCLSdD1W6QgFVs7K6kmG/Az8incCTjtjpXfp+yH8YPGcyT6L4L8T+YFMRdrGa2KK&#10;x5KyuIyvXOea/qXeae8sRBo0spFvCzqSuxQCnykqzgFVBAG88tg5AOapHWjNALfV4ZJJ1yFICRYl&#10;Zd3l7S2A23k7iBzwWB48fHcYrERcKmFg156nfhuB6dP/AJfP5aH80Gj/APBMH9rTU4zFoljLpq/I&#10;IYtev7acuzepPzAEA5544Brl73/gnh+2ppoSO38J6patvchrW6tHD4+8dqSOiKFJyScdOTX9Ttpd&#10;+HzMmlgCGXyVkaORiJkUbQcbRuwxznHf+LAJHYwXNpMzGzuIGmGMRSkK8UBXJUnncBnecEk49q8G&#10;efVlLmp+76N2+SbaX3HprhPD2tK79bf5I/js8ZfAv9p74ZyufE/gvVn0qJwstxaac2oR5ILAtJp7&#10;vjdtJ+ZDkc15p4T0XxL421ZLfw74S1e9vGuBbSR6HbzST7nBYKYGSORDtV8q44Cluik1/aLZwa+t&#10;pMt1HbxSpKdhMg+aJzhmjZQjjeG2hsYPIBwc1Yn067huI1uIoXeKz3MJTLG3mmNo9xKkKU8t2RVk&#10;BwC2O+dXxhjoQ5U1J+f/AAP0SM1wZhea6bR/J54a/ZU8VajLZ33iy2ufCNreYNpc+K7O6hhLiYws&#10;xmS3mjRUIOSzLuHK7hzX2F8Pf+CYd34ysv7Q0X4jeEdZtzILTy/DSfbbiRlBZyBJLEFcAclkUfxY&#10;Nfuh4N+EHw58DzXK+HfD0FkkxkQQ2byrAnm8B0yyRo+5RuEYHIAJIzU+qfD74QajqEV7qeiW8Fy4&#10;MjX626efG8YDRN58sMm4ozZALYz1DAccGN40x6soUm/8PL+UmvzPRocK4KD6v1v+jPzY0n/glj8A&#10;PDyBvEF54o1F4AsM1qJI7OFcsC7FbdM/cIBIchc55PFfUXhv9kL9nbwJZG78L+D/AA4skMgKXd7b&#10;C/kWQjEZZ52lZgSf4SrcAjBJr67XVPh9aMuj6fPq4nEa7rW/tgSRKxUy7xIoAAznAUBec7qnuPCr&#10;OkOseGprS5uUAjgto7kx+ZGCHICsY1KtgEBWz2J4rwK3E822sS5wt/NFpfely/iepQwFCnrTgv6/&#10;E8LurK3tdIuJJJjaxGEW1zZQkWkQ+ZVzGijZjZjnpkr0YYOtbwqgu4bwWVpLCBHc297kSAmPGIXS&#10;PEqzMgOM8E7QSRg+hpea1pWnz6n4k8P3TraxzTf6LKlysKDnau30wM4kJ7gjjOXB4g8HM9vIsN5H&#10;CQjxSSwS3JXILb3dPNCoob5WZs/NjtinhcZQrX9jNT9Gn+VztlUlHcxdP8M6Xbwbbm2+xCXOVM7y&#10;faNxIQF5cKQwALDd3CjbtFWrzW4LQW+lrJB5cM8VlNAyrNt84IYdixebgSB2LEuNuOAASW7GLw3a&#10;6xYrDbvE0KygypMzj/WZbAU/LyQu48g44UY51o/BUFiJlhtQzyu086wKQkm4MNpVvUEj5hnbgcrg&#10;V1cqW5DrX6nGjxNYi2jkS9M0byC1uTGxZY0xtEbxnczFg+MD5lP6dHoltpOnxy6bJAV3uYXRB8rl&#10;k64HGQOCeW29SccZ9hoElnYm1ig+zDythgsolVZxGxCkIyJGhfPzAlepyeavwpe2MDzSQ/YpWZQ0&#10;UjohCMzBFYIWTaQwzz7AcbaJJbIjmMe/v/DMl8kmoC3kNmBtlnCusSvtVGOTiMuUADEKSRkdK2Td&#10;abPdpA8COXZXkuSSjRt1XksS67wMjkAjkEj5YU0+OxjuJtRtrZQ00c8kcMaCW6OPlkbpgh87izNn&#10;A4ANUNTN7JaJYafNMUkVjiIIZHYuwdYmYlU43AOVG0Ek5yBTstkLW+pKdUknlilggmETxlobm4gS&#10;PySgJVHkb59jMSG6nPr0pW1GC9tpY9feO5uROvmSWsJdVZWALqV3EkAkrjpgEkBgaml0S7mtftN+&#10;gM4eMRxhipEseMyAlwGQHHXLYG4EHFV/ts1vrUEEnm2QkZPPhYoJnkkj+VY3dWUqwIcopbL4UlcN&#10;RYd9dDOvbKO4N3aWlqHt2kguWd5GE9vdfdjdAMhGUlTuVvlRSw+bArG1Pw+JtQAtTJeOyG3uNJlZ&#10;TC9qoMZkBMeWVQ5/d5AJ6kV1vhu302IzW6zXDN562sKbRIbVgXeKCSNWO4ZBzJvwAMsVORXUGyaC&#10;CW8tnvJJ/wB7JxiMA7SEwynJJXpnkFiOEwtF7O9wT7I8W1Xw14pgv7WUpEEuNWdoxNEkVwLRYxIz&#10;xyFkjCYVDNsDOFyASxOKqwXesald3Wn26yhNwdQRD5yyxKrpEj4mMXzA8oWkONpGBn0m88cy+HoX&#10;s/GV4tvI4jVY3kQM0hYx4IAhyDlVVtoXdwfmOT5u/wAZfB3iy50/wZ4PgvfEEeovLCP7Pt3nt1MC&#10;5Y3N0xHlRo/yiQq0YfK/fGBNTExim5M0p0pu+hWm8O3mueHpbW9urzTNkL2JttPWG3ZbcoyeXFJI&#10;NzBXJVpCzA43ptZVAtaH4MstOkttMRbaWYaYlpBaxiTzx5beZPuePAbzVxh/uyEneHBJrc1r4d/G&#10;Dxfe7bi70Lw/FCEZbe8ZNTljkjl3YB8naWPySA+dsyArKCCy0vBXwL1/U9Be8+IPj7UfFggRY3Nv&#10;b2FjZTMGAbZHCskkXlsowN4KrksxBOOCWbx1UE3+C+9/15miw73ZpeLPFnh/wq0d1qep6Vp0nMOn&#10;JqGox6cXkEKuoRJNoaeIlVA2INpJGSAKZeeNza3Npoa6ZreryzxSS276bJHLbG0g39XSQSYLZXMK&#10;tIODIRkV1WtfBj9nyHxTH8Sta8HaPd65aqYF13WbOLUJoiTtZQ1xIwjaVGZmaJAWQEEHaAfSpvEu&#10;k2ulW9zpxSCzl3zxW4CRqtuqNKXt7eNgYt3BXOCpGM8qD52IxmMnKPs3GMeqs27+Tukl6xd/I2p0&#10;I9Vf+v66nzpJa/FnxLfvdaDpWn+Hzbhp5E8SlyH8wMil1VtwEg2lSEK7QykhvmJJ8M/iNIX1D4we&#10;LLdEW3Km203bapAQ8jBheSpDMAI1zksdzLjjIz6a3irxLqWoJct/Z87BFeWOVUjj2ShBF500bSbH&#10;CqdvDKC6nO0AHkpPGVzrZhvLi+tIbSK4t4rSOSJZ4ElILFZWLNloUWR9oUY+YK/BFXUhKTXPNv8A&#10;D8jqpw7JIu+F/Cvgn4f2NtaJd38cdr5l21xeXhdbqJY8pLOEnjiuDlVyssKliuQdwrp7nxj4X+Hu&#10;mTwaRELKyW6mtTHpsZWGY7h55P2aIAvjLsGVmDZxknJr+CYda/s+a4srSxuJ9S1eZ72/mjUpKUxu&#10;cSR7d20jIJOGAxtbau6G90hLC5k1Jbu502e/sJtMmsrVp1+0GSSNHZmjkmYSxF2hiYSRsqMFIBA2&#10;4YbBUKUpSp00m3rZJX9e4VHdpSZQv/Fut2eqXmn2v2T7ZaBxDbDzbeSaBWyHjHlAyMqheE4Kt8rE&#10;jnCufHN/f6PIXu763YXT2MUs677hZoXb7UjJDHkooxh9zbtu5tzZDacNr4Y8XWr2FpqTyypPHp93&#10;9taFWW4icmFZbdlbY0XlmMssfzou5skZOMNAv/GdrcppFzpWn3d956WGqPb75HWdSkmyZo4POBtB&#10;MIldHVwS4Z/LUjtUl1HZdC5ewyjTpJHkQ7x/Zyq7SQ+RdSCOSQzQDb+7k89jkSIWURugIQ4l8LR3&#10;1veG9sYZLbT725VGuyESWG1tFgRTHtkkQuA0ssZLrxJwCF8ttzT/AA/qmjXdvJN4kBubcyulvHc4&#10;tzEWSDycmFl2nh/LZy5dhwMAj8sP25fiD8ePCVpF4Q0K9sdP8MarbnzEsNRQXkjzOXjS9mLLPKqq&#10;/wAoPlg5DP046MFg5YifIml/X9f8A5sXio0YObVz7X+JP7R3wY+G/iiGz+I/iHTnmhjNzJbstxd6&#10;iLiWRSsC21qJn+bAb52QE5bnOF+UfHv7fHwu06OLSPhjpF3f+VqHmtc+KjOR5xKsE2wsXOShBy6O&#10;QcYBBY/kS1s2oaJJeaYTcoYfMmkm4ZHHzPgrtU7WGVYZUsck5rCuNX12G0EtxK08M8jQC6ZmRozg&#10;YPmQKnmNycfwDg59frcPw/Rp2c7y/L8D5itntWWkFy/1/XQ+wfEf7XXxs8TB9NXXbWwtGtWd7HQY&#10;hprkhjh/MdpJ9gbO1PMWNVyuCMivlfxZ4i1C61KPUNeludWjFo2B57zyOrA5AeTcVYAAEoRzkM2K&#10;87MmptHa6zCQVeMpFKxJmc7ivmSHK4yB8pI4xg5GcYusRzNJO8t4bkFlknjaaJjGyliS7k7Sw3cB&#10;Rxzwc16SoQgvcikeVVxNSfxSbPQ55RJc+RPM1rHKwEMcKPHO82D5hLq4ViqhQVyc55HArOXUjb27&#10;WGqwMJS8i/anYqzsY8ABiSIwPlJBAG4nlsVyFrGukPLeywxiMn7NE1wssn7vYCzRyho8nPBJUAAg&#10;ZzjODKp1KZLSG3ut6rHDIZ0RSytICmw73WPAU9GUOR0yKznPyMk9TsdU1GK5+bTdPRLdYY0Zo5Bg&#10;lF+VgzNGFQbjnk7+vHFWbfWb+S/kN1BbWxjaVETyg8q/KctvLOi8BiFcYA44OK83ntvsFzJZeJlW&#10;CKCAXH7xMOwkXIVjJgMowQdiFyW5zjjPEV3YaorrFNDaGF9k8UZkDFP3ghZIZSQGXbh2zztwcsBX&#10;DUndmyZ6zHpunpBIIXQXMksbQWZBlZyg3FzLHuAAPyhQuMkDjrXPtaQI8ZlWGXyc25gYK8uwlQVK&#10;OrndgnO6MZAHbmu98O/AT44/ErThrvhDRdWuEVUzNFZTPZ7Q6MGWZQIlDOdsnmMgA+b+E19MeEP+&#10;CcP7R3iWKF71dN0pbvzbpLW/uln1Bvse3fD5EAZhMqFzHFuWV8HADDnlr16cN3Y9DD4erL4Ys+ON&#10;QsotbPnw3N/KROU8pV23EKIob5RCEICgsBkLkH5uah020TTbyaWza+eEDzJVuWjNvGRwhkUxg5Hb&#10;BPXPOGr9cdG/YM0TS9Q06w8U6jd3FzNbNHeXS2qaeNNnLMFe4WVpXECouZWLwvG+I3AZ0r6ZsP2d&#10;vgj4F8KyeIfCulQWl3aJPqNrczKtznMpUSR3MkUs0kVtEpYwpbO3lsj+c7Fq8nE46jdNJv5Hu4TL&#10;atveaR+EWg+DPEnibUGi0HSr7V7eG3Hmy2kBuBBJhn3u8eI0iYHhiF7jgCvrPwt+w9+0Ldm2u9R0&#10;tNLgu42ngl1S5SO7uFgdkmjEaFnBTJ3hwuwgZIJ+b9R/iB8bvBXgvSY7rVb/AEDT9NaYS/Y4ZYo7&#10;m4iiLpZyxDK/aAQHM3Mci7sYMi+WPlHxh/wUv+HitGPCllfa7c2Eq3IiuN9lpu5EkSOeGKQuFlji&#10;KjeECSszMR5i7j5zqVptckD0vZUaS/eTMDwV/wAE89L0XU4R4y8TXF/BHdxpdWvh2yFqIHZwvzT3&#10;rmSLzZCY4ysbqzgA4DKa+ivDn7JfwM+HsX9q6no9nqltaSz299d6nNPevDiISEzRRzLArQ7toUxM&#10;JmKiIhypP5p+J/27vjb4o02zh8LjSNAhsbqW4txYWi+ZIJZTIn+lXAk+aNMRjYUJCINg24Hy/wCJ&#10;/i18QfGs17deLdWv9TkuIfLnec+XHLZwsHG5I44um3k7cluSoIWuX+y60takrFrN8PDSnG5+/r/t&#10;G/s3/Cbw99ne88HaYkzu1lBoVvGrRi6Yx3XkpFE09sI43aWNGw4fZ1yQvhmqf8FMfh/psTWPgzT9&#10;V8RXGlKtrpctyU0iGWKQMjyEq7yI4j2silAA4J3kMoH4bQzXWqTQjUbpbFVba/m7xGFPzRoYQG+6&#10;uCpJZC3XHSm6u+jieS0sSsx/0Z4GjRIlJ25beY8NycEAEDPysAOaSyWEVqrilnUm/d0R+lPif/gp&#10;H8eBFqaeC4YdBtr9DahY0N5LZ20YCrEqyboEJXa7sYGywP3VytfM2qftlfGXUfi94d+LvxG1e81s&#10;aFqaK9rO6rMlhKSs6QxoI0ywkZ8FQC2M9sfPVnrM815DBpcEVyZI23KFdVRjjzJnDZBbJycnByfv&#10;daxNb1NxGbm1ltLe8hbJeYNHbgBsumIwpPmHHI4J6elcWacP0cVh6uGrRvGacX5pqzV/Rl0c7q05&#10;xqwl70Wmvlqj+lX4Uf8ABR79mrx54bVl8Q2mj31vL5F1pniMjTLqNyeDtmYKysPusjMDjGcjFen+&#10;K/jN4T1C6a3tdStJbd1eUPbSCVSFbazsUyFVWIUljjPGc1/KvdeE18S2zxXiabLHeqkqwxyJGzlY&#10;w20+ayOAB/C5zySAe3Mx+C9QsbhtX0e6v9Pji22jWlteNbsJNq7xtjky+91yFxj0Y4FfxLmf0DMn&#10;WKlisvxc43bdpJStfzVtvT/M/W8n8b50GnicIpPvFtfg7/mf1O6Z4v02+j+1WkoaJjiKRiB5n+4M&#10;5x/n3rrrXXYOHV1GT0Hav5mdG8cfFCxIfS/FHiSLyX+zSG0uTMBIrAlN0vmkJggDBRSTz619HeCf&#10;CX7ePj6eLR/Cmq+O7iaVxE0Lw2cKj5wm5mnhRow54VnIGfu7q8DM/oYZi2/Z4ynbz5l9/u/15H31&#10;Lx8y2fxYWpfy5X/7cj+inw341sUZBJKmQQo+h9vavp7StWgvbJLiMjayj5u3HpX89/hP9kD9q06z&#10;Pd/FL4uXXhKxsb1bB4o5re7DzzIskUYnjjjQyyl0VVdgwY5YBcGvsjwL+ytoXgHxRJ4k8S+IfGvi&#10;LXrO2miFr471We+soJ2jj2/Z7bTbgxMBJIDEywTJgkqWKOtfkPEn7OfFZnVjKeawpJdYwlN/JPk/&#10;9KPLzLxZwNe3scNO/nyr8nJ/gfuX4a8eabZ+H/PvnR5Eb7MY1PWU4CBz0QHchJPrwDkA/KPxQ+JX&#10;7QfiuXU/DUOieH9V8PQNbJpYsLxPtk+F/fXN59qKQr94CONA+z+IljiuGs9YOkWCaVbmeJ5L3MFv&#10;BFdqzgwCQxidonKneshGVYBfLUSKzAlIfB9tqa2+p6Xf2twDayW0sy2gufMikYxSmZVZ42VWMg3q&#10;yhSyoWIKuP6d8A/oj5FwJXp4+NaWKxMU0qk0lGN+sKavyvpzOU5LWzSbR+SZrm6xMpycFFN3tv8A&#10;jp/Xex5rJ8evi18P7u6s/Eng3xtLoEFk62htrOC+J8vMe6zisy0W6JhuePyljZduBk1yfgz9u3RN&#10;SMOl+LdN8baHql5f3PkyR+D9U86zt7VgrNPHHAqoA+1CzLIxXqVxXrVn4w1bwVryp4jinubWNrtp&#10;ru0vRbY+zMYEm+zzurW7yrCsuSzKdwyFJDjc0n4iaxqGmxyaVqsNtpMl0qOQYZbb7I0SbbiSe3Co&#10;0JLRIjAsyDcsmdoYf2R/aGItaMVfz/4c+aqYem9kReFf2qPBniyG51Pw+2mX1tJLIsNxp7Ca0hvc&#10;MsZuEnmSSHIBLRfewSFBIKn0fQ/i74FuNDXT9f1mx1u9ntxcxLb6lbfaWhByYXtrplAVVXIljUqV&#10;GDjANcxr2meENa8MeX4xsYxZx2HmajPaCKOK8khAaSYS24Zp4Ay7ceWyPwGIA58Muvgl+zV4o8Ix&#10;+DNV8O6Fq3hvXUguLPSIT5MEIhlk8uWD7Og2yRzvJDmGRUTnGEY4IZpXSd6ab9X/AJPXfT8V0zlg&#10;qTjdaf13Ps7Wddtda8NWMujXl8LTULkjNjb5uWeZiskhZsvLGI+Ua2Kypg43YwMjw7qXjTWribTI&#10;dARIJJJra2vmjSO1urN1YfaIUb7V5Mo3ATLNkyY3GPnJ+UW+Avwh8O6FpjeHdV8Y+Ho4VA0eTRNY&#10;klitUy+GRbhZoihSNnUsGX5lYEZrd8GeCvHvh/R5I/hL8WbqQrpygL4u8Mw3csUUjlm3LYSWWW+Y&#10;lnaL7+cnaTXoU8yjb3otHLPBae7+K/y/rQ+rdM1y/t9QsrCzn1KaS3tbh5NLv4zcXF7IvyM3mM4S&#10;TacbIQQnl/dwQANCZ/DD34m1Z5I5LAxpqt7aA28COpDhTCS5iXDEMRtZoy3zMuAPlGX4a/GLS0j/&#10;ALP8VeANQurdQkkU1pe2NjMssgYzSWUTXFuGV8BGePd/B5ikqa6TxPe/tVaNp/8AwkttpfgXxDqM&#10;U4jmttMvpdPla0QfP5Vxc/uS+Bjy7sNtBXDHDCuhY2lb4vwMamDaejPpmfxN4V8Oafb6nLOLeOW6&#10;MM91mXy24IibyFbc7sTjIbBBJJwMVv3ltFqHl2+lMVuIN6xS2iI3kXBHzK0LxyQ+WU5K7yc4B9K/&#10;OzxJ+0L8VfCHhW11P4m+C/F/hvVpWYzanZWaa7bu1sv7uJ2t47hBjJR2aVYXXBjGeKzvFH7fXww/&#10;sVNM1zUbvT7u+lhjuJV0ySO8F60YLCPeGinYOSSqKowzIpDKSN6delJXUl95lLL6jty/5n6KO/gr&#10;TpXutyieUvZrDHaybnu41xsKQquxWCkZchOy7cGqsV1q9/Bci7n022Gm8y201tO7RAMUAeNWyqhC&#10;FBJkRvvDkV8U6f8AtTfBnW/Ccuu6F4jttQlt7eOC90i6YpOgl+UTW8TG4uVRi6h0k2Md2A44WvWv&#10;AnxK8Gajf6XfaTfwarows/Ju9WtLtby4SFAsMdtdWjot6schLZUrIrgqx65G0IKSujOeFnG90z6Z&#10;06x0m1WG/RbfzJsiKQSOqeXkuxHmYIyRkAsBuPTg1dlO69ktrmK6WGQ+RJMs26MBSJVJYbtgDAbM&#10;kEHqQDg+AaP8RfDmvwHTXQLZ22oCbR9Ot7mJU8iNgsbrKkk0EUBdcCRgAp+QbcEGXxBqSaxLDB42&#10;Vtl6F8nTNVs47n7TtcqsiPtuI57ePcrGRFz/AH/LIpujF7o53Snrc9sbRbSMTRx2zlnEm/fswd77&#10;jiRsMuHAbaDj+LB61zsOn31vfzXskvk2TMgKRkOsbRHMgYspaMuMqSCpbAPGK0Bq+nabazWplNu7&#10;3J8mIy+ejyADm3MgUshOMHBVOnBzXF3XxC8K2Yj1HVXnkjeWOPP7yF38wkKuHMUe3cjbycMuMngi&#10;svq8XpYSlLsd7Bb6HdTSfYhbymOZJcXCFnjlHEb7pcYI3MNwOcHqciqEnh4fa/tt3B9oCqIAhMOw&#10;plRuRnAAIYAso6YOOeTRm8RaLcrJq+hXIkS/ZxbyQqtxbTG3YqqxESKhVX+VnDAZGOCQa6K+8Tx6&#10;doY1VIoYZGjKXcm2aOGPb8wk/dJI/cYwr5JxjGaqWHT0I9pJHN2mlahY3d08sloIHyygbxIGJ+6T&#10;l2bB5B3g5OB8oAFUWo06SfdLE3nfK8cu6Y7lIDcEuwO0AkZI6HaCa6ue6tooIzqtnJIuVe6tIZY7&#10;pM7dwYAqoDITuDFlZVJwBnFLqZ0ySK0e4nCb5RLGikiJiVwiSrIFcBgGwu1g3Ukdaxlg0k5PQpYj&#10;bQ5uLVvC1mhPkXRdNygz+Y8bOpzuZsEKAR0yOOSBW3ZXWn2Uz2hS1ku3iM62ztsRC2RI3mgEbASS&#10;wIz9RxXJXet+G9cU28ZiN7ClzNHFIqxgXiEopaJ/KO9nKx8tnoT8pzXgWuXq+K/hVdSeH7W4uZp5&#10;bC3tIpIJrq6Bur0WzM6YdnSOXIkQnESqxbcK/O+LeOsDlUoQnPmb7a7X/JrXqX7RPdH1S0ul3U62&#10;2x1Pkn7ZbpKiW/z8fvlzk9gCoyQenHHIJ4p8S2OhLeHSraJW1ptO0nTraWOQXSxczzb0RIEZUV3I&#10;JyqJgSM5xX553dx8QYfiVc+EfAl5dauotI11HQhb2xu5ortTp09ra3NvKp3WhuEuRcljiSSBCiYb&#10;f6X4203xv4k0i+0Hw1f65bwvqmqXs81lC/2BLayUQR3l1bm2Z5UgnSRphHJL5k7BsbCzr+H8Q+Nu&#10;IrT9hlkfd/m6uyvputn8uuqaHKrFe6tz0TXPGXjjVNUm07UbkeG7u9kgbRbW7UW0E1i12tpJcC6w&#10;p8tnkRlG37j7fmevOtBvNYisrHw38ZrCx06z0bUpD4kvZ8i9gu53hls5IHdZY3UTOFBZeVY4dRyf&#10;Udd0DwPr2i6Vqtul/Bpmmafba5KmoGJnu/t5+0zwQC4kLwrI3ktIvmMUeNNyxqUI8a0zwn4h0TR9&#10;M074f6VZtb6bc28l7Lq0MjzpYTq95a2QSWRp9qFpcJNgo+5fMxgH+fOJ89r4+s54ys5ta826t10d&#10;0tumllquryqTm3Zo+kR+z54m+MZ8RaT441W0bz/ESC0jcm3sNO0ZlhLxM1rtnE14DJ5aHMis0jhV&#10;+XHktt8M9U8M67Y6x4fFtfaPqtzYixvL/U4zcW486aG8eFHaVJLOOC33Hc27D7EkbBEf05e+IviF&#10;4kFjq+ja3aMq6jK2ry2UKW0siTwwoJvIb5Y5vs7ssYG5gv8AAUQivnnxdo/h2KTRddk8m38LeAkf&#10;RdSvVkvLGwuxeLc7zbRwRu011JJIESd18lpOQxGNuFfC4arR5YRbm72b0TvZrRN2SSd3d69dksuZ&#10;p2a0LGmar8W/DvxJuoPh9a2OgW1lNeBLYSErewpHLNbQq5KCDMtvHARguEdAuVwT6j4p+H+s+PvD&#10;Mem32qQW0OlzQ3V1Z6Q0cXnXTsYgskUoaBY4opWd2MjOpEMir5jvu8u0/wAYeG4fhb4QuNThgsXu&#10;dYntdH8N2GovqCXNw9zJIzSzWvmNMJ0iYxCU4eQKQG8jA4Dwp48tIvBN68N7rC3l5fzpNpl5pSed&#10;evcpJdf6KIc3E8lyY1jjjCCL/RlVtoPHLWo1KC92/LZvlez50rv/AMCd99lZqyZpaLk03r/X6Gj4&#10;b03Uv+FmzeE/Ddvpc15ZRaDFc2tmjizsrPzLibzdPmdV3zIuIVaQDdIQxLkSBPojwx/wqjXrrXbi&#10;Oy0qfT57+8sNLkvofLla5FtIYoYZNw82SLC7QTwvmZJPB8U/tbWU16K/0eXVF0+5Mct7qdy1s0Ct&#10;BafaRLMrROHtbcOYZhG4ZpGJXqXHbabrHjC90S5u/FMkFpNoElrpmlmWeG2uJbZrf7TeSvPMzCNm&#10;LB0aPc7DAfBK58F4eoq0KkIRctNHZrRdfLy6tWtpd073v0e39f1+J3Hiq6k1nwVaeBvCFhNceKgV&#10;0m7jsHSJ4VCn7NbNHxGiNIJZzjC7m4Yg5ryfVtH8b6K9vcXukDT/ALLqKW9/qluu5Wu0WMCLO3Ky&#10;GZ5o5ZB8oOWUqcA9d4E8beCkuLGO08/TtX8RzWKRzaojpewPK86vJIYkTdbhVkEkhY4kUHqRnBuv&#10;CviJtVj1jxfrOo36Xdpf63ptqwiktY3djDasgiKpHEE2xR7mcsCxOx1MtdEKMsRR9pUvz8qttaya&#10;ir6aSd079e9xRly7M07HSfh14m8G3tt8PhaLqt5qGrXOhX8DeQTdvILu7inS1Q7PJZZzaZ/1qxiF&#10;3JYhcvWtP8N+GfC+lWCSWNv4ivLCyW9t7l5Evorg3EJgE0q7kErJeM8ysW3OQmDltvA+BtH8fTpp&#10;/wDbkFl4Z1q40rUdK1XSYf8ARo/t8q+dvjMhwGlkPmQH5GzgsjM0lcb4t0z4pz+L7bxN4A1T+0tO&#10;1zSbR9R/s3yYJLC4+SFp0t54186GMyCRTIfPKSFYgQpkXZVqM6DjUhHnjpfa/W+jV2tm30eibVzo&#10;pJ25mztPHGmS3ms3Og6UNKlg8aQGzuNbKo16NMh8q3E0yYRVhgA3IWkJK72bHyqPNvg/8KfFPiTw&#10;TqWsaZrVjL4Y129tVkju7Z45INd091huYP3xkg8u/FvA8yypGolVmyfMWQegxaBq/gm1Hhf+1be6&#10;k0240+wmD3kKQhJraTalqhEKSpb4dnjffvikZ92FJrsPhT8Q/DPwx8PWngdr251+zv7/AEi6t4pn&#10;Mt7awPHGQ88UYjPnxxpET5YLwxojLIy4aurL6Eny0alWSi+u+uvdO1mrPrrroyZRhyqa32/r+vvJ&#10;bbxR4Qk0K5aXXZ0ij8Lw6c+o6f5MV0uoWJjuGEy+YkkcsqxwIVZvJZdhZflBCaz8TfDWiXtl4c1b&#10;WNNit7bU726FppjT2k8NjPbR3hk3KzMiTSQk3LrI8MaKyH72V+V/DPh268RWOtaRqeq3Npo2hXdl&#10;f69qd/cW2pyWlgI72d4rhf3TxTXNs4s7YsG3R7dsZZXcdD4O8AWvjnwp4Y8H6te6ydV1K+vpSzuY&#10;1uYILgtLNvkWKRjHMzXFvb+WsM4mKyrFGADrPCQp01F1eXTV36b7bPW++t7dtPNqVpXsvIltfCfh&#10;Pxr4uk1fw7qNvez3mm6tfxC82vBeQas6WSRxLFEImDvNcQLtwA0g80BXG2Pwxc/DTxt48v8A4iax&#10;qGo6pqYsob3UNMawjRNTtPsjJHD5MhVSr/ZrSC2lj3N+7dGKx3DBG6J8J28LeJvhvpnhzTrLUpfB&#10;3hq98PWM9hHcC4bW72ZNSXUYFmHkbc3JVWlhGx9kpYukYa7qfwe8FMy67oM/n3mja5LBc2tlcvHB&#10;cy/6Q13Z3itiEOJJoXinjiKRiEh/Njn2V20lSotpV3JWu7aJ7u2261Sa23uc31d8zfL1/ToZR1rx&#10;BZ6lZ+P9KSK80/xj4diW3Rlikjl1HS5FjUQSXUqxW8aWchRh+8J3AEI0e6vsfxhEdC+HMGheGbO3&#10;10XsskOlaWN9rLbXt+kcYuY5j50sSIrErI6KhaMMztExB+ZPF/w4+GOleE/Bkun6Jc2ej6d4hXRN&#10;MbXzbSW9hcSzXKQpawzTeZb3syN9rSWNCksMHlNggoNrTIl8C+HdI1XxVLPqfiGay1CyGs28N5G1&#10;xp+nLFqMlsITFv8AuCO5aEiLeTJFGWcsKU69Gnh4zhF3nFcuivo7u+uqsrPR+nb2MPhE4p823Q65&#10;/FusXXiWz8PXgudV8KWdzYW11d2rRzz6qZSYP9OcyAwS+er200qqFLeWEXYZCeGk8b6bonwxm1/x&#10;de3cVxH4hudF0qHSbc2V5C9jCDPEwVA63LzSGBI4VJUP8/AdTu+DPhFJaeIr/wAQQoGsltWTxBrN&#10;9FJ+80zStzsJvMhZYpBOMB1CNIFDoSearXfg/wD4XF4nu/DFuNPt7G5ni1Dzr67uBDeTTx/ZJys9&#10;qyfafMgDXEdxEHEZ3eZgJ5iebSwlGUY02tb2Ss02+tpeTt13bZHsJpNyZm/Frwn/AMJPqck9xpV3&#10;PpKx2VlYL9tRbe2vJvPUzeUqLHNcSpcRXbhmZ3dIiANqhPU7m9fUPhl4o8BeOfC1rpckzILi70e+&#10;aSS6gWKX/SZpCouCIIoEJXLuXDkM0e3Pf+OtDs/DHjuea5iM1xJepPo1mEf7HLK0MbF5Ew/71ZY0&#10;lgRVC+XlwA+9m+dPifq66V8UYPC0CaxcaFLqUNhcW3nosUUlun2nDJC4lkX5FlZCI4o9wR8qp3dk&#10;ZzpVJ0VK9k09NtNbX7Jeu2lrik4RV3/XYlXwr8L9eit/hTZXsC6Rr4s9Q8RRzxvK95M86TxsvnoN&#10;jJeqsrM7NLIUQgBVwsngP4bS+EtY8QXF1qF/Np1tZ3t1BaBjHqF9qWpWqWi3V75s0vzo1rKypFmQ&#10;ySStuOQp9C1bwfBrnwva71W8lt4ddJsoYrRjFd3TLftI7QGNkVRBcM0awrEJ1RSXDxx4ryOXxZq3&#10;w28F634huI7Tw/q5t7OW7juIzcyyWhdLaOMbyyyMly0gDRgZZ8MMktWFOlVoKNGcGudX1Wjvs0m9&#10;m9bvot3dXqpy73Phz4g6p4d0jxHrUugTR2eLHRtV1iVyGt7e1u5I7m2mDLGvzZlNxLvIDJIkYG4F&#10;a8f1A+I/FviHXrjxTJp1to254fDkFrFO8oMdoqxSukcrGMtJKsb+VlHiCk7S4I9r/aBvlu/FCSza&#10;hp+tQatYpaazo8cRtJriefb/AGVZySRsSI7SJBNGxK5JwqseK+R9e+Ilu3jKx0C0j1LTZIp5Izp4&#10;zN51xZOjbkdVcSC6/cbEaSOVVKFR1A+yweCkqNOy1S16vZNfPT5LTfbiqVI3bvbU+kfhve+GvDDf&#10;8Ir8PpdPkRkhjs9VvzcXMksrRJ9pS2SRYxbNFIoZEQRIN7hQGU1x+rfEq48Nx6VZ6n4jW30e1tv7&#10;bj0+5s/LuUVIJIkvLr7U8Z8tCxkjA/1rbiDzuriNEt9U8ayPYTPdJp6ZtbbWb22Mz3uqRQvMju24&#10;yrBl/wB75OWxGHVhzi9p3wl8UeLNL1bRfFOt28l5FP8AZ7BpQiW93Z6d8/715HeISwyM9vLtwGQI&#10;SoOGrWrSlJ89Wp8uy/r9fljOTXuo6DV/2nvDn2WPQILq30m6it9Uj07S5LYfYZdVmmaGzmk8kb3S&#10;5klkkZEYABWwREQDY8V/EO0074jaP4cfR11LU/EEFutvBYNJaXqWsUyNPcSuGZlTCCONAq5RWj+Y&#10;uFrz3Q/g4/hCB1+xOUBm0nQTNaKl7e3cCytKyiQOqGO4DNg4SRidvyMCtu6SK1aK8g0yGTVtKswL&#10;uJNss1vbTSRCYWOd82IppQDBlgUkwegzTwVBzfI29Hp1fb5aBCbvyHp2o6/cap8Q/D/hPwiltq+l&#10;zefa3OsX5tru5ub7VWWUFhcKf3kVnvtNpwAsHGBJXzd8XPE2qQeKT4OfREXRLKxksZGtJ4I0nWe4&#10;eO2tECSiIwxq0ZkwqMoikG5RyzfDN94S+E+jy3dtbW732s3dxEL2V2js7eJ7mZ8RMrMy3KpdbpNr&#10;HAG0kbQa7n4reF/DVz4W1bw34Mi+wWWpW1o9zr8BN2Ht7g/apbyKMtmS6dVESfvDsQ/vSFwG6aVG&#10;gpqey7rby2d779/PU1jJNu7ON8IeMbvX4Y/Bd/C6Xq21zJZLdRpPdLdW0bRbZfNBYyz7VTB2fMVO&#10;4kjdU0vxZrWt2ej+FNGtbyF7+e3fUrONDbvLbXMTXjB5mH7u3+yM00ab94w67wTivL9Ivovh/rE1&#10;9omnzzaXFrE8xJYytb2lq0CwM1ypMfzXAJfzCARGMOxy1eueGbg2XiW48c2moWaX89gmoWhgi2WM&#10;UNxa+Tcu87Z8lGiDxY53LMC7KChrWGFhze/e3db26/1f5s0grt8p4pDr915UkVpcXFvbPqLRR6R5&#10;i3kNtaQTNbxny1HmMu5nUIhwJUHVwQfdPEepaE/iCz8PeFdXvG14WcLWhTfAlrbXUq3sk+2XAHlM&#10;lvuT5z8zKFBc1zfhTwnN8RdYs9UsdMkigaWLR9VuLn/RFismuori3jkVm+dIpIwyuPM3s4Kghia+&#10;hfHHhBV1FbLThbz6haXDaXql7bttMEctqDcOJpApwHQu+wk7ZR0AK05wjTvWas1/l+Oxs430R8fw&#10;6vq+txLJ4WsLqy1LWdchudQMVzJLA7rtvrJp0wMwfaImtpXwNuYiw2DB1vhxpo064gh1+5kg8QWV&#10;2lgt1pnlwtbWDTzgzLGAS9uW3KQRGXVxuC4BN+fSvCniuS2gF1ZW63enxTXc+mySQSXTeTPjyI1I&#10;lj8xlZmCjmLO0biAJbGGLxL8RIPD0FppOmGza41TWTb3PlR3DNDHHcRhJMyiAFVhUyMAHZMjkAR9&#10;YVSPLGO2/wCPf7renmDglsepah4i8SbdPv7BJp9V0vQ7pA01vEs2lWkxmHmhNhWNnkBSV5Fd93yp&#10;tQhznWF/4s8AafL4n01LDUNQ1TU7ePQLNpElgRJJlMd5NHtcoXmDlNoLplWcYNeZ6F8Y9U8I61K0&#10;dldP/aUE2iyvG0JHlwxKiW8BumV3Pm+XgSbTv3FTtVmrp/Bfhu70PUG8ceIbS6udKtNGfVbhbVli&#10;uNlzutmMQLRjz7dnWMAfMAyHYWQsFDDOKjJ69fkrfkVzpq7F8U+JrDX4dYu3aa6vvD88mrXcliko&#10;8i4vnkeE4lQLJHNEqv5qnIm+7uVgBwGhazrGrSnRtXsbGbU9PtLa1DfaDE6Q7muEebLfN5w37zsW&#10;YYC969Bh1/TtM8bX2hXAewu/ENtHMk5YvZRwNBJHLDaxxxps8hFjDPI4ZTkHndWH8LLDWEis/FGr&#10;659q+zahBLeRzyJbiJZmd1tb0xnysTuU+TzGcLEAVUkE906cdZS1X6Pd/ff8Opqpptyb0On8E/Fr&#10;Qvifbapq3h/Q5HF9HFZX9ktybeG3kUJJapZ7pGkUzBRK5TOCEyA3B62bwrpXhSSWwvbmC9vYNCki&#10;kuL5o1R7iIiaNR5TFA5ZsqX3ESfxAZFchY6B4N8HeD2s7Sa1gee/utI02Y27zCNZG/eRvER8hQNj&#10;DksAGUHAJNC4uLfX9QbxTpOstqUeoonhywWBhMkhUuJZEi8sKrr/AK54n52q2XBcA41pOSbgtL6e&#10;l/Jevoh+jORvf7VtbRPDtiXvZPEFtFbm7S0MUkCLcrD5bzkRJsNxI5bhXeJQrbRtJ9O03wtpHw5j&#10;nvxqZnvp7pZZryAIIf8AQ4Xt5/IR4mSNZd37qMR7lAVtxA2rxHhnwP4s07QLjVvFVhZtpltqsv2N&#10;rScw25tLq3dQVj2/PLHK482TDAR5Rcbc1zviS4vdFuLi0vrOx1uPX9RlmtvEcufJjit3TfC9mgIH&#10;mhYwJY33uNzKFA21tGom+S62v6nbQrJbnvl9pmueINE1STSVjgW8a0mvYLuWGc3myOJre4tyGaVV&#10;KMI4iwLK6qT8jgVy934fk8N2Gi6RrWl/ZbPWVjtbyaBo1bziWO5gsjxO03LyKo5VuclTt0rDxzr/&#10;AIU021toG021vVs72DUJWh4gF1cGO2s1VGVAEURBdw4bGCyZBzvtnxF0O9XSIbWGXT7iK5utVuri&#10;/jY74vMZLKKKaNXHlu7TkrHhg+NwVGx5E7NONv6R00cU9Eev3Hi2fQ9LtYtS0SK4t7a8jmjNzAjy&#10;q8MTuHjLjzZFyxVTIrEKpJJYgnwf4heI77V28M6TfvLejWZlgWcRboo7ZTKy2QCAICigRo/z7Qgf&#10;aMAjTvvihv8AhtYeK7q3KXRN1BbyW4ieVHnm/dGOPDlldUOXWQIMbtyttDWdK0rU4tGsfGWo293p&#10;trpdo0MM08AaZirtM1rBGP8AXN5ka+WVXzAAfm6xiIKWrb2uvXsdtGvG1pHZTHXtM8LwaoTNomnW&#10;kb6fo9veIZJnW0V/tEzW1v5hKhiZMnAZfulgOcL/AITDxr/zy8Kf+Alx/wDGq6zSJ4Pidp0GtJcN&#10;Bc3mnm9tG1BEfcs4WGQvtVlUgAjcQARIVwTnHv8A/YPwt/57Q/8Afm3/APi6x+rRk9rW7/8ADr9T&#10;nxWIhFpWuf/U/EH9oz4iatpfxNufHmj6942tS3jq71Ce+tpohBPCsUkVgsVjNJDH9qfHlyyNKrRe&#10;WRGA3NfRDfF6H45fBmWL4g2WnWWuRavaLJBLDJceRqUyBrqSS5ljCo7NbkBoGQSH5CxbOfzU+Gnx&#10;u+JXxS8f+Lr/AFLWLKyt/E2qS+KL+XS7uEw6dZavcCScEu7pFJayok4ikYkx+aCMmvtGzsvhH8SP&#10;gJ4jufhr4rt7rQtM1eeT7bez3EuqSzPdWNysrMse9LjfJcHzLZfK+Y7kYOyn+Kc34drU1QwslarR&#10;cUpxX2WrpN25X25XbrZqzR+/YLNVN1K1F6O+j0va6uvl1++5wOk/tOfH7wN408Q+APDvgSGHw/4k&#10;uJJr7Xr66utY0ew02zuFkW6WdY0YRW7KDO7bJP8AWKUUgKvyr+1J+2n+2jc6Pqvw0+LGt6RHHLeT&#10;WOrwaZpdvBb6jNDcR3MIiuo1L3axpLFLBMHwIWRVJXAr7y+AH7Ufwp/ZR+GviPw8th4b8X6r4ph1&#10;Ky0rxo93JJ5T3sJjhl1DSbVkmVUVtskQBUyEuVIJA+N9E+13ngiHVvhxcTeB/HWmRqyaHdLbNo88&#10;ES7nuLK8u0ll0e6dkRfsvmsrfu1BjAVR+hcO1406l8Vg0rNe9Z672laV3Hs+28lFWvz5zVqVMPT9&#10;jjW5tNtaK23u6WTfXX0TZ81aWnxWX4aaL8eRos39kTSz6CNTeAyWUzQM0csNyWGDI+7aAWVioJHK&#10;5HARajFoPiSz8S+FlFtbTvujgVml+xXKHPku7KoIONyDJynfINXJPCPxK+GWiT+MfFW3SLPVFu4P&#10;9JnaVbxwN8yArNIGZySMhcM38QrzrVp/D+qxqfB9/cXMYigupFmiNu0dzsy6GPe4YIxZVfPzDkAZ&#10;xX6NToR53KnpH8PR+nR/8E8fBZ5Ui6bvapGz83bqtmvTofav7IOqR/8ADSXghtWlEcNpqyXUruQF&#10;EVtObsj8SnT1r9aP2TtH8QftgftJv8QL9kstH+HPhVbLTp48iK2u7wyxpc5/56R+Zd3zHrujB7Cv&#10;53vD3im+FwmqMxjkiDQqy8Fc4Bxj05r+jjwlHp/7Lf8AwSBOr3VxeaX4l+OepXUY1KzglnmstAtk&#10;ETviOKXYskCNHvZQALg4INbVarpxlK2vT5/5b/I/p3w14/pUcuxDrx5oUn7SV/tWilCD9ZL5nxb4&#10;k/bc+LP/AA1Pr/xo0htQ0z4c+GNRh+Gl14D1RC8Fzo/lXP8AZwurJjl5ryZJnnk2ExSPgnBxXt2s&#10;ePfD/wAP/HfhH9pD4XW0d74H0aWz8Y6ZpV20ltqOiNcXsNjqVoEbb9otYHV4JJWxJE6xtIiiSJn/&#10;ACl1fTovHGm67f8Ahq7sdJ09Gtbi/sU0SWZYoIsFJ47lIo3KvIuJEyu+TcQpXipop/Gfw0hvonlt&#10;LxLe6j8Q+FmE0WpoolWOK8+22x3IttcwbZGEwCo8acHg18/jMtp1KirRsm0k13Xn5q71v8N9z+bs&#10;dxhi8Tia2LxTc5VJObf95tvTy0Wlt9rH9F3xybxP8Qfixrvxa0qDwfqXg5oLptT0fzZrfWvEckUb&#10;TRPOku2G5XU4ZFuIpjmaFRsaYxr5aef+LP2e/gz8X5n8Q+GtR0rQLifSbrWvEE9z4jW88WeFLhYR&#10;u1CPTtEmmfWbSRYvliCRTIT5mCmUX+f3wH4l+Afi/wCMSaL4ms9cktDd2umaVfy+JZA9pN5gRAu2&#10;GR7mHBdUVDDgvwyr0+jPiV47/ZdufEWq+F7Lwp4i0r+wbmbZ4o0e/e2mgubeeMXsv2SCcrGzR5i8&#10;0+a7OwU4UMRKyNUpLVp26L7uurX397rQX+sVOtTk3FWb2b/L3dL/ANNHZ/Evwr4y8P8AwR13VviL&#10;4pg1DWdQ16PT/DGneIFOmeKbPQ2CrPrSaOzMxa/MMSwQFxM8azSOAoElc94K8Z/BL9mWYeDvh18Z&#10;vGOhsZ7e78Rar4Wv2S02yKk3+jab9oIlk3xRE7GcqVAc7flHy78fb7xL4t+yx23gWK6t7TTItfl8&#10;R2V5qepavq+kpI0X2nVrqeeQQF1278QxFMjIBbFc18U7T9n3wh8P4dC8DeDNVl8Va2YL6PxHr2oS&#10;R2dlbxbfPgtdN3OZSZUeLz7iQh0yUjDcj6HD4CDjyTfxdreW+vT0/G583jMe6VTnppPlS1fN9y0T&#10;10V/xsfq78TP2mNO/ai+EUnwR/ZV+I3j/wAa6z4k1GCLxN4c+IemWVzPcrHELg61HqJt5JbZoZIY&#10;0nWOZNyblDBC2fys8UfswfEmxvZ/BHgPxb4Q8QC002PU/EFtY+Iba2061lkkYNab7q4jilkiwPM8&#10;slUZgM5IJl8L+NPC/wAO/g14j8HX2mf2f4o8R/2ZeRXFpYQ3FxFHZ+Y72kUsrLPYw3ccoa6jQDzA&#10;iZOwbT7D4VuvgX4m/ZX13wR4b8CalFrB1+01uXxVoWlPqkltFYQyxTQRXU1zGsdpcCRZLmOdHAeN&#10;TEBgtSw8FRbdLa/VJ/lb5WHi8bDF2lVSUlH7La+Vnf59DwbxPoX7Z1x4SGmapbajaeEdBtbdZW0F&#10;4pNFiS2ImimlubBpoZJxkfv5HaQ4CluAK+d/El18YPFeqN4w8T3Wq3l3dFUkurlp/MZI1wGdiMYA&#10;HJJ9a+8fB3wJvtb+HmlfED4mz6jY+E/EGk39+mpWGhR393p40dJfLEryNbKGnlijXZA5YRSrI4CA&#10;BvAvB/wu1DVY7Xxdrep2nhvRb3RLnULG51a7SP7WI5fKl8lbhpGx5x25VDlfmwRmvRpY61/cXyX4&#10;eun9LU8PE4KcuX3nr3f4+S10L37Lnw2+JPiDxRc3Oi6CfENzb2rX1tpE72yiZ7ZgV41AC3dS7Kdn&#10;ztIVCeW4JU93oMviz46ro/wm0fwfePrVpY3Gj6XrDzx2cVndwyS3NwscGnW0MHmNNI6i4u2kbn7y&#10;gKq814Z8LfDnwFpdxF8WPEds2n3F3Pf2tx4Wm0zWFuYraIokSxwEzQ3MzSfuzO0UKKpdgxAQ+peD&#10;vjF8BvBWsX+v+DI9e0fwNc28el6pczO661rl3GfOeG1WFwLcFGCtMZsRrl8BpEhEy55ylOML36q/&#10;b1/4c3o0oU4xp1Hy907f5befpbzw9Biv/BeieIfh/wDFjw5qviTU52aI6fH4mt59MgvrNlJluo7c&#10;yzJMEDQ7xJ5mCQrJjdXyNrRttV1y5i0fQ59Oubq8Xdo2mSs9lCkajZFCGkkmZlzktJIxycnrX0D8&#10;U/jT8Nbrxdc+KfghoN14FifT7W1h0bRG8wxRRIyXE8t7d5uJbiUvuZlUbxgEgDNeZJ488MnQJLHU&#10;9ClukuWzba5djyr+zjjcs6g2TRq6yliZDLE8jcBXAFFPnjdqOj9b/dcyq1oO0FPbyX52v96PYvGG&#10;kaF44txrXw68M6n4LltdO0oNp9tqb6pFLqVhD5Nxq91csstxDNdOdxgASNSc7gvA9O1jwgupfFDS&#10;WsfiDrK6xD4a/tjxJ4it7E6ZZ6YLYZSKwt7ZnlFvDGSWnkhtEMm7am3Ltm/s1R+P/ih4e8S6V8Od&#10;A0W+0rS9OTUdQvL1Y3k0llLbpwksgjTzFLAzyRyMoBCuhYtXL2+nQaD8O2vPifBZeMbbVb+5eK20&#10;ya2Wa8udL2oWe+tXlu4rBDLyxjiRwjrG4YZHnypyc7S0a01V2r+vprdnpUpwdq8oXb17LTfa2/kj&#10;9UdM8UNqPwu06PVdZ/t+51FGtzrUZEq309yWC3SOAGBklJYHHzHvkAV4L4K8SRfEKfw98RdSiVLi&#10;C6kinEYVdst9byWN4gAOAv2qIkjsQtc54b1D/hH/ANm3Q9Xt5kuILDSdJvN0G8QmG2vFZWQN82CA&#10;4BYZwOeRXlPwg1qfQ/iP8RfhSzhDpWr3Wt2CDnEM0qzEBuoVW2nPbeT9PkaeEbVWcd4v8L2f5o/c&#10;cTm7bwlOfwyitPO14/8ApLPpjx7fXEOqWjQEvE0ro5b7pMxEGMt/dYjqMHPNcHZavaWMerNJMCr2&#10;dnbo0YG9pZndI4hkfMS5Az6HuayPF3xB0LxR468Q+FfDFz9qn0yw2zLJkLDeRs04ClvvgcKWHAIx&#10;0HPjMXiS41Cx8GqxKNqt5p0xVs/MbG3nuSueDw0iHPTgCiGEm/iVv8rX/I5sdm0L+47/AOd+X82j&#10;a0rw5/wl2j/DC6uAzQ2V7b311g5VfstowUHPQeYoGfXP4ZPxr1R734n6peXYZMyQYzxlzbxDOAeM&#10;nJ4r0v4O7pPhroMlyCIkur21O7gBoZpBjHBzgA+hx0zXjfxlnsJPHmqR3jGQPPCgU/fRUjQhVyTw&#10;o4xnp+Vd9aT5nB9G/wA2z4/GpfV41OsuW/yikeKavJCNd0y1cMwX7Szg8YYrGinnqPm4rjNUkg1H&#10;TNURHVbi0t3Mlux/ebcE7xjqp9Rx268V0GpWzx6xZpITKJYLu6glQfKwmmt2VR3yikIfTFcD410+&#10;e7s/7e09tl5ZpJIWOCssJHzocAZG3seufevTwlKLlTTdvP5v89vI+QxM2ozaV/8Ahl/Xmel6WwEs&#10;tsoHlxtsLEYYhQGDZznnGMc4prMsc/lSozMkQwinaVJ+9uPQ8dq5/wADeJYPEOiXN/aLFHKGLTxc&#10;5iCoo45+63PPU4+udYXB+zzXCBlIz8v3lCou059x0FclahKE5RktUdNOrGUFKLumSzvJNp9txv8A&#10;lLtu46dMkc/U1yV+IrcQLJtkje5hkAfPAJPHqetdvHFLJpFrKQ7tKkYDg7Qqrz83t1x6+teXxXv9&#10;oSC8nkbyDqhG/GT5cGIwQenVWIHSt8HBtt9EY4iaSS7nRhYrmKPTmB+aeN1ZT0MLq+CM/wAW3Ffs&#10;/wD8EdRZP8cfGXnySQSDwaFt5oEEzoftsBZ1UlQy4GGG4dQcHpX41aRaTzajaxyAK0jF2B4IAXBz&#10;yeeeB6iv3E/4IteFINf+KXxCS4RGMHhCxRcK/wAsov0wN6spVSFwxOR2ApxkvaRXz/r7j0MCvfTP&#10;3iWx02xv7s2V7M6QRQrFp9xKxWSOJpT5uxF4f7wbkFRgIoyCNXWb/VJLq2vJHh+bT7qdE8spBJLl&#10;VdtgKupQKq7m3Ej1LcdhH4N1Dfd6bPNvhPmaj9nmURwwuy7EZi5KjaoDDcd2eVCniuYvfD/iab7L&#10;PZP9qiaVV3xsJYcJymFYIqs3UbmZeg5wDXpRlfW57jj0OMGl3upwR3M0M0ckaoZP7QjP2iFWiZXu&#10;FZmhjVduQWOShZW2lgDVu70ySwhnkv2FyrQR3rXNrcpLHKY2UJEAg3l1C7M53Nxnk167Y2+qWMsg&#10;tgx1CeLckZVgHy2JHkddyFGXDfdG4KRnoDpS61b7idSikgjhUrHcTSxxRgNhi8W8bvKyPmP8RAHI&#10;JFKU2KKPLrvTvD8pguJIVujDDJFa3sgZVknUKzSG2w4OwjCfOSADuTIBOF4aOiaQ1ppHhn7VZKrC&#10;2vLRVjt5EfDykYdy/lttLdFdwDwOBXs8tnbbrTSykFxGFL3FxdNG8m4/MsYiLqiqCB8xGeBnB5Gf&#10;deB9Ljnnnjs1zNEGPlTYaOVjjAY/KY0blgRlQCOcgBoeh5DJp+oJcPp9ksEhi1W5u54ZGQW2x2x9&#10;oUtHvC84QBvmZQMMAa6Hw34Hn1S4tLnXJbyLSpHjiRIY2uZEmdU+0KFgj8uMY2RibezsilVCLnd1&#10;9poem3bR6lCtzaqlrKEs1LRlmiYcyQsOAMjy+oOWxg4ps8GqaRLd3J+zmGMeXidmlIzGNxZAY1UZ&#10;yfkUKoboWOaolRudbL4Dg8C6/Itg8iRTQeTNcxWsVuhONxCOzyBFAAdWYnBHTjjiLPTbf+1L7UY7&#10;2a0tr+4W5CtbLAuCVAVWKK67yC67ST8xCEjK1v6LvW2ht51gmIPzxKd5iWUho1kBXOFYDBYdscYx&#10;WB4p0W01dwuv39ulzFG5sYCPOjt7hvkDIuVjkYIBtPy7CAFOaUZN7icDbuRFBH9vg1VbtN6iUCUK&#10;qylmXeilQhJJQbgMlx1JYg9PpepTmzaONHC2ki3CODEYriVW3MvmH5gTnLMM5G7djAri9G0XxBqY&#10;Q6gI4GtgkUM7zmeOcybld1VADvAYgvxtYEYwSTffTdavbf8AcTFbiNZEeRA+1FJ2psbK5Q7DnK4C&#10;tjJPJcrdRcpq3Rh8Rm2uNQ23DbhcSTPctCX+UZ8uBnIX5yuBnGOf4QQtjYvo2mT6ZbanEJYwk2JZ&#10;0ctGvzNCrIkUpUqSfmycYAfHNc3CZrLTzcaTD5bK2GgWPz1ii4LBIQhJw2Se7H0JGNJZpWlt9ZNr&#10;cwSLEYdrAfIoIIG5FLMCBkFQBnHy5JNDitgi3fexnxaRHpNtvmuL3M6gzWCQgM7I24SruJLbhjfv&#10;yNoIGN7mm6pPa6DcyTXayPDPciW42wGKORZ2LhmKLGdi7WVvlBOQMDArX0+4N6n9pWEsytHCsccs&#10;Kh4TIzl8lAq+WZcsDJ/CBz2qiNA8QavJK19EbuIzFhauYEkEciMNwcAoRg/vMMAEVtoLHh7bi5tN&#10;SWw8Y+HrW6WSW8Mz3vl3NpLD8ilEOJGZwuxSQpJDHCqMqec0+Px/4kuT/Zka/ZJ5pFvVaBCUEW0Z&#10;AmdMswPULwSdoIHNWbnwpOki6TpdtPbrOskMiyukJIKrsVWVmeMAsBvBGOCBubnkP+KP8HaeJL/U&#10;dGtLeB5rSTzzHKPPjZmczmZtpYb8nDDI6ADBJo+gn5s9Mg8WSf2zaW6tBc7rUSxrCzybFhJj8okb&#10;o2n3lQcYGcAkHgpp/i7StO1KSa6uPLhdivksrtIZCwZnZmUrtcA8Z2j+J84x843P7S/7OHhoyHUP&#10;GNlNIkUgntLaX7aAQQGkzbqyq5JLqFbB465Jrx7xT/wUe+AWj3KRaOmpa0qvzfW9slupVfmVB55h&#10;DYJOVVVHQk8Yrrp4CrP4ab+48+tmOHhfmqJfM+3NSm0fWftEcclwbe4/cytGzyWrBl3BZHULh2du&#10;AX+XG0Y6Vlf27ptvie51ElUji85fMYKsRARdxZflxhSgI5Ttg5P5neJP+CpuhPJJ/wAIB4TlcSHz&#10;nGuXu7MZB3BYreLfguQyhpGA56k5Hzl4r/4KC/HPxLNcarpNloGnSMCzyLaiV/vbtwe7aYEkgE/L&#10;kEdhXoUeH8TNfDb1f+R5dXijBw+3f0R+4Wi6hZa1qR0SOcfboiWhRI5GiRIgCpLx7IyJgV3Fl7AZ&#10;3Lk7mu6h4S8LvDF4v1G00+FZvn+2yx2eZI0LSBDMR+5Y/KCu4E9hX85GpftQ/tE+LZCs3inxBKs8&#10;eXttKbyQAzZCpb2ygEbjgfJ3yea4M/Cz41eKb+Ka/wBN1Nhcxyumo6+4tB+7PJae9kj4GO59AOtd&#10;X+rTj/FrJf18jhlxdGX8Gi5f15XP6CvEv7Vv7KXhMXEmpeMdOcxDHkWfmTupKnhfs6sFHOTnaSfp&#10;z4FrX/BSn9nK0kmm0vTde1ryljmhD26Qxsxzk75nBO4YwQuee3Ofyx0T9k3xTPAZtd8X/D3Rnn81&#10;5xqOtwyXO4E4/cwCZlOQeox0INdzD8A/2bvCcaXfj74pWty5jQT2fhjTZ7wxy4YbVmcKCMjGVTIz&#10;kdRnopZPglvOUvRP9F+py1c9zCW0IwXm0vzf6H1LrX/BUQwaklp4P8GaZsCuFm1e+abYxiVTlYIk&#10;3HKjGW6DnFeAfEP/AIKEftDeIEhutO1LT9H3KQsmn2UIkCHgfvphM+ACVBPQE9OtY9pf/sG+Gb57&#10;iw8MeMfFs7xLmPUb5bBGkf75DIwZcjGfkIwCeDzWra/tbeBfB7/Z/hP8LfBWlNABbtc6osmpTOMn&#10;5C7xhtx45VgTzgjqPSpZfRWlLCNvvL/gv9Dza2ZVpfxsYl/hTf5JfmeFp8R/2ofjJerpsN34w8QL&#10;K2HgsnupISBksDHDiM9e5woOR1ro/Dv7I/7SfjeeIp4eltI5FE6/2lcRQsVBbDld7S/wnqvYYGa7&#10;zX/27f2k9Ynkj07V9G0O1eRWksNPsIY49wA2kNKJSGCqAvPb3zXC/wDCUftJfGa8+wRX/jLxBF5b&#10;FYLIXDRAuMhdsRCD/vn16Zr0oYfFRV1yU1/XkkeXKthJv3nUqP7v82fQGn/sFWvhhF1L4r/ELw5o&#10;lrujWeO04mdCMtEguXgJZeD8qMPqcVDN8Nv+CfnwwVG8Z+J9d8YzkBnh0hpIosjIORFEhw+Av+tO&#10;C3ONua8z8PfsL/tG+Mrc3epaHFYH/XPPrV8ltOqjO8mIF5u/QqMngGvoPw3/AMEzdeuZIrjxj4r0&#10;+wDuq28On2tzdgBgGVzJKU55YfKMDGTkZrza2JopP2+Mb/w6fkmenh8HVlb2GAS/xNv87Hjb/Hj9&#10;ijwjdyL8O/hlfXkkcqSW76ksUiBEXAMrXD3TA5BLKUx345Bkv/8Ago18QodOj03wn4X0DTDFGLeK&#10;S4aViwwV3MkRtkeUKTztHAxngV91aD/wTf8AgNpaW661c+JdetbqNI3mEnlRxyMo3TYt0V3jLluS&#10;SirjhjXqWm/sYfsoaLDaNY+D7W+jYwvPFdfabyZFU8nG4sGcAfu26E/MApIHk1Mfl6+xKb83/wAE&#10;9anluZvRVI015L/gfqfjj4i/bs/aj8Zzm2tNdeBpxJ+70qxiikGxSnysVklGVJUfNyM/h5ofAn7T&#10;3xYjW6fTvG2vJK2xGuI7xojsHHzSYTACkcEAYPSv6NvCngfRvDayS+FvD2k6ZuVrtoo4oIzaSxAJ&#10;GZXjCLlmwuzDPjLAAcVetb26lu3aW3d4WMzx2MZxJtUndKsQDkrkHaeAx6ZHTNZ/CN1SoJf1/XU2&#10;/wBV6lTXEYmUv69f0PwK8KfsC/tI+JlWSfSrDS9soTy7+6TzQuTx5cZckFQWz029+Rn6y8L/APBM&#10;y0sdMa9+IHjkiFnML2+i2nlZcA8CS5c/MMZwIyM8n0r9W2Ok2kMt6s1xHeiJXuLdgPMjkSRY38zg&#10;tGX3ITweNuMjGaui2V/NY3Ml5FCRqkkgnW5DJFK4IMkabc7ZG+UgjaQwO08GuerxHipbSt8jso8J&#10;4KDu4uXq/wDKx8geCP8Agn9+zX4cFtHqNjfa9MFHmTalfPiSYZGzyrfy9p3KAQ2TjPIyDXrGh/sr&#10;/AXSZ4rnw/4K8ND94bcXWoRPdIGwTuYXDNsZTwD8+SOSRyfpiWw07T4VS3lWNvligPnxyMrLwCAQ&#10;flIJbLHlQTmqt7pNvMs9u9xKlxEjGWWzujHETtGxNo+VVweq4znkAEGuCpmVeppKo383/merTy3D&#10;U/gpJW8jU8O+EtH0WFLfw7p0VkkBZY0tIYICFQhjJiFdrFtxIAK5PGMmtw6Po8DXEjxR2UMbMXle&#10;NShd8bRjflj8u7OFPy88YrR02x05LKAXtzqibESZEnd7YGRVbYWYE5+b+CRTljkAitax1CKV4Ire&#10;WXzLtvICu+0R+WCH8ono6yDJwclewJFee2zsTtsVLPwxc6i0tuizwxygEG0JR8gDcp+8dp3DGAe+&#10;Dmt5tJmFobm1F3P5EmxSgIZwjbSyM3EmF6jrg4ByauvNp2khxcSK07XH2X7Q2YfICgIFO0EsRwMk&#10;g8+vNWtEfULxZnkaN1mkaP5y6lnXcN+6QkD5d2SowBlsdhDkyGU9E0GeCy82I2yEOy26wqWEqSfv&#10;DklFAGVGWBwCAMmpprOHT7p7++WwVZAYoikYDuWBCsrt8u0cqScKeec4FbNxDr9jdtbQrbBnbatv&#10;DsM0gwASGB+UEKOqbeAApGazr6NL2KcXluIESaWWLcollmt1Qxb3QhQjiaXedpHAHIJYVK3uxXOO&#10;j8BibUjaq6Tbk+0xpEPLOxyWjkumTYWkbK5+UHpkgghum8OeHJYLrZDGtwJLUt5DTSJcGVyA7yu7&#10;LwMBmYbdpGVBya0oZjPpIiuQYjCkcbmX92dpKkExHaAEOByW+buar6j4uFmzRyXNx5c8jyyoyuxf&#10;yjH1dFLYdmwTsIyVUYB5G5dx6vQ7htI0a0hN5qUKT3MMZtzGVMjuq9Nuf9aDuyByORgVoPo1nDO9&#10;5NZW0sSRR/vgo3oq5DbpHCjaqsCSxHXbyK4P/hLYxZjbBcMEUMImTMpiXJRUVvlJ527codrHPA5o&#10;3WqeMLuyhk09JZA8sUFubpHFuqeaHaUiNfMjfBYZIMe0YJAwTCi+4mmdtP4VENg1xa2JElugaKQI&#10;zysFXCgeUY8ocDcRwAd2BWff6bqkLG3zEsV1JGIgxDjYW+ZiCHDKXGN21gAWzt4J5LUbjxjcWVrb&#10;y2XlvIokuNU1GVBtkEqfdXETBWiGDkoqsMYJwK6NNI1jVIo7maSSNmtWguVVluFtvtLEsY4dgiYs&#10;EUZ52BvmTPWr23E13Zq+GohpzXCv5sYJaeeWRRLFIzkgHzNzMm5t2FIGAMbRjjqtL8R+E44JNPWN&#10;dySiIrbh5YGYq4yEP3T8jH94B0yCcivOLXSV8K6fc3l7qeoXkc1zHDDbahJAfKgZlEq5Ea7i5JDH&#10;AxxgfKK0zo+iLEsdnp13draNDNMybi8u/ja+NqtFwCVzsA5xkkFTaluKysek/wBq+FdTjltLq5tC&#10;qBg0TtnjOzPAGBn+6OCQDyaqCXSHhCw+W/nBTsLFOZQD6EAFRkHA6Yx1rlruytWmS4n0rc6YDRTq&#10;qM+WALbZGOBsHK8kcHniqkl5e2lxAr7o0uUPmSqSi7FYsqyoCfl+bG5VBUbSQQcVPKujHGNzszba&#10;Fcu1rFmQuGkd4wZI+QSQCuMjJ6cdT6mqsvhiaymkjaW2CoQfMiUeeo37U4V8gEkgkjoDzya4+/1T&#10;X7a9V4LuKQsjyyXTxsyRvJhgI41j2urJsVflz949eG5r/hZNtc29hZeVe3k1yotVul8wt5iqcmQt&#10;tZXDIQVk2EEjIwcU1z9GLkOoi8GSWt5DLC1wTbNIwRp1lMbMh2liV8zhsMCWyGIwMYztWvjDxxHp&#10;jwWYt5Y1kYuoQyRM6qJYsGXd/rCQGOdvIHsPOLn4yeGfAred41uU0baHtLOHU544oWhG9/MMsjjc&#10;zAEKrFskjHofn3xH/wAFCP2Z/DP2qCTX7HVJVbzUttOhlmRpIwq/8fGPKUgD7pJ6ZBJ6XPLPrfuz&#10;oKfrG/6MwqVoU/jkl6ux9W614uvLaFZNc0TRoEBK3ktv5MM0ixqCmyVdp/eFAWDAt0CDA5cjeG/G&#10;unvpcTahpV3drslvdPulbzCo8stKN0D5ZSScHAYcNjr+Zni//gpz8JbfUd3g/wAM+ItVzgtcXv2O&#10;2Dy7f3Ei7mdgqFQTswwOOG288Fb/APBRu98T6ymneHvB+m6fM7boJNX1NLh9zOWAwsSKsmQGDKdx&#10;9CRmlX4ZdJe2neku/Pyr/wABcuX8GZQzSjJqEJcz8lf9D9Jn8JfEHRLZ7zw18Q47e3jlMVvp/iSz&#10;gZZCoCxxLPMEdiz4K/v9zj7uQKwvDnjL9rMWYvdS8OaLqEqXixSR2777i9sVd1WWEQmeEvs+bCsQ&#10;GODjBFfN/if9rK68J3mm2eveF9e8Q6je7riw0bwToMmqXMlxBuRlaVl8tEIbiVjGBvOxmJIr6q0+&#10;w8e+K/B1v4s+E+kT+D9dKI93pXiuGPR0E15bkEKLKWdvMgk2JgrF5oyRuICjxaksTTi5UcVGpfVc&#10;0VJffTcNPNp99T0lhuZO8eW3nb8GdTp3ibxDrNnDezaFaNYx263S2vnyfaFlDjZEqAbS5AI2AZLL&#10;tIBIUdnYWttqMT3mpM9mZFAiQb4yiY84+ZuVAuApBcjC42sw6VwngD4SfEnw6t7rnxU8T22pXN7e&#10;nUtWg0bTRGkzwRSQwu1xdsct5LRvIwjAlMQIUAup73xf4A+G3jJBpGr3OqNHIqbrGwvp2FxDagll&#10;lhgwOVxuVMCQlQQQuDVPNK7k1Oiku6lfp2aT3vby1fYqWGivtXKWqwW0UwkTUtKt8olxJaw3CySM&#10;0Z3CRIRvKnjA2g4HTJNctp+oeJ7nxhb6Doul69NpZje4v9Te3WC2tJEKhUBvHiaUSkkbolwpTGVL&#10;AHS0fT9M03TrEfC0aZbWlnEWttO02y/sv7MspXagimh2rGGODgw7Q4A4yTg+MfHfxN0SXNv/AGGY&#10;nku0iGrO9i0M9iAhHmRFg3mlwqssLqpJ4OMjgpY7EyUoVrxd3ZpLbppeetu9vS2/QqEU9F/X4HbD&#10;4c/E2bXbd9K1PTLLTvNP9ps9r595OpU7XR4ykKOrFQ7NuJwAA2crlx/CvSPs1zD8SPGev6zEdTac&#10;+QYdHiiikQxxWrvCFdomGCGEvmFlGWAyBy158WPF+iaUNY8S6Re6vbWywLqFt4cY3OoW7EqI2NuB&#10;b3MiHeWcpHIBxtDEYPFaX+0j8HNe0c32l+KvC+kzagZre2s/GkVxpqCcgr+7TUfs0iMsuQygrk8o&#10;cnaSlCNXWU3Jrzf4rRfgaN8j0svT+mz6HXw78MtFsLu68J6R4etMOiR3EdtFP8sJVnRhJvI+UDJj&#10;YhmILAjOKepeOfElzfiJ7OWyafyoZZ5porgI00qqPKKs2YkwdqtsKvuUkAE1zA8O+LNW02ZpL/SJ&#10;5L6OF0vNDuZJEhjWJ3EchDMshL8KTjagDZO0E1l1a5ttce+hkdrO2FvbXEkkkkknlIrMAUijmW6a&#10;FzHt2kMm3J3Rjae2NFRVkhJI1dR8XeL0vptNhQXFnb3EdvKsEchldIm4wYUjK/aATtk/1YcoNxRw&#10;Kz7u9uL3xJqWlNHe2MS7b9ZpWEbyPOikRQiVfLfChA0p8vLs43ZCmuel8fa7HcvqdquoT2t58tgt&#10;xaOsy+VI3mSLNG0xeNvmLRr80bOoYYA26Vrdtr/g+58SQXMd1aX6+bJfXOoJNbRzTuYXPmsqlNpM&#10;bMhiVHHyFRkhbVKysa3tZ2Ok1HxTp+oSzWumyalBJDJ9tkeWON54FXG5SlvtknUhRGzE5V1ZSSM1&#10;SJ0iC9VdYtdHmtpi+ywu4DH9nSGFInS3nV2GVZkR4tm0Lu5JHPzj4j+P/wAI/hBY2C+MfE2j6pNp&#10;yNbWq6RcyT3MESsY7i38m0MgBMTeVHJ5gZlJyNrEjzrxh/wUt+CGmWaXHhPQ7/VTBemOwuNNBjd4&#10;IrcbDm6UPGzuqh0Af5Rk7iMHtp5ZipO1Om3+By1cbQh8U0fb/heSKTT9moQXpv4bazinjitppC/m&#10;RrIfMlaFFC+UzRMBvUsCn3vLNb9ndLcWi35VnCyCWeXUF8yBIzFtDwyEF/MSOcoYtuSQy4IyT+JF&#10;z/wUs+L+oXF3q3hnSvDWmtdG3uby2v8AcZZ5UwhnDxLA7Tlf3Qb5XI+UR/MHPkHiL9sb9o/xmJEv&#10;Nct1a8iW7tE0GKO3R44tyxEhUMmVLENxwcZUbVr0aXDWJk/fsr+v+R59TPMOtrs/enxdqlnovheS&#10;58R32i6bbSqLRblitiu945BczRjcxfYmDsjjB5XI6Ivzx4k/aQ/Z00Cz+0xeLZbqCK7s/syeHPMu&#10;J/s9vmQxiKQphGLuHikbPylgpLjH4H6x438Qa74il1fxJqms6yXXfcSalGblkdGWFUaaZnQKGwOD&#10;79BmsabxhcahHImuROm6R2jGo24RFfmNwSsm3dkE5YAYPHB59vC8K00/3s38rL/M82pxDJr3I/ef&#10;qfr/APwUR8NXUd1D4O8LXfzO89pc6ncQ2kEaqESMK1vAGZQF4OA54BJCYHhHir9uL4tTXNzF4bj8&#10;PeHZLiGOCKK3t4Xnt0kw4SN7wzIw8zcQDCWBZsNtIFfnqfGusLLFo9iCvmBJreVLchlZCyuI2OW2&#10;sV/hBGBjABNLH4hF3eTSazLZ3qIiyCa4toFhOR5fzKfMkJydhwQ/fZyMehSyrCwXuw+//gnn1c3x&#10;Et529ND0/wCInxl+J/i68a+8d+IdTv7m8j8+Fbu/8jZHES24QQQpD8rYEYO4gHG4DAryo6brM80z&#10;ajcNcCSLzHsUP+tkKnco8vPO0/eLN6ckYrOsb2xbUzf3EK4AEN2RKYmZAA/mYlUumDgYJOeTwOsS&#10;xapLrCwWdynlv5jLI0skrRLuIJGFVQf7gbCqBkFVGD2wjGOkV8kcE5uWrdzT0O9gvdTFreoblRHu&#10;VTIyXJJQliMKoJ+UblL7eS3Q025voIJp9UtDJFJIqqPJZ2ljiJwrB0xH/rOFz8xUY4AyO18NfCH4&#10;veLZ7fTvDGnalfRzq5a9WOWHTQsS7pNt07BPNiGHKls8k5IGa+qfDX/BOH4z6rbJr3inUNP0aG4k&#10;+0wyt52ozSzCJpI4I1tRMsqSRAeY6lwhznbtxXHXx9Km7SlY3o4OrP4YNnwVazzwx3EGrrJ5UZdI&#10;pJkH2ky/eKHjhGOCjc4Gdo5qTUrG9BY7ltm8qJra9byo451Lf6tIlCuV2fe+bJC/MuDX7f8Aw+/4&#10;JnfAt59P1Xxb4m1nV4XsWaa2tI/JkHnFRayiSJJQY1eRMh0dso65wMHvfC/wX8DeEdN+w/C3T9Ef&#10;UF0v+1IbjWIEX7ZPBKwazd2W6McTwDMjMTuYEFQWGzx6me0n7sU3+H9fcepSyKq787SPwv8ADnwf&#10;+I/jvzR4X8K6hLpnk/av7VvbSW3jhtlBjuJlcrF5kKnHmbQYUJXcQc17B4S/YW8a6ndXQ8Wata+H&#10;J7Oa2sL0y+fdyXM1+WWJEWDKyBlKSoEIMsZMiM6nbX69fED44/D74cQXnhm91W1trl9NSdbmxna+&#10;e0aaNxdRRahbSudx3F41hbMcm3CKu9a+UfGf7fPw70zwpFp3hTws8rrpk+ni4u2drOBWjWCOKLcX&#10;dIWjhTevkZDsXVlkVnk4frOKq6xh8/8Ahzq/s/CUv4lS/wDXZanmnhH9gf4f6PaSWvxF1bX9aujr&#10;drZ6Za+HY541uIwjCCV/PVbpI2uYngQR5bIiDIfMyPvL4N/DD4V/C3RIPHGnaBYWem21l5N1fIt3&#10;eXEEWqIgdrg6nZsA9jNGY1CJKzEeYyiN2U/lR4q/bm+MGoW91puhRwaCt3ata6lZWYnuWKeWLYSS&#10;XEzMYJTCSilVVccqg5NfLvjL4y/FDxmLeLXdW1jVHEkr28D3J8tJ1VV3oqOAGVVzkfMz5BDAE1k8&#10;urz+Odio5jhKX8Onfz/q7P6HNf8A2u9E8CJL4K+JHjbw28JtJzJp92xmmaa1dyqQTaWsbIXRcwzt&#10;AFfdv2gpIh+btX/4KhfAqx1211Pw54Y1K9u9OtpZwskrwwWV/wDOGuS1yGUvCr7WkeBvlKCNQE2H&#10;8K7ZJodPia2aIusPyRMgEThcB43VG2IHbKAkBWfGCCQtdFK1rDNA9jBI8JthBJNdJi4JVkKBSGVl&#10;CsAeSWwCpBOTVwyWkvi1/ryMp8QVWvcikfofrf8AwUh8f69PD/YukWNmXM9vc6rqX2q61LUnDqkz&#10;TTQxRQbHiIVojEN4VZGO8Aj5T8dftB/FvxlbXF3P4ivbyW/AluoIwLODygcgL9mVoowwP8MQBxno&#10;dteIWtzoEE1tNGxe2SZkjE3MJdmbmJflw4xgMwGecnitOO70zxDPDp6q0EKYdPJjjXJ5YvHH0IEm&#10;QeeACQBXVDB046RSucNTMa8tJTZgQQf2jLNZiMNcXSqsaySMSY4ypjWIxqdwUZ2M6ZA6HGcts9G0&#10;+e/LzSvCAynzLdiBC5Db2kjK/MFYnBVgVJJAYtirmmJZzTxS2JlBgn37riJ9qxMq5bIOCGP3WZCI&#10;wCu5TXM/Z72XUN18A0stycFVAigZ3ycZKiSPoNzHHIfgZpSgtzl9o+h1GqWWkxyFdAmaWVrb55Z5&#10;2EpdndyUjAAJdARwOQuT6hLGwutTjGo6VcLLPHbA3H2gJbLcbSBsZFch2A5JUqVICANjn648IfsL&#10;/tNeL/A+oana+E2t9Pttxjm1hYdOllkEoUR2yyK0shc4xhTvJAzX0tY/8EzPHOh+I4/+Fp61p/h+&#10;OG2txZ6gljNdwTvKqsIzE0qmQ5IwUeQZDeWdylDyVcRRT1kj06GEry1UH+R+Y13a+KtR00zTzs1p&#10;eDyIIbd9gQKqgM8bkkOMkqCAxzls8Vi2XhOeOW91RFuINjCza4MvlrG20IodxkI25Az5OCozjcRX&#10;7seCP2Cvhc9jK2q32u6vrFnfPatpl4TpdqfNeON4pVSPzJoysiyJJBKcHaccPn3fwT+z58A9E1jS&#10;9CtvAthdFY2t11LUruTUmaa0tyZXayd54fMQ8kLGF3o0TpFncOStmFHs2enSymtpzNI/nT0n4YeL&#10;rvUV0XQrabUGm/1UeiCW43BFLMriIOQAV3E/dRRngZr6e8KfsaftQ+NbJbtPCs1hBf3DeTea60en&#10;R3EkKCTNuLnashVFABjbLA5wSSR+5un63oGkXlho0FpNbx6SUuI7yOJbeW2061E0DvDEHmt/3JA8&#10;1I5ELxgLJuKHFrTvDOsnRZbLwVpl3qEGuCe51OS3b+zZoZbNbVLW7iivpHSO+jxPEUjIVxFgspLC&#10;uCeYyv7kbf18j0KeVxS96Vz80dA/4J2eIdJ8+z8b64qGWAvbQRQmORkBjCSefd5hEavNGsh/1qOG&#10;xGUw5+lPBP7Ef7LfhrVkfVp7zxTeaFO8MNpqcRe1vmtDGreZKBFHGyPLk27FjIrKysqyrn6pQLrN&#10;xDqviU2lwrWmoLDDptujRvJK0a/6KsYLgcrLPE3mf6sOByRUep2VhpXwuXVdO16yl1G71fT1sHm/&#10;0MtcWssP2kTNvjSGR4YXhKliyrEhjmEbADjnia1Rb2/L+v69O6GEpQ2Rw3hXwx8KPh3rmo6l4a8H&#10;+H9PSy003Ooalq+lRx26T3Mriae3BjWayhaKb9zFPF5bjCSC3CMze7ReL/iUl/BoUsthBcW+hPLY&#10;3Mm+CN7/AM5Q0MskeXWFkMUSxqdqs+RHJgFfLrDSdatPGl3bWN1DputavHZ3cUN6k8ts9kl0iyzD&#10;7YHjlRUkDSAAzRKFxMUBFdPp2u3Fle3um3Vrbx3S6Jb6XCb+yhsTasZGWFrgZklhM8kUaKn2gM4+&#10;XyPukcaoLW5smtkP03VLfUTZaVo0Ri03UEntNRsI3trVY7uVpPs8Buo4LYTShEKbJYcKVVBhnkVr&#10;T28+maUviHwjdx6f/ZdpBBcXksC2yMcxmRJbOB/9IjlkOBtjASNkw5Uttk12w8SQ6pceNtZv9J0j&#10;+1LKPSdKubyNzbhbqa2GyfzQIgkjRkrFMzBmAjjbzAirz/ijSL/S/EWreF9ZtJxrlxdWj2+m6lFK&#10;wvJLORWM6N5WwmOHHltbXIkiLYePDkjWGHTuL2q7nTafpd9qul6brirYoINNuNSjsLKQyRiWWdoA&#10;kSxOnyFwZFZgySYIdS6KyPafxHptwljef2W91NYxpJYSWwBvEEX2mZ2EsrSWt6I906mJZorj5gS+&#10;1fLd4c8F3a+GZ9L8WSRyWt1aXMlpJrd2tzZhoA1tJHceXJI/m+TlTKZZGCxlHABfNHwp8P7V9Nt7&#10;PVvL1jTrN7WzvbMwSy3c9rY4mKWpuoGuXtfPJljUtIwjcG3mTaFNKMUROTM621jxtYX+66sZ9YmS&#10;8ltHbVbeSzkt7eNokntZmkaOG7ZmJKQIXOWKpOVRnF6w1m2uNYsBbrpNxJNep5M2qXFzbm3LB9qJ&#10;JJE8hwkzQtayoybmKIXdGFep6RB4ql1C20+3t7C9gN1DZ3FzpNpIt3BFGZA0l6onVG3LhobvbsVl&#10;2vFuYEaWu+HtQ8Xakt1pa28rXLpqCxJcSi3ltm3qky+TLbXQZowHmzCyeYcY6SVcLdSZVbPU8n1H&#10;xGmo+E7e8tTdSac19bob1IIba50y8W5cJbIkUHlRQFnmhklV0DrFGiowlyb9jJZW2gNZ67fadDa2&#10;k7XdqsclzAWhEwaWcPPvSWOQzgRkpHjdx8pMhwB4a1RfFFs0iPPoli0+p/ZdMlm1AxQyyO1spmiY&#10;HEM0ezZG5McQKPlVCnsPCesPptq0azxSarc3NrJq6RaXBbzTQxwv584a4AiRIS6liysfMcHKoGFb&#10;KkldEuqxdUj0ifw42v6RpGlTCVZ47mTStQm060tyu/Bt7hJW4kdgqxSI0gnJXzIztL1rrxz4ri8L&#10;wz+H9H1CG0lWa81DU7FJpL20aZY2dZQW8qeARskcohcPujLKpQtt1RHp7a8y3UOvrY3Razt7eCeX&#10;/iXTrLH9pdvKYKZUuFbzIlGAcs3Lo40NH07xH4cSSws9QvzqV8l1p3maLaJYIbmzkWWG4VIo4wrw&#10;2wyA0ZWReAWBYG+RWSaMVLQ8+sI9X1+CPQdNutPmtYLqXRYLO5uIDqFsEZ5rdILidwYTNDIiupme&#10;B41wrN0T1HwaNKn0LUvFep2226N2dQgs2nkv7aw2bY2WESeTIiNOzweTGZWV8IsZCiM6+mf2xb3s&#10;th4k8xvDltp06Wl+5gmbyHR5EMtiS8zhBMSrN5rFQjBEBzXF6Z4YinvNZs9XktbG7trua+t2glGn&#10;yTFp4z53lA3TSxuEAliD5DYaONcF6OVMuVXf+v6/roekx6zrfheWMyNLBb3rwtchJWurOMpEBIiv&#10;IIJYIw2cl1yzAnYBy22X1qQtdNLHcW0sPlDUrhXMdu6uFVWwZkOFKq8hAVnI+UHIrkhqlnqzXq6k&#10;sK2VpGbm+0/VNP3XM/lSOyyQm4EbJsDApLHIyF0P8LHKaRYWHh3wxeaxDPczQwpFBfw38rMryXG1&#10;Q7XEjS3Ub7XDNvEpXhQyjazT7JNEqq1uir4n+FfwT1nV45/E3g7whr+0TXrTW+k2E00Umxkh8xvK&#10;ExYqr+Y7AlHyHwcCuv8ABXhv4f61Yx3mi6Hoot2eIB0hihj3NhldlTKMvzDDr5gwxHBDKOYuIdb0&#10;y4Eb/ar9ZIitj9qt5/LmjKB7iEvbl5i0a7ZIZJECs24NINua3Y7vUtLv45NM1K8gtR5IktBfLbC2&#10;glczTLIFljwXwQjOBtYOUdgTuxqYClOPvxT+RKm07JmEP2cPgBLqN9rN3peoaX/aepRSusMlwfK2&#10;bkKqYCHjhldM+WJDHtOdirxXNah8CfAmpamt7pXi3xFoNnZXu6WC0MkSRyKGiRJ5pHuI/K3Bgqqi&#10;DJAbnr7IreIZxaWWo3AaOdvMsIrpOSwOwmaZEMabo3ZVQyqxwzLGwzjnLKZ4J4LPXEudMtg03m2d&#10;iovvNdmaNvNt5EeQfMmY9/8AqypJQqqsFSwrjKTUnr2bX66i9q+jPO/DPwZ+J+neL7nxFqvxHl1P&#10;T7QxLpFrf6bFFcqpUiRpJJnMMu53AR440RlyMAgrXVWXhP4sT6p50k9tLAt9PLZ2wtLeApJ5eS2w&#10;XszTLgLtJjkXqNuea6Twt4S1OV1vNP1lnuVl/wBJvoont7i5VGYpBceZvjnRNzCMxkEYADqPkrtd&#10;JntY7Ma7p73GsSyyO0caLbidllyrjzI/LCckkkMwxwRyTXPjsXPCxliK2McIRWrbgorzblHT5sUV&#10;GXuqKZ81L4m8R6DY3Wo3uhahpE7Qi6m+0WWpSJPhDHLKI9I32ySzgkxQ7YmcbX2MTXjM37a/w7gQ&#10;eF21S3sNI1Jkubc6rcLoVy+HIjYJewQx2wWRCkgKoykHgtjd+iQudQ0i6a4tIUkuhM1q/wDZ0SGb&#10;a4JVJpyViAiY5LBJBuYFlUkE24rKDThFpujpZRRRlo57C3t2u5HEzCWUHdiP52OZQiYJY5Iya8bA&#10;8YYnFS5sDJ1YvaThaHqm3By8nBSXmVOhTj8Ss/n/AMH8z5r0z4tfCvUre80rxRNGJ9xiuNNvreea&#10;7S4mAaFyQxX5uArRTN5q844OOt1Txnr91Pa6tp/hy+v0t1kidbqyNu1tHFzsiu4t6YCkiEMMsQcl&#10;T8x4XWPgt8JtP+Iem/GHUdFguNV8PiZdMs4mWzt7dd4AnkQrsm27js5LKCQARlj9dv8AFbxLtVrL&#10;Tr2TDFFLSoGjcAh0dOuBj1JwQDjdx9bicXUqUvYVbXktbX+dru6Rxzw8E+aKb9WfBTNo51m68Pa3&#10;4S1+XRtPWy029uIftEscVvPPFcPLJdQljLGkqCVWcl0VnV1ZeB5TrHxc1q4ST4a+EvEYvbiK1ni0&#10;zUtCvo5dZ863WZJ7a+ggjEawoJle23BtrRKjIQTj9an8cR32jqut6fAIo2MzLcRQxTYxudXf72Ez&#10;8oyOPUkZ56wvvB+i+Jbi9h0W0t7q8xPdXkG2K7kKjC+e68M5A+XexPBAwBz+V5n4V5fXnzJPzu7/&#10;AIu7CnTppPmhr6nxH8LPHOvT2eja9pUOm3uv+HkKiPUWLTaHcag0U72115G2YvOyrKUVMZRPL+7z&#10;wWrfFPw/8JHggnW/uLqaYTSjRr1ZJms79WxFDA5J8hntUlnmYkjPl4Vlc1+itw/hrxJrQudSsNKk&#10;tLuMRPeXNrDLK67sxs05VWI/ugEspwB3xga18K/glq+oSW+vwWl7cwsxg+1grLbxnG5Vnbc5G/kg&#10;ttOemDg+PX8GcFJRgq0rRba20uraaPsumySVhwp0lK/Jr95+eN78Wvh/418V31tdzy6jbiS5SfR5&#10;W87TYLaxTL337yGPzw0O4lQgVnAHznOOq8E3+naj4B1XS/Emp6lpIN3BDrerJetJYab/AGUsaXEc&#10;V4UCLApeeZlJdSSEjX5Bj7Ivvg78MNC0m40dNTsrK2t4jdTRXsSNbojMWeUxNtt1kcYZlVQSfmye&#10;DXk+lfs0+H/GuiW3if4aeLLG9We2ZzPbk/2fdq83nFrqOwkhiQsVXzAoXcqgOCC4r4XMfAevKd4V&#10;YtXW/VJap6ddtPIUqEZXbZyfwftPhlo2uLpNvGsd1HfXUQCSFY7y91CRJZpYjIytulljdIpQ2EEg&#10;DERhljbZeI1Gg+LPFvia9vdcOq2unaO2q6nYRWitby3KSM0Nsu5mFokczNC2QqxxxB22jK618N/2&#10;wdKnv77UNO0i6vtUvbFmv/D9pbXEcltZ5Cxzi8nWXyiGYmPYFDFnRWyVrzTWPDv7VWiata+I5vCd&#10;paWNgr6frD2SGa/1KND+6ktDpwl3LISQY5EjwudyENXxuZ+DWcYeNsPBTbWtnbeLXfW3e3V7Impl&#10;8bJQmlf09f6/pHofh20sotHup9Vu1sZNYf7PpFjAHMunaZHBtT7QVAeMrGZYLdwuYLl5BuVVYh3g&#10;7wje6V4S1fw3NZNLLawXd9PqMCyRyTS6nhLy3uJZ3EjQmIRQgsw3iSORCjBXrw74oeIPE/hzRm8V&#10;+M01fwC0NvLZQXF1ZwyJLZSgSNEbWJppQYjGyw+amxXl5Ck8+I3v/BS3w54dsLmB7a9gudXktrBG&#10;vvMSKDTrfy1V9kkYO+MrvAAG5/kGBtI+HzHwvz2nHn+rSV+2tnb1tq9H2+RjPCuLvf8AH+vkfo78&#10;EbQad4fi8GPpd3p9kdRvLK4u7m6+02rTWtq8ks6TzmWWZUnuJxEhWfEQcgnKiq/jXwb4h8Q/FPSP&#10;D8F1JokMjxQ38LrDNcaZObRpbozwzMXkE1t+5JRziNidhPC+R+NP22fg9BHo2leD9TWZbBpJby92&#10;Rvawz7IB5jyiTAjkRBCU2dSHO7LCqj+JZvjJr48Q3d3FDrGq6RfRa9tkeKF4JZ42RlmaTcl1HCki&#10;RgAKwcvlEwB42IweIw1OnUq4ZtqzV4uzXLeSdtkn6X97yOapQqtc3c9M8U+GtZ0/w9eSp4mFle6V&#10;awR/2p/qbea1imiMv2a2lyouzFKxib975jfJJglNvqHxBMPix5tY0q2Wa0ubKTRbiILB59qszx+W&#10;lwUljbyoo2uHZMAthgWAyo4fxboGm+MIhonw/uYYtNhv3hktnf7Y9i2nRxPcogDxAIH2b5mnxuTL&#10;El5DXienW1r/AGgz+HfFQn1jWvsX9sXqtcLC+qRXNx5kUDSCVLdpGm2MyACM7QoKYDfO4jAV47rr&#10;s76vTv0S27+VtNOaT5dNd/627H0yba2h8Pab4e0q6g1++ubrTLO+vJI7db6X+xZQLuWFg5JkHmF2&#10;j3ZhSJkUAFg3MWXhi+0zQLrW5HtdTu9Q0y4Md9PMjJ9rsUkZ57YIIxcRPBPJEZGYKDJEFGSpHjHg&#10;Dwv8QtIg07xfrVvoA1NPDF3/AMI2tzcSST2915LW99ZwzbI5JHm2KxmCqYsZKkNuqHUPiNqzW3hO&#10;3vZLWHU/EMFoukQpe213H5Wmac97dkQ26ypM8LJcSGdFAa8t4UUlSSmNXBVcVUj+7V4p2att1dte&#10;jbvt8tTCc5QjdbGN8QvCmtXN7d+O7Nb+ax8MWdj50mgxQre62khh22k0X3pBARIWt7cLKyMpRlcY&#10;HJ2PhL/hBPiNf2XimKyv49ah8QzPe6zZyC7sd6QWFxqttFDHH9qngdgPlZjumgESFnlaqPhz4QeP&#10;fivY6/ZazJLo8Nxre3wpCJ7aeaezulHlJeXEUwUyM1o0twsbb5DtRSroVHskHgrU3+I974iu/D2n&#10;22s6VokWlQXCO93t0hrpLaS3Hm3DwxOjxJLJAYMsIyVHmKtfQYdOivelflvorNNqzXl3762XpxTq&#10;c0drPR39Op4dH8VvEOq+APDFhqeoXNrM4v7/AFbwm9uL29m0eLURpOlw6g84UmeV90kj3IM1uiyx&#10;naioE9v+Msvhjw/4tOl+HtF1O9ntIbhNM0OT97cXZs7BJGvLQkrdJMyxskPm7Muok6YI4fwX8O9E&#10;8GTz6rNJeeG9Za1tor9EuYvsUjNclIms5ywL293Nb/aZd0ihlk8oMrNLXXjWtA1a207T7qS50rxA&#10;iXOjza3ep57nUjNdJEu2dBEkV1bzfOUEbzS/IhQI61013HEylXqQ05b672T5dHq9731/JM7qTha0&#10;un/D/wBfqeifCzxPp3wvGleHdbsoPtlj4Vur3U/DMsEN7qc5VltIN9yCI5UcRGF9ihFkZA7oE3En&#10;+F3irUviB4OttQtf7Mn0eTWP+E2kiSWwh08aqsTtHZxfaLgNJETmJZFfzZVCh1hUqNG/fRtZtoND&#10;8NeBrqW0ghjvdOtZZI2nv7G7EKSQwxyPFcIlrMrtNbyZCrGZJSVQAaU2u2mh65rZ8fSPHZeGpojp&#10;d5dh3Wd9WgiUTw8GN1tIcwBWK+UIyMk8L4tXHulB2hzLmvrtb7Wrs23otLP5tW0nDWPT/M8z0z4I&#10;X/xHuIPD+j63qmj6je30niXWNSuHDLaRW12LwQWeQ4Bk8yS2UbQdyPtYxkln/tIaXonju9uNd8M6&#10;hq8Mv9mWWraNeeHyZby/tJIp5L+K1t5jDbR58oDz2aV5ZZHhXJTI7Lw58ctM0DRdOtdH0zWYtOW2&#10;vrPRvDqRyX00osRFLbOJWiExFxaXAlEkm0oHdAXCMwua3Pbz+F7TwLrAgttM1KFtCsdIu7oWVzLd&#10;x3EovI7OVnKwxwwuu54/l3EIX80gDsw+PVK9GdLntd7PRqy77L3vnrbc15o3laOnqbehW9j4U1RP&#10;A8d7ruonRtL0a1tFuII70x6mEZ7me4uLa7hO825jhaPGxCQ2S7KDxHxB+FPwpj1Wx0iyghubaG2v&#10;w9xqSGPTNKtGuBMiQQ73jjcXP+rZY/OKM6KyBwlZWsO+i6hHHoFpBNZrK2seJb573ybC01ZoUFvb&#10;3N3EBFDJbpIjGdw+QCrE8bccfFjwl4Y0vTPCV1rltAL+8hs/FGqQzxW08dvPg2k1zLdBBbyStvKy&#10;7sSKBIr8bazxWYe1XJSo8kerV721ukr2d7q/9Ml4my992/pf8OfQHiiKfVfEbeI9HsILjWRa2qXW&#10;pquY47kWrRQOJQjBdkjqqcF5V3KGJG4/N+ofB7R/jHpd5o+tyabDrlrPLp+mW2lg/ak015kh1GA7&#10;zGTNcLHukkK+ZGgKMTgZueMvElp4f+GmrWfg3Xrq30jw3bXWjRPHBG73mtWMi/a4/sjGNQv2d/kk&#10;ciKMOp6KSOu+Ea6lPp9z45ea5u7ex0aeBIvErw2EzhoUuEdb1YmbyBDPCXLbf3kmB+6aMVz4bnqu&#10;VW7Um3e++q12vrrvrd36GscRzRcP6+86XwX4V+EfhTwRdSR6lJfafHe6xrnhuHT5prkWtxokTwXN&#10;yr5YPcG8ys0QOzCNGoZlJbyb43eP/hl4m0PVdbW1gW71qG1n0a61i3aaMTrvuZYFSQArJPLbpKzM&#10;MMEPlFG3tXZLrFvokTa5qU2svATfaj5M6FFsL66DLGYI/J8oJIMyjzGkaYyBgSQrHkvHXgXTNdgs&#10;NR8S2dwg0PW5tf0eORllKXk0N2sy3LM8kSxOt28scRDIrNtUCMqa2/1nhFRouOketru9rK/S127d&#10;r6K6R5s07v8AI/PvwL8O7690/wAN/ESx16S7HiPT4tW8dT2MVrLFc3Gpxpc6U0yOA7bkVdxVVCuC&#10;zkKeee+Kvwe8PPeJ4qtPsf2LTvDH9jaRfahI8F5BeSzSMHlu4mdVmQurCKSKTmHgDgyfZUnihPDT&#10;2vhC3022vla2TSb+8iSL7I11G0MO8p5aBLLAPl7mBALKgQqK+Jfjh4Y1HS9a8ZeNtbiudNjstHtZ&#10;tEWxnlGn6jbXckUcrt5HJiS/jQhpgXdS+cp5gX6fA5nGtiOZzt0v/wBvW8rXvb+rHNGqoL4b/wDD&#10;HXaNa6Df+LJ7/wAT3V34fuotIgS00C3s2gi0yeGCS4JIV2dUumMsXnBXPlxBXIJLLxfhvw2lpfW1&#10;vot3Fpj6/a61/a0othi5je2tmt7yMpGIoo5WuBdRyxbfMiLJtyrZ7bw5pNna/DOf4k+JWs7nWPD9&#10;r/aF1BYieWSAxrb3otkkURBbYDayTRh4xsmXbKWcHCu9c174ceHtR0COzl1C4mnt7m1/tLS2CJb6&#10;hebZ47J4Di4sGul8p2SRBHuLoA7/ADejUxEdbq7f3Lp+CtbT5tmft05PmfmdDNoPibxX4ztGgfUN&#10;I8iXUIdUhuC4t9RsdO04NZYWPzY4RLKTuWILuZkRAEdANjXpvCPhey+xWa30VvpaWdpLZWx2NFEN&#10;1xJPCYlDJI7EYQgbowN/3ga6/wAG3Ol6x8QrrRvHtxPdWGo6Vcato0+kxourTpY3D237pf8AUx7A&#10;/wBnCSsrO7gH50AHc+Kbjwj451a3i0e1uYNNFvHJb5naeWRPNWMpd3Cg+XeJAJikBzGNrBlJw1cC&#10;zX2VNyt8vxX3a/l0O6nTU9Ez4Xt/+ETbTofB+haHb27319Podnb3T+Tbptha+aXyJi5HyuzXAkjQ&#10;uzLwAyZ4XStI0C2vNN0XW5tOhgS/tLnUguLZHijt1jis5y5KyuhLxuEJZVwGLKmR9ly/Dm1trjUp&#10;zCIbpmt73yNOuWv0USu0F7bFxHuF88ausvlRbSq5BAG04fxn8B+FtS1aLxHew77/AMR2d1qPhXT5&#10;ngW3uE0pbW6ubYwxRbVKrD88yEuZEQvlWAHdHNPbT5U7aN/0/u/MdXDycvdZ4n4u8G6HoXjjVk0q&#10;C1uba18Qx21ldSTJLFbywyyzXEbeUCgxAWmMUhPMRxsZGA7bSfBtnbs0HiTUrKe3bSotAmspVAZj&#10;ND9ojJglO945NkgClOib92CSPUvgxe6R4Ne81SXSLLU20rVf7bi05pxNcy6jp9qs6RtcEKzmSUor&#10;XL+WskboJR5rBW4LxZP4e1zWtV1O6nlvbrVfC41S4stTle1uriVNPW5KISuxRFcXsiTb0LKgCjZk&#10;s9rEwnKUlLleqt57p+nT9djeNNw0npp0PH76x1bw/wCNNS0HRNKuotOsng1Y31xOyFYmSae3jnik&#10;LNGZNsMCuRsYq2Sdq1D4h8YXV3FaeF9d0qS+me2E/kqYXkvWuY5ZDHbOpzIPJFyAQUcApuPzYXnX&#10;+Lnh7xz4hv8ATNPtYdQhItrizjsYDHJq82jr9iAvN6rGSeX2bpEYIQ+Mha88l+KvhjwR8QfD/he1&#10;knFxp9rDpjJK7yslvYp5MYhY+YA/2MJ+8kIaQICNuWB7J4Zpy9183+S1b/4bYwnbsN8IeGrXw5qN&#10;x401Fon1fQUzouoyiORr4205imeS3ONrRrI0YK5ImReSxAXlW0+8+LWu6ro91pe2VNMsLf7RaCMt&#10;DcrcrKtxI8rRvukD+WY5GBIBTaQQpvapq3gPwZr1rpGn3E+ruNRuX+2amqJZxQtbSMIESP52Z3gM&#10;qMucSOHJCYDdF4el8V3WlaDqevyXWlwhF12fT2kiE8sZuEDvMJnG8sJFjQqSDtZkX5hs7W7vnfXb&#10;fTW/6Pp/wahLRJnZ6RoouILa28YmzuI9RsIm064iihjlshDGBctEDDGJPNjdRFtVlZJGUYGAYvBt&#10;obLSYfDXiu/ntrVLtL+6jhC3doI7CJ5YLe+XzEkMLZ3EZaQuqhsqoFZ3ia58AeFP7V8QSXbxMiLK&#10;lvaQXV5drZo7yPDaqCRK0heAN5bhV2yZEY3Eciui+FtO02P7RDPa6rqkWF02yuoJbiG4s5ZZzLLJ&#10;NKsKSRyT/cLSEKhRipbIccFVU+du/wCXnf7/AOrluM7Oxy3iay8MeGbvzrf7R/aTm4jFvM7SAxTg&#10;SXEbLOQqzfZriW4hijxuVQvD5LZ8Hik2GjSeNvFSanqUep3ksuhaPprGT7Q1zM0MI2Koc7JH3I64&#10;ZxAG3YZFGl44tPBlnpVldatcanps9hNcppt0sz21veq120kkOdhlVoopN2/cQVkIygUKOL8SeL4v&#10;E1hqa6DEkUt3ogniiTENvFo9nIsV15BbZMp89XxgOzuWLKokFdNHDOSjJa7X/wAvl/VxpR1cjesP&#10;GXhCQX9jYut9qmqaZ/aguWgWNY54UeG5ghSORlJguTnfksxkyAQMC78LvEfxN0WaJNVEurSWkUc9&#10;s9w6qLbyJGtZ0MCGNRvVo8vHwwk3EMwKiubX4f8AhjXEm8J6RbSapJbWxS80yRDp+iwHzIYLmWGJ&#10;oz5kqB/NCkFbcqCxJyOg07VjYQQ3iW7aetvPqLyX1pDF9juGkFuscU0ZzsaWS0VEZmLbZ2cs2chV&#10;VSipcul0mr9/l5bf8MR7Nttx2NDTDpGoeL/FniHxIltbySpJYaJFclpLSL7MB5dy8ThQZIy0jPtP&#10;lkgMRvVjWf8ADaOQ6bYp4gjZLq4ie4t5IiuoJAscrWztdWp2hFMMbhMHckUZ2szAE7ei+E/ENguo&#10;6PrVi97fz2rRmFY5EWO3VZLdcANiYxM7sfMVTIyKcqjDG7plrqngu1nWb7HdRJDbRaxPFEqXElu+&#10;x1hgXcqxst1cvI0JI+V1VXwSK4PrN+ZOzvt8l+X/AANNzfkdrtlSeG8Au4NGYTnXJ4rm+S3EcpWZ&#10;R5kUWyUsskduqgK+5CTF8u2SrHi3xlD4U8Madba5Jea3J/YsU8o0mMzRahLFAsrsjuiv5JEjFwyh&#10;tmcgHBrl/BmpNeXOlW+hM0l6sUtqJtNWOVZopJrndLcsi7VBEa5ydwZDu2kCqvw+1Dw946+HD6pf&#10;m8hup54ILy5e48t7dLcpIXtoZANk4Q52rgSR7WAPziuf6s7c01on6eX42OlRv1NXUtduLjQrfUtQ&#10;ECWEkFnd3T26Mz2duhEUqI26LZ5sABVyD8rc7ygYdp4v+I+utZaNLZPYpbwX0eo28lu3lrFO4E7K&#10;gn3ptAtzuDhyAXwwA58U8S+GPiVqF7ew+HoUtbIS3F7FcxQxy2yQuY28hQAqEySoWJOxUSRCVyGF&#10;ev3HhnwleXsPhrxFcW8UEukvaahFbygSLc2q7biOcY8tGQOoyuw7VV9xG7Nzp+zScZbdu3T+v+Ad&#10;UdEm2eot400zWPHlppmn6kthJpzx2sVvaoqPJ50jmWzuZl2qyptEbgL+6fJLfMor6c/4Rv4qf8+1&#10;t/5Pf/Ga+F9Gs1t7EfZ4LLTrCHT2nE0Y2y+ZaSHyJZWJ2G38tcKGTzGUKd+VwfrX7T8U/XU/+/MP&#10;/wAk1hRq01KScZStZaO336HDi4u6Sa+Z/9X+UHSPjn4h8EaXLPe3d1fQz2c1v4bl02LT4kjnMYjM&#10;k5KNM9vDu2qDGgbnLt0Po3279pr4w+H08A+CdJ8L+FYrh7a61PV2uFtri8ngQSB3luZmdQQAxRI8&#10;BfavjXVf2nvi/f2U2jeHL/8AsXTGhW1WzsYIInWFBgK8qxq7t6ueSea8i0HV9ctL+TUrG8nhuZJC&#10;ZLpHPnkkgk7+uSQCa/M1kDS9pKEVJd1f0volp89ddD9IqcRKdqc5znF762+5u7f4WWh+gHxV+O/i&#10;fwZ4o0aDwzpEtt488PWthLHf6fpCxQeeqbjcTwX1vJJckgo8UjqiHOcMpBPv3xE+G3xL1T4BeE/j&#10;P48t7bQ/Et5GX1RNRM815qNtuW2hkv4J4VtrZgy7/NM6zSK24gDDH42+BHw1+JH7U/jvVre3ufG3&#10;ifUxpsuoasfD1vNrGp+RGyRvPdgyIxt1yoZwWIO0be9er/tNfATx1+zr4j8P2UWs6t4mv7yBbrQl&#10;SSa4niuYJdk1qyEFo3tyu2RCBkrkfKQK4K9CCcaMdJLd/L8vl53OqhWn7KrXnBum9leyWu/V36b+&#10;RS0b/hWWkeF9D8RfF7UvD+q3uj+JZdOfwJ4evZrm7NtG7u95NC8D6UtszDCFLuWR2bcF5JFT4lXn&#10;7IVrZalffDOHUrSPVNdW40uxu3S3fR7OONkuftBjMxdGfyhDEUL4V28wbuei/Zf+LH7O0HxIvPEX&#10;7TvhaXTdHks77TPEsvh2aK3up01Ar5pSzmbf+42Bolt9ro+5mYg7R6F8ONb/AGZbXxVrvinwH4S1&#10;ywKeILUeCtRvL9L9EthiRYxFOUWS9YfvGU+YhAK7QcNU16jptwcXZa6NW9P16mmEoqcY1IVIXemq&#10;bkrddv8AJX2PiX4X/DfxH8ZPGOl+BPAcJurvWdVg0yKKFSW86aRY1bAzwxbiv30/4LhTar+z38Wf&#10;hj8Cb5HOieAvhPpGnXNppVyiT21xfeYZXkhAzICscZKvuTnoCQ1fCHgr9pf4f/s7eO7TxT4PsvDF&#10;truhagl9ff2J4emlnkeAbkYTec9u87SOoZeI4drF1kYYODJ+0h+2B8Rfjl8Q1/aSm0a8ufEPh6W4&#10;8XeIfGWj28uqx6PdCOWP+zmRcwzvH5cdvsGY06KAMVTVSu7SguTfV2b9NNd/xWh9FDNaVDLamBjO&#10;8qrXM0rpOOsVvovib/PQ5L4x/EP9mL4l/ASLTfhZ4fuNNuNOs7Jtcm8HwC3fVZoMk3F+jxSixVXd&#10;2jy0jPkqCV5FjwZ+zd8K/iH8IrHxV4f8c3nhCKeAfaItR+z332fdKI44DJB5c0RYFmI+YuGBwBwL&#10;f7SEDat8K9Om8LXWiaXpkCQ6tb6Doky201xaI/2Y3N/BszkP8iea37sYYrglj6f8HoP2VrD9mC/+&#10;NKfE2/sPHk9nPpHhvwZ4eZtNey1aIOy3msXEqSxy25UhlihjPmH5VOWOLliPcUqabV/Wz89PxPAl&#10;h/aVpRrKKtH/AA6eWt/l1/E+Z/CX7D3hPxnrU0f7PXjC58XXljqElvvtPD93I9g9orTG4lkikKLE&#10;2wiOR1UMR8gLcDxHxv8AAL4m6F4p83WFuNc1LzFe40q7SXT795GBY77WRY5G3H5g+/c5HIPf2fwT&#10;r/x7msbzwRomtavp2tie51DVtXvtkVnPqCsCttPIcRQmMAOgcjl2JIOMYlj8efG3jvxRpHw58ReJ&#10;tVuJp0ePVG1OzgvoEuraMuXtXDZmBiUogcAqWHzEV2/W6zlKXOpW/LveydjxXhMM4xioOLk/lftq&#10;9/W5u+Efhj+0L8S7yb9jDwroniaDxJ4puIr620SXVfLtdTurWF7iFYwGitZsqX8oNIUjJJUbq7D4&#10;c/sieLPjXbaf4w+JVnttrXUdT0DVbCDWtG8PX+lroRit47YLqRCCFW3RgbXfcmQfmYV203g39sH9&#10;oZ/D3/CMw61rmoaddWY+HWneH4/s9xDDjLzadKrwxPcokY8oxEu7I4I4zXCeG/hDa+N/GPia78Za&#10;f4jctby+KfEF/qds91NawQM5Fze+WxSa+u2DSnDBVUsZNy5zz0cZo/Zv/gPru9rd+qtqd1XAKLj7&#10;SnJrpfZrdLRNX3+TvZGJ+0d8OZvhd4x1rwzFpNwtvJaW7C1v5In1Cw2RxxW9209ov717sKWjEaFC&#10;ABkZ4tx/BXx34k+FNxqfhZNR8W2zW4mlMa3Cpbq4WQEq7RxRyAIF8tlxje5JIUV1HwjZvjx8WLf4&#10;f+J9U8f+JJ9csjNAz2ckcdndxeZDDKZIS8stva2jmZfIRdzYTAX94PonSfgD8AtK+L198F/gv4G+&#10;Mt5petR2/hq08T6PqMhTUZJkSKW4v4BuitYPtIZwrTKAgKsfvCsZNRj72+/9apr5f8EqhglVlKUP&#10;hd153+Sa++1vwPlP4JeBbj4mef8AD/4p/EC78D+ErqOOLV/B2qX8sTXUirut1sLBpZUkSPyy5uCq&#10;hTwTyVr1zxR4Y8B6r4p8JXHiP4i6v4g8PajcahaaJqnhrTBZ6lpOjwH7HeQOyho5bi5WOOKBHhQb&#10;WE/yhgC7wr+xf8afCWgefc/2T4d1q61M2n/CWfFO/ttMn0cMhNu1lp8kkly73RUrHO1sw2n92FyG&#10;rGg+Mngv4f2198O/iz4g0O88WWeq/wBnz6tFb3V7pcUFjb+TIl6Idl2HWVRGCiFACW2nbiun20p2&#10;VJ839f1520JjhfZQ5cRHlb2bdv1Xn5Xd09LHmPi5rP8AZvtX+EfiDw6z6L4nktdc8PXVxDDLrGj6&#10;fI7bYp4ZIXj+0zIoMykrOowAI1baPmPWfDXgHxBrNjbeHrFrHTCh/tBta1TzbWwadjCrO0cSTxss&#10;mZGzuVsjCYGa+4PC2vfsgfGL4naH4Av/AAtrdhB4nvJ9F1rUtK8Vrq9tbSuo26nFpi2KzR2qzlWL&#10;+ZuWHzM8rkeDeEPgt4Z+J/xdf4H6X4d8X6T4g1Ey6Vd6kl1Hf2cLQzeWbyT9wAbQPHgFZBvyCJCD&#10;g9VKpJT966dvv89Hutf6Z5eJw14pwacb2Xrppts/62OB0fWPhLoOka54S+IgXxhGkpittQ026NvF&#10;HdpiCO4t5ZpV81gmSgRQjLhpMgFa7Xwb4M+Bt14Z8TfaIp/EAcARanqEQ0+30qCIEvM1153+k3Cg&#10;HdDbxhZcZVyM112sfGD4d/BXXda8LeI/C+leJ4YLyCDUzKqnT9Um01HtracMNjOscoZla2RF+Xad&#10;6dYPBHx58DfEO7uX8S29rNDoltP/AGJol+C1pdAxELElvHCiSGSXZsSWWNQclzKoERm1TlcoqSX/&#10;AA39fmTy0oyUZSTfp6/11PimKKfwb4VgnjkiglvBLf297GcXL2cx+zqOZFVwNrMqoCQ2d2BivqL4&#10;MW/jvx74jh0A+NNYsvC7/wClX8tzE+mQappqDN15z25YTyjlVSRpFwu0kAbR82eN3v7nXLVvH+ry&#10;XEdnALa3sbkztcWdqrkrbRGSMqNu5gOiqc8DpXXaT+0D4t8OrpMDWhu9P0KCUeEdIugPs6rPJu82&#10;/wDs3ktdthVx5hw2xFI8sbD6cqcqkedbvrZfcrroebh68acuWV+VdNfvsn/mfod8Vrvwn4T+A66R&#10;4VnvrrSn0HUtEtLrUoTaTuYIpLi0MsLY8t2+zsAoxy2Nqk4r581GZfD37dlq8bM8PiPRYBxz5gu7&#10;Dhfr5sYx7j8vd/jYms/FT9im48UeI3e51afTrfxJdzYI3XHmtNM2OgG136dBxjpXzV8ab6DSfjz8&#10;I/GwkGLjSdEE0gAIYI6KxGBkgrJ3FfP5ZQTUl/Mqi/BP9PwP0/OcZKMaM+kfYyXpqmvx/E9bu9Bh&#10;8IftD6vrUS7Rq/g+TUNuBh57C2UTsc8ZJCEgf3ifWvLPDmq/2v4i+G91GuYF0W+vkCgDDeXHaqPQ&#10;YKn/AAxX0F8SYWb4pafdxyAmDwXr0bANuHz26NhcAfMMYxzn1zxXzD8GpEbQ9It0YM+naLbsqkFi&#10;purqOX+Uhx9MVyc69j7Xd2t+El+VjLFT5cQ6UdFzN/jCX+Z9IfCHXY77SYNKtosLZS6jNIqMCzSf&#10;a50OVBJ42kggDr69fAPjKsEvjTVILq/t9ML3iD+0roMY7cPGg85xGHconBIVWY9geld7+z21/H4g&#10;8TI6kLDqF6IeWVtj3k+7GMY+fIPbg9OtebfHyHSrTxL4gfXJVS2jkXczqxEoeJBtUKM7n5Ck8A8k&#10;1CpKNdRSvqc2NruWCjJ/1ZM8n0PxPa6jpHkTsz31lZG8It4Wy1s7B2mjzztI2llOCvPHStRnzas8&#10;RWSEhZRwGDK4HK46Z4/DFeE+PYZ/DNzpN9p0rbI7VbYSxnb5scJVhuKn5gQec+lewQWRj0+VLL5r&#10;fMcsaqDkRv8AOBn2/wDQcDtXp43B04xhWg9JX/B2f9ep8xhcRNuVOW8f8jx7wYZ/CfxMbRJNwiuJ&#10;TasgGciXmI49iV/DNe+XdqLeC6hnMWFNyrHduXCKxIHHHIHJ5z14rwfxHbW6/EVJruRYIo/s6zyO&#10;3I3nZkADJx1PXpXsnivUbhpNXcLNFFbWbjy5SAVe6je4dTjuqlAf1x0rrzWDqujV6uKv/XzMMvmq&#10;aqQeybt/XyNayu7XS/D9vf3xLxCCGWVIiUbYqIZVXJPY+nGc9qj+LWh6Dp/jtfDXhVbJtLiuoPs7&#10;WOfs8scURnMqlgN2/ksQMFs44INc94gPl6PAixCURWlp8iDJfzypYYGOqxjPP5dl8QajaXWsXGvW&#10;qTw4h1KcRXJ3PHIT5exs7uF3kZyT7k8nzMPRaqKon/N6X6HbUrJrka7f5MyrLUHmv7V853IxJXO4&#10;JKxQfoufxr94P+CJrSP8SvHsgKzONC08pD5ojMh+1uuwrkGTA+baA2cHjpX4PWRiutRgk06Jkhay&#10;tPKRTu2eYnIGf9vPev3o/wCCLnhSHxL4p+IIls7O+ktdH0v7PDdFQN7XEwX5dyhx/eUnk8AFsVty&#10;r28YpW/pnfgJNe8f0XC7uZNKkjv4Vlt55IkEaq7tJvwU+VZCzYYtuZ8YwQB1rZfSoGhgvZ1kukWW&#10;OKUxztFgR5CjnBdCSdyE5Y4Iz38m1rxDd+GrWLVLDUNR0iF9gAlthe28CR7VdHiuHHlrIT185lUj&#10;HynC1XtfHXjfS9KuLrxLa6Rq8Vvarc2U3h+XdMElUg5sbyXyiCVLCQXJAYfKMjFelLDNdT2Y4i56&#10;bo13pImjtXEseoFmie3W5LNGoBdHCxKN6jJUncuAOR6y/wBoS3t/Lp9pIslskcIkfe+2PYB8kax4&#10;Y53HALhVbIx2rznRvHPgSG5+zXOpXssk13E1sNXL2lzC0fzlGjmwM5l2BVZ9wKnLdK9C0iCz0q4n&#10;ku4WE8YaXFvKMFJiJVIHEqlWyFjycgEHjGMpR7myknqjf0/wsNKs4rXyke0kjzBHMoEm6Y72YlSR&#10;tKkEZj3fxDPIpq2s9rrEt3Ytdwxuwjl052/cjdkK0OWJDkKu1cFepK8kjGvY4ZL641S3e+dS0s8i&#10;s5h3xIA8o3Eb8RqAcK2Wzy3OK4Y/HT4a6G1tqd/rOi6QlzHIEu7+dI3XBOXEcbs2FO0lwQTkYzya&#10;Uacm9FczlUSV5Ox6ndt/o6X0tvcs0WY47xAVnMS4LB0IxnjG37vAwOucpoNCuEe7Al2yyuWt0Yqs&#10;Xljnj7xZyASu7aeDgE8/Ler/APBQL4Dbp4I9TvtQhaTm40a3eRcx4BLM3kqVZifukg4GTzivFPFP&#10;/BSj4YxW/wBi8J+G9X1BnWJzcXl1DZLvA4Lool3jIBxxnv059GhkmLqL3aT/AC/M86rnmEp/FVXy&#10;d/yufpLEtp9oW+V1gCW0skN1cF4l8ttpSIZZVYqG3ZIAHODzS22kPND/AGvaf2de3UkYnjdVUqAV&#10;YOqlWYjfgMrKuAegyAa/FnWf+CifxUvVZfDuheGrMZ/di6SXUsgZAVlLICTgElunfODXjs/7dH7S&#10;ssSSW2pLoIh+cLo1nDC5AyZNzYfKMcYU5wemOa76fCuLfxJL1f8Alc8yrxfg46Rbl6L/ADsf0KCw&#10;vY7WKyure8CyxvA1xId08QVmK7ZY2A2HkH5jz1BxurzjxD4w+F3gu+K+J9e0uxEcpZZprtYHw2QF&#10;JZw3zqB/ETjJwDzX85utfH74oeL4y2s+KfEupI7D9zqOoTGMu2QwbcSMqc4xjdmvOGjFw5uJ0tJC&#10;Q7p5nLZLYJZgSTyMHoc9a76XCbfx1fuR59XjRL+HS+9n7zeJ/wBuT9nrwy8l7D4ksr1H/eS2WnR3&#10;Ely0RwjKflBU4OfncKRkBSa8X1P/AIKefC6wmmTSPD+rao52xWcl4y2giVfmBH7yXBbH3igIB+lf&#10;jrrVxBBI06tE6xRHcoHMbFdxOwDHTPJIIBJAyahvrwljFptqkpMZlDmVd2Nv3EUAde+WO0Yy3au6&#10;HDFCC99t/wBeR5VXjDEydopI/UDUf+Cn/jK5iik8P+FNDgliidVu9Qma5QnbtWQKohDEZ4XcQTkk&#10;E4x4Pr3/AAUG/aW1C5ezs9ah0wRxOls1jYwwmFWG12RpEdw2DjcDu2nGcYr4Xknn1G2QxQzgpJsS&#10;CULncy7ixBbGzII3YxxxVTT9OumgjaS6YwvGy744fmDxZG1WJO0Y456jtxXXTyvDxa5aKfrr+Z5V&#10;bPsXPR1X8tPyPdfEPxr+Jvi25jXxd4u8Q6k04VvmvZxGWjVlG5A5VAucYCfSuBuZdR1a4WSe7a4c&#10;qXd3JnUHOCqnJYuRgAZ/OuGvPD3nBZ7+VQHX5YpRgkLnaSyFRk4wvsPSvQvBui6xKtvp+l6fPqVw&#10;77IbO0EnLkD5VjjViMcnlua9GjywfwKKPMqVatTRyb+9kf8Awj6ywHfIcBjJuIVdjcc5JyxyP6Gs&#10;xtOiWRo4WklJZkeSVskEA52x7cEHpgkdeTX0Zov7OH7RXiq8CxeFNSWOSIRotygtto2gFg05j9s4&#10;/AE19K+FP+Cdnxd1bT8axd+HNGLKs6pJemZ+oLI/kKVO7nnzCvv2pYjMcLHV1Urf10udVHJ8VU+G&#10;k/ut+Z+biBIA1q9sGGcJEC0QG3qpcDBLdcZOOPYU7w/rniDQ2tTBFaNcFmYedZpczRE9AzujgAd8&#10;AHj61+2Ogf8ABLj4eXOsWNl4o8YXU9tula7h06yRPK2jcCJHaViWYAZcA4IPGefo8f8ABK79mnwR&#10;Zz+II4td8QS7A507U9RVImdeSdsSRY804UDc647YJrxcVxPhFKyvL5W/M9ShwljHq2o/15H87tz8&#10;TfGWqCXRhrWqL5SAMLO6e2RU5O39z5agZJJB7fXFYlh4e8T+KIZJ7PT76/ZS0qzQRS3GxclWaZyu&#10;xd3clvwwa/qC8Gfs4/Cj4dalDe+HPCHh3SbmOY/Ykt4I2kREUkKzgMWLmQ4cMCT2AwK98tPCGkyL&#10;Pc2FhdzK1unmFMxxtgrvZ4lKEjGByAWAA9K82XFij/DpWPUjwXKVvbV7/L/gn8v2jfso/tPa5Fbn&#10;R/CeqRFiwkuL1UtI1CpuG3zQuVKjcGztIGOte0eDv+CfH7VfiWW2vLq58NWNrc8h57t5njiJ5cwx&#10;Qs4xxxuyAehzx/SVNDaaTqttpukxWgKsRPAUaR0AcMymNpGLEkhVChWO5jyMiurTXdJ0uy/tLxfb&#10;RRlT8hhgVpsSZMQEa7kDODg8j6VxVOLcU/gsvQ76XB+EWsm5fP8A4B+D/hL/AIJf6fe2jap408W6&#10;kJX8wTLplilpggEFYzdNISOVYHaOOvTI9i+Hn/BPD4J+EJUt/EOmX+pETn/kKyvNvVwdvmLCsa7g&#10;uGkXoemVJGf0W8V/ETTvFMElvoE+pTW5DGEWa7YEhiIJbMeMNgHI42np0ArOvfHHjXXLOLSpYbi4&#10;tnjikjns7kC52MGdUKXDxhnZCSrLKfU4IxXnVc3xc/iqPX5Hr0cjwdPWNFfPX8zxPQ/2b/h74Nhi&#10;i8JeCtCtJIInMo+xQRyTSM52uzneYsoAVUE5wM4zXe3+j6zN5WmyzrpEaWMiIkU0C2/noURGCBtz&#10;uqkb8bVAU9ODXOaZD4zl1VbHWNsOlPA897JIYp7mcSM5CIJpBMwGA/yqWAUEtj7/AHemT6a/nSvL&#10;K8UPmxiKFml2W6IDuijbcq7pNwYj5uOQMVyynNu7dz0qdOMVaKsczpmmyfbEn1CJ0uJEkt2vXDGE&#10;o+XBcuX3syoBlmIHHIb5RtNp/iOd1uLCeCH92HFzqLN9n8xWIDhTjMhwPmCxlCwOPW7qzT2outRi&#10;s7qCSNBB5txabPtToBIqKyqEjTjCk9Cck5O4aFne6hJAt9IltC6y+VFDdvkGPGI8FVfyzv8AvHnG&#10;CT7ZyvuaJmb4UsdeGPt16IQrvAknlLbK5nQq+xADtVdwIO3llG0DklYNE1C71o+Ib67fZePudbDY&#10;HWUBreJk8xMsU+UsQABzt7Y6a9uLSxsZLi4kgt4rY5eyuU2yPbyrjfwEdF+UqMISeCR0qxb+J9Ot&#10;dTW58QwxWs0hje4ZyjHy2Bz5T7y2wDgDbtJyWAqed7pEOBz0un2cSjVmaYT2OyGS8eFpQxYhmkYh&#10;1cM5BQnB4zlQtTrpNjqEsurahJ5fm3cl5aC4thI6JbfOIwBlo0+8UAIY44PKg7epeJfDE+jwyWF1&#10;G8RdrWR4IpEMLQh/Ke3VQ3meY+VYt8mOVYkc+cTeM7m3u9Qg1JCAPsskDvFvDSuHVlCYLkmbKsM/&#10;NjIwpxVRUmtB+Z0dpqttZ6lP4fkn8v7Kv2V7yKISF4xGpaVRJ6FvlRRhSM54IrGh0nw1psP2LVLa&#10;4SCC2khillkQ+aXTfmdDiTDKhKg/L1bGSSbEDW8kVrL4ftrjyxIfOtEilib98hYrH/qw8oQvgFwm&#10;CwIYEGpJbHWNQuEuLyxuLy9b/iYWs0sqxRwC3/dr+5HmORhC27y2wCB82XApxsFyjPdaJ4WnNjcR&#10;YuJrZJ5YmSQJ5cQLKsc4G3KoCf3jBRgYGKY+vf2hPFaS4FqYGa2NvEW2M2RILh0xHABFxyrNu4LD&#10;DGuu0zwPosWsreavINTFqpm0pwBEbEuAmEMhckmZztIWMEY+QcV6ND4QsbTVXh1bZKyN9nm0+4aJ&#10;44oogdkkIjiZAGxuIZ2ZiQOc4aXUSBvU5Pw5Y67qd8Lq5huBZXCRxxpuQ2yqqjywskgDBjtYFQCu&#10;AMYySzdatvsqta6vewy2xyjOg8l/tMUmYY2IZXwwwQqo2OCxUECtS+1S1F3caVbTlGYlP3NxtfyI&#10;IwiRbOsXJAPcdxuY0hmv7y+i0Kwgh8uWRfs7RDaqRNt3fvJl8s7+dvA3AHPTku73JbVx+hLeW17c&#10;vb3MK2wmWYRSq8qzzBh5sxlQnKvwHUoCCSdxAq4ljqOqaja3VjJG6pIzK5dcyQyMHl32oIVcBWyx&#10;wy5GFwWFYJuYr3UrO0ewWG0ijBt2lZFBIOA26Pd5RBY4VxgANhRjJZq6S2+j/YZXe1SNI7eSMyJt&#10;8qR1O9ZflJXduyJGPHXHWk4u++4rnfgWVtCsWl3FuYmeWPUk/dmS7uCdipK4xzlsYC5+UZ4BFQya&#10;dda0GstVuLWO7hAieOyjSNrfcWzu81vv4wTheufkY5FcR4XbSrKO41fw9BbPHJJJLfFp/vSr8v7/&#10;ABkMXCrtKsQcgk9hS8V+JtKsbe5ufElwpUwQT+QyBWuGZw+52YBAVDqo+cgE5+ZgQGqbvoS0ej20&#10;i3VhJDfWMd3bOyPML0rFdiQhfKljaPyyRtUZz5e0jgY4NyTWp7OwsmvrW1At5GihbzWBWMLgFyq/&#10;vHO4lmU7ckcnqPOZfGPhbzrS3vJUuBcyeXbNNcIzy+WyxmaOPcNyRh1CyD7uMHnpetdZto7CJ4Jo&#10;vJDtbrDbshTeuGkSRSDkKTuc7nOSccfNUum+w0jZ/wCEmmtkeC1SExKxeC78sSRqrJ8gUBXVmPQl&#10;WJHBHHXKsfFXjS9v/s11ZxWmnQIbi8vrhTK7bCCojVNqtlBhv4RnAAANX5vFWnyWIZba2tpYVWWN&#10;3Mwind2MasPs4LBSSApO0dAcgkBLN9U8QNdpcWiRQmZYLQEkx3JjH78xNKoYiNvlZmX5v4SetPl0&#10;2GbR8Z61LbvNcy26Eb2QlPNYgOzBjGI2LIFILKBnkYwa5u28Va3fRyLp0uozI5iDTRRARBjI52xN&#10;JIqpyw3AjLLg4O2uu0jQNY0e6Nykcdu3l70uCuJVij2yudqnd5nODtyS+cLjBrGl8O6jpOkStPqI&#10;+xzzNKZ44orfblg5iYEr+8O47WMZCsSc7jgQpRBLsZ174p8RFXYTPA6sF2QQLdNGZpNkbGNZPmgk&#10;yGbaR0YsQFqNfEXjbUNPS70iW2nacSGaxvjPHEsBIEc/mIMpub5tmx2CE9gag1PWfBXh20nvdQ1O&#10;wgW3DtdahLO0gdURlaJXkdlZCuAUyw6jZwBXxJ49/wCCh37Ofw11E6QutXOpR2abbe30szXwyGIR&#10;GQoqAJ93fnGCFGCMU1ON7ad9dDKc4xXvOx9yjWtYu7ddstqtzc2DpveZpWtpypOwRj74Q5+ZggZi&#10;QAuA1Q6Il1LpMUPiCXyrq4hKrc7gJphFJg4kDPF5LRjGTluTnAbA/BXxL/wV8+L+uapcj4K+E0a2&#10;k1cxWeq6jZRtNBOsTLCgjV027BxvfKkHDdseF2nxO/aW+Meurqf7QWuz2+mTkYsdLvrdUuhFhUj3&#10;Rny4Ylx8w2seyrxx34PDe2qezjr5pNr79vxPNq5rTSvHX8P6+4/oS8f/ALUPwX+FulLpR1uMzW0Q&#10;3WX2t7yRzISzq2wuxeNh8pdtpV2wCK/Kz44/8FD9fvSyeGNVsfCthG0qMBdQJMoH3WZ9u8bwqHbk&#10;hTwQRX5r6V8C9WvbCbT/AB14k1y+jub2QQf2E4s4Y4SxWNTJHl24wZGYYzxxUun/ALHHwJuofOur&#10;bV5HWSCB7h7l2jcQ/KzybRu3sThyBgdRgnNfTYXK1S9+NDmf95pfgr/meFicyrVVZS5fT/M474kf&#10;tVaF4n1Q3uqXWq+L9U5uJnika+HngnO6V8qobIxtwCeNvSn+B/FfxH8W65bQTaBdx2+pxyMkmrWs&#10;x8h1JUMJpU2eSCwCkIxbpkgE19x/s/f8E9H1EW3ib4X+G4RaGYebeTXkkiKgO5hkhznuGYHBXqAM&#10;j9KfDX7EeieCtOl1Pxxax6vqkEz7tPllaKFIYN5RtjkTbWUYOVPIZlOFyeHNcwrSj7OpifZrtTte&#10;3+Jp2+VmTgcinOXPa/m/61Pyg+GP7F/xy+Mdm2mXDsBBMHu72xicQwh12rJHJKQjOQRhVjIycd6/&#10;Ub9n7/gnD8CPhbqtk3xBvHvdfdXf7JKv2iOR0CDcFUKjYWRQVzht3oDj7L8O6dFbeELLT9Phms7P&#10;SbB5XvraZkWd9zRrC8pfyQqQZVsLmRCdw3Dces0fxFcyarfWMWpiO5nkSK2XTHcXH2iMKHilMy4h&#10;VFBaNsqNuAQCF3fE4qhh5uTVK77ybm/vle3ysvQ+xweUxpat3f3fkexeG5Ph14J0JdF8PJNbWkU5&#10;tbmDTotkcMsm3a7rHhdiI2dqls4x8xNaL6hoVjHHd3mrXIsrlWWMw27LJJuDHa08gZHClFZBvZhk&#10;5UJ08ss47q216C21KD7P5lw+qyXtvvaCOe5O6TdvLIsh3BA7fKwXomGxk+N9A1q/trHTGlv7Zbe2&#10;t5rqHT3/ALPkDRv5zWsi3KzCKK4mX5xG6FnOw7o2auZUleyPUceqPeLrU7LxNpgsNOkgvdQu7RFu&#10;poZhbhYvOZBM8kgRpBuDfuoSOBg/KSW1dQ8Qzaeiy3N7ujjgjlSK1SKSScxR7RIkaIFQORny9zEA&#10;E4AAI+Y4wnhZpbnUI7iQXkC6w17czKirB/q/LvI4yXeDznCkYlVYxxhQdvIeOv2h/g1oOnajo+se&#10;KdPtruOcxRx20sV7HHLaqYXheO2Mcyo/JdEO8pIxiJXDCoYSU2lFX/EmpOEVeTt6n0HLqukeLZLf&#10;xHptxY272sk80bz3Ajka3WL51AaP5XZ/vRnhzyOOBX0LS7zXLtLCC7e3mtYpp7LT7SSaGYE5kVJP&#10;OHlGMTFCGfcOqMBnFfCfjD9vr4dQQWuq6G+sXk2hRq0WnyaYIreYuolcu9xOUALGRo38pnjDHDZb&#10;C+GeLP8AgpX4r1HxJcX/AMM9KjhJj2s/iS/kuyhjRsOq2yW8ayOqvuDZDYOMAmvYo5Bip6Knb1/4&#10;P6HDVzahBfH92p+qmqafdTaNcXVks6pFGn2u4+wpfpcRzyKI4YiyRrMzlXMY+XaThWDYrx7xz4hs&#10;tL8La34f+JyeGL2ztoUR4Nbt9lrMbgxZJsb7fA0aiR2UIW8qRCrAptA/ITXP28fjrr8dylprcemy&#10;XK755tLgisoL1mk3IQ9ugkLfvPm2sDk8gkEj5PvvEPiTxLqj6oiiS7cpHcS38ssshRMZZZpCZQnL&#10;HheO/PJ9vDcHVG7VZK3ZK/8AkeTX4mppe7G/qfp7438WfsC/DzxEJvAQ1/8Atu9jjtr29+GMl9oc&#10;WUh2RvPHZ3Nvp8q5wx2qy7CQMDivlnxP+1F+0f4Du5ZPgX4raK1urqMrpnxHtLHXbstb4ZZ7e8gh&#10;tZAnbazyEjq5GQPmC+1TTLN2sjcSfa/srO81qECZaXB2Z2ueARz1AIAya5KfXNTe4urHWtQRrW2n&#10;KhvM2FdiYUMFDgbt/BO0emDjPsUeEcNBWd5fM8etxBVm9Pd9D6o8Vf8ABQv/AIKVJZTXl3Po97BK&#10;I38rwpKlmEmjB8tY7W5iYDGecFzk5DDaAPnLxV+1v4x8Q311q/xRj8dwm4by3l1ETzxO8+GfM1tJ&#10;MgUg5BKYwD1Oah8O/wBl38yLqVwjCYkNcNI0q+Q6FS2Cu5WKk5IVRtO70rpdE8qDR5YPD8X2+RYQ&#10;72Aiwi2xPExjZgz56nGDgYxya9XD5LGlaVHRPyT/ACSf4nnzzGpO6lLbzOSPxm8Ey6ZDd+fbWssk&#10;rRQrJJL9okk2hpCA7RTBWVxyCq+5roPD0Vhr1lK7fYrVZSZki+0NteI4Ad3hJAIYvhSfQkdhx80m&#10;meJoX03xvpeh3IZSZLe52k7GbYn9wYUqOqhh781oXHwl+EsGkyvpkcug3FyjMG0e5a3jAkBAzjcV&#10;jAHDsjAdMnOK67127OEXb1T/ABT/ADOVSXxcx6J4m0lIpUF3qdo08UaTeasrTLMd25t3HBVRlNh+&#10;ZQQcBeW2Xgzw9c6gWv8AxBFKkSSB4LSVYEZnBOW+92yM4xhjgDivm8eFviP4aja08IeJV1OG6ZIx&#10;beJIjdB4skmSCe1CY6H5tj4HWvavh98BP2ofFmo/28fhxeTpuMsd/Z3yR6fKg2QqYI75IQXO5SFV&#10;WDHG35q5q2PoQanUg4+u33xbNqFOpP3Ur+htJoVzo2pXtzok2nfNAssLt5cgIY7Nqp+6yEPOCvTI&#10;7jPmkS6xp2of2lb6dAqsyJeC7txFhwOWjByrlsHDdTkgFsEV+nPw2+B3wG8LTNov7Qdv8SNK1i8W&#10;ONrVvDF7Pp15d3DMEjW90yK63FGJLcIAhDjIXA+jPC/hTw18JNJgvLbQ/BkmqW4njhns9WtZr7e2&#10;UP2ix16O33RRFgyESefJ84ClNxrw8ZxLhLqFF3lvb+tfuPdoZDXetT3Ufjz4N+HHxR8e6qNR8JeG&#10;NRupniLRpawIyAErE251UI3yYLbZBtbJ+v1j8Ov+CeHxb1GW+/t6aw8O2qGeW4up2F7JujALxyLZ&#10;eZGJmLOysWGSp+6cV9VT/wDBQb4IWtld+DtYh8U6aNFiuUvLHSLd7mN70/6Q8puYp1tgWdxtjHmI&#10;JCwBMYDDxnXv+CmOl6HGIPAvh7WV1GRHs7e78XSRzvLFNsM089sIlV2dQFlGQjKWYDLEnz5Y7Gz0&#10;p0+X1OuODwVNfvKvN/Xkei2n/BO74YWerXHhjxP4j1Vp7NJDeBbEW1qJSI1aMP8AvS7vK5C+XLlm&#10;+RkHGPs23/ZY+CHw0gs5F8D6VAbYLFNq+ti3m3u8assUkbuxMom3MrbE2xDHzYK1+LnxC/bn+Pvi&#10;/TLvT7C80PS9MkZp47XRrRfORwQQ/m3TXE0YA4IQqNpAI+UGvAfE/wAX/H3jfSm134teJdd1zVHZ&#10;QFlvJriA7QhkbdJIURlL7OMAgkZAIFN5Ji6utarZf12sg/tfCUf4VO5/RDrn7RHwq8L6neweMtV0&#10;KIRm+soL5Nca0iRJI0jjX7MsZJKxyOGMRfy5EHJVlZPmfxx+2b8IvBV9B4e8Izr4qmtIr6COXwxb&#10;myWG4nCLHJHdttEqshIJVPmwD1XFfi3p2k+C9cRIJdQe2EDmZrqaMSKjEq5UtkP+7U5yuB/dbtXo&#10;U+o28+jRw2VtY6ms0sdrLNDcLBdTNs3KQqxgtuJGV3Dc3JGK6aPCVOLTnK/9fNmc+JakrqCSPobx&#10;P+2j8R9Sa2j0jRNGtpo3vxE935mozW6Xbh54o/tHDwrjEcJUpDjeiBwHr5m8X+Nfit4/doPFes+J&#10;buPyxKYriS4azjaIN5QESsf3iAnYwTgZHPObkD+IrO2tkt4NO05YxITMjGOeFyMhiOFLjB+WU4A4&#10;yQa1/wDhHbHT7IRa8s0kl6xS4kngDMzkN/q0hdU3EHOGyMEgDBr04ZNCCtCKPOrZjVqfHJs8xhkl&#10;0C8X7VJd3qxmR54ZJlhaRsDMo80jCE9MkNkZK8AVpX5j12SO2s4ru0aKOO4Fmsv2uCVjt3kxl0Gd&#10;v8LMQQQcBiBWtZaH4ftjFpmmWN7dQHDTy300aR2oPaIMsUgBODhchiMYJIrYtbaytdVa0kEdux3S&#10;2v8Ax7eRGyKwfap5Y9dxLDgDtmqlStp0f9bnNB3OGhWwvsajeRJKv2hi5VPLFngOHWaKJAUKjAAI&#10;IBGd2azNMnsdKM2moyzwXEksa2meMhXPzKSGaQY/dqxYvnOQABXpts8viI3Gl6Xew2MwhFokNy1u&#10;zMXBQsGVH+QsflPJbBwWrt9G/Zo+LHiO1j1XS7e4uLWCaOOLUhYPHbbpdrr5k5Xy4VcSDaWJL71K&#10;tyAeSo4x1vZLrojaFOUnaKufJl5oenXcy2txdXLqszuLW2UW8KvCwdDKFLHOBu2qCxOTuGOOqudP&#10;0+/ngvb6ytHjiiaT7Q0UchuUYhdmxFII/vfLuXdjBPI/Sfwv/wAE+38Qx3GsfEXU9NtTcKZRYQXC&#10;hy0M08DBGk2QMyywzfuy4GFLLnv94+Fv2Yvgz4D0nUr/AFm2gurrSkbTruy8RXjTC3mmfyjLbhHi&#10;hCMGQQFrcxyNnEiEceLXzPDwbSlf0PVoZNXlq1b1PwX8NfCLVfFNpDpnhzRry4GsA2sEdw/2aNi7&#10;tKYFecRxuPlG2MuGOBhScivr3wJ/wTz8ceMg2leKNV0jQbyZLe0GmFJZdTHmMsWwQKNu0SY/ehyF&#10;w3mFF2B/190fUbaKSy8P67YaFH4d0m8Sy1QXDQW00MNw2YZm3yBmjYNFt8l/Om6hiw+bXtdc0GeZ&#10;bCOOXXfs1yuo6LZ6ZYppk0d6hWFjPKy7miJm+0EqNshiy25kYnw6+czl/Dil+J7VLIYRf7x834H5&#10;/wDgH/gnn8GdM0/U9Wur7VfFt1pZaza2mQQ3YvnVGONPguU+12nkNs/d3YKsHxvbAP0n8PPhp8GP&#10;hYy3fhzTbK1tokcR2mnutk76HO8bArKUmuJXt7kpI5jnfy1wjhQzGvpzWNKTUL+XUZll0TVdTgby&#10;Ptdoqw3twU2XCSMs6zJC2+PzVITBVTCF2tu8PNp4R1XQo7myu7Q+HhqNwtzPBdWdncS37NAphUra&#10;NLC8xjZjcREmRXkViUCk+bKvOfxO56dDC0qd+SKX9dzT8D6lqOnQ31hJpiy3c+sPJbwzNBG1ndKi&#10;f2fPbKyCSMAXDAyRrIsUimQB0eRl1rbx9b61cwWGkG9NpZ6m16ptpZfM0oPCstpEZsssabtyFJwq&#10;7zJCzqx8usvwu+leEryW0k1h9Vv00q61NNG1SeFpfMk3tLMLuCSNUV2HlxqEtm3sxb5jlbeleDE8&#10;X3Ntpc3lLmC/TTIgI9UluNP1ERSot9K1sJJJZZEfDOoWa3Rhv37w3O0rXaOjntqkYWo/2fe+LRpX&#10;jixuLKKHVNVurB7VULvp9pD9ne1RxGkSuL67WRbdyUA4EjoykYfgnUrKOxtrl5ZbL7EwkbVTYyCO&#10;5XUHaC1kSOKJJOZXQXoEjDajNkMldv4a+Gl5Do9pqWmErrcFzBdRX9xEsl5shuHEivNeTwt5ciER&#10;oJmm3BIwrkHYKun2OsJJDqGnXNqdTjeO6bUL+3WCVdMngLxPbC9MqGWMbT5e6VVbAdUUL5kxld27&#10;FKaWxLHB4hsPDL694dtxBPCssF/HG628M0STw2kV0VS4iWOaIlwEKqxVyF3/AOrbodX1a+l8JQeN&#10;jpxX7RqBj1nUdMv0W5WxhijFpKhaFT5CBjaXKhVmjcFVbJyvjmt/F/8AZ60zRnt/GGtXcMxM09/Z&#10;eH5nnkZ7zMkssht7tMSPu4EblkCr5gSQceD/ABP/AG9vh+bQ2nwh8N6jf3WoMY7nU/EkghsUeQBF&#10;aK3EtzMjSxyBZWgl+aREkbO0AdlHL6sneMH+RxVsypQ0lJf16H3BY+MtP1a7g1C2l/tyNAL/AEZD&#10;a3TFNOuBIhdTcRfaRdoLcJF5XmKkW9XYKUzz8NpqWkeKZLTV7mJLG91WZW8QSTQQKpKi7ayuDeWw&#10;C/YGLRNC/nSsxUR9JAv556v42/ba+OsUVvotq2jWKQv/AKVeWkOnW9kLhPLuPs90W8xY7iIs0sCo&#10;6OcuYwDuPpnwv/4J7eI/iJqF5P8AGHxINTazvYnMunXLXSuiuhhYi+iRLiNY22v5QZJUTYjpJiql&#10;l0I/xai+WpH9oyk/3dN289EfT0Xxy+F3hYP4d1K+0y0k1pYpIBfyyXWoLrUhDRMyky26DytklsJk&#10;jdZSUdlbJr20a19k1++g1G2M1xpCjTp3sLkSNqFjejbHDMVP2hztj89kCrcIVZowB87eGeD/ANnf&#10;wF+z/dane+A9G0q505LiW0+0TpNJP/agE5EkLXamb90R8/kOwYgmJMBa9kHwz1o+GL7xLfWmlWsU&#10;wurfWdWtLyUm5tLa6xcpJfQqbmAxrEZCkiPFGRhSAQBxyhG/u3t/X9bnWp6Xna7N64s9GtLLUmur&#10;ezttKt4NMiudSvTutQUMcdif9JhtxdSy7onZpZ2RXQxomSQbuveOL26/tq40mzeS2kjae8vbu7u7&#10;Fp7q53QIkd1+/D2qsHllCBxDNtULsdZU888C6npvgWO2sLzWrK/0mREuLCLyZxc3GmX4lNulwqLL&#10;BJLEZVBtpFl8rDzqoBCl914c0HUtajFvfzJam3mu2jhsre0WNXhW2ZEliZWQ32AyKqSBlDFmiZUw&#10;WV7MS2L/AIn2WtrP4IgiuoxqWoRtO1xCiJJFeFHnmEizpMBcpA0UxjlC+Y5YBIy7j1rTvBvjfTvD&#10;ela/De2kMlppA8P3rRJHcWJEcpH2i5XdFJFm3Ox/LK7CNxkwFFea3Hh2fxHbwaJ4iuiJLa+jSF5Z&#10;p57LzHmZY91xM6QyXEgZIWng2rIC6OFyUWKeLw63jiaw1W+1K3tNV0+/KRW8VyLpJJnADRj94bhi&#10;kMjso3nqfLwjkJQeiQc66stWN1rrXurS6Dp93fy2qpo098Lq0L26rvtLdnjG25KpJEk3nSjJV2xt&#10;KyVt+GPE2uXVpD4ft/Pu7vU4hqWmRTJdiZwiJPcXA+z/AGaLzNyTrCsXl+YgBMZyy1zM91r1pJde&#10;I7OWC7h8y3m0660/TPOgWHSiY9t5EySTHKk+SsUnB2McRhq6nSIR4k0mxsdMuHv5PKSVv7UfzNNu&#10;rNFRJriPhpkEmGCoSDFKykgoAy6KOl2S33Kptb/xSZdR8O6hLHdpa/YmsN9xZz3Ms6K0JvVPlyQz&#10;7mjuH8xGMeTsOTKGn0HxTdRra+FtOjzY3cf2S4e382SawM6GPbLayJNJHuKsryL5Ub7EEbFNwefS&#10;9c1W6bT/ABf4QsdMvY3u3kup76Zbm7+3BTYCAJaxqkxWOAgwo2GGCdxYZxdQ1nXBq97qmsQu2sRW&#10;V39keyzYW9xYXM0qCO4a2IFs7IAIHuVikRV5k4ONlFyvqQ5dLGnPc+OPEVhbeH7t7mINdQB7jR7c&#10;wyhJ7cxBJFimLW5tZVQSFg0YikJLArvHb6PqE/h+O513xBZ2v9oW2nWcFwiXsSCeGIvuOZJOElkZ&#10;ThxHJuVo2XJVjy/hjWrG9u7nxLdxQW0tvFJ5N/rFzLELiOCRlu4lSQSyYtvnQkSSRNuVTuTCrl+J&#10;ri88U2v9taHPpEX2mJ75Vjd7aSaRCElknWbCh4DF5Y3qxyoK5HllSEL6dCX6WOr1W6sNVRl8Fatq&#10;L6fpVrbII9HumaG1W3TfKZklcxDIWNoXh8v5cxt1dTztgdZhnl1W4tdPTUdRW2lij0mZZ7VZJYN4&#10;kFrGxePBLKqTAZkZt0hLB63LbWPEXiOOTVdXlvrJXsLq10WzsvKWWO5uIkmgSB02F2CW5MQXcjgk&#10;EKoKizZ63pd3pVvqKzaverJafaL+VrWBmthEyzJeW8i4lkVSXjTyiyFkYFVwplcV3M1OxDGZrieK&#10;51S61HxNMtsl5PYvFEqWkbRo5lU25Rt2TH8k52ymJ3QEq5rRee2vtLWx1iFLy3MVtYJqOnyrtmV3&#10;UCGeKYnyWaNfMW5kXaN4RJRnAuXOj34a+GvWsolhjt7iwubK6ljjZYRiJ/MQBEQh1k5WJkcyKGcK&#10;hN23tPD+i6hLqNjqFrqly2niYv8AapNiyOVDMtwWL21uUVzyUQtkERtuImMX0QORPZeDbCe4aZJJ&#10;VWW2iuIorSG3s0tim2PzpLcMHeOHMjsi4jIcYQMjLWprXgqPxDY3OmatGbiznjf+z7dzOzzAbYWV&#10;iYz8rI3nIFdCFOGZea8J8T/tGfs8eB5INK1jxRps93qWLeHRLVGvNYuY4WfyFZTJ506l1cJKVQbm&#10;HmZbczaGneKv2sfipY3eo/DfQtD8DLPdCGyvfFoe8nuba2ieMytaW6lIlbzWCHzSz/MSQNhUnNQt&#10;zSsRFu1z2u4uPCXhjyLHUtR0TTDeD7ZbRt5EDqqlI5PJ3Rg3UDP5ZVXQtG20kjJBx9S+I3iHQfCd&#10;zeeHdJTxBdC5e3ttPQtplxMZcxgxPKU+QMFj85oxlCZFLBN58q0z9k/xiniDS/iF8Q/Huuapq9jb&#10;pGbT7RHpmiyyb8mEW1rGrLborsqB5mO75nVskH6eSHwdbC98V3lhplrM8U19cXlg7TzSWyRh2YN5&#10;aOMLIrKuMYOFFcGNeIk4qhJJdW05N+S1jbte79BU5Rs7q58WS6J+1x8YnnsrjXdO+FWhXyxP9nsr&#10;Vda1G4t5WDkSXEc0UMe4DYWDuRj7uNpPtPw/+CvwS+Huvtr1tYW2peKJ9Phtr/xRdfPf36We5Yld&#10;ZNquxJLP5CjJ43Ng49JtvGuvJrc+j2dnbypFPFb2yXV1DLIztA0hiRd0RXKqWH7o+Z3dVDMvKeIP&#10;G9tfxNpem29/5jaiYLBGgWeCEjEdyYBJtcxo24tj7pZxlyNh6nQU1aaT27BK51F7491y0dtS0Cyj&#10;khkjjm+1SubW3KbkQ3HnKuCqbgHWR0KEZJKsprG1bxJp9zpl7FJJfqzJ581syB2hCxMjLFJaSPKp&#10;LOC7JuJOFbIOwu8J3EurPc2uiJa297KVed3QThJlcq9uUmkjeNNu6RTJGAUzkb8IYLvQtM0JI5fE&#10;lzPHArq0ksjLF9olMLGNVfzi671UqGyPljyAh4O3LZ2DTZl57zStRt/+EISe9Z9OhWdUuplaUJKZ&#10;CGVkxmAbABhnwJCvJOV5S31rSbb7RDBNqlxPHDmyaMEiK0fDAh7jyl2RHccupGVAVmAGL02rz21r&#10;qWpeI4lt9MthG6z2hku4rZo2khWZkDkQKpG6UPw6/KckADP1CXVNJvLuOLVbe5nt7dldrW2LSeWg&#10;jKx71AM+1NpZZGTasmBycCV6GkXrZGle+IdZfzIvDl3c7oZ4fLje33o4lZJHRhLu3HJIKFlC5LLj&#10;aazbLxRav58+qw3b3eniVbmyvZl3GHkkp+8QEJ1Yq3mD5htIyToa/wCMND03SjqNg9rcQrZfN5ga&#10;NVknURtOYNsQkhmQb3VY924khtwOblnqQtZ9O/tOG2it73df/wBqNIZrd5QPKhMM+4hPMRlaN3cE&#10;7SpVskUShpsUpWNRYhcyIL0TB/NadILaFXVkRFyVDACLaufnOAxBLA7sUmtanomnSWlrq04hltAo&#10;fcPJRkmUgiJUxGqy7VDF1Ijf+EZwbFi2jLpc2lrpc1pCZDZeVOTbsJio/ewvbhlgSTcfMmQqkhIU&#10;lWfnFv38Y3FkdOgd9St3cWyWiHypJ4PLXDupjkYmNxskLqpKhnCIcAxF62G3fc0tTs5l05bWxs7u&#10;7tLYGNYpSkxmNv8AMFcErvLKMhCTu6LncVPM3VhpBhhj8OW32PUVe4uEuLaMQSFnkyyvaQyRhwgc&#10;ruZ3LrtwPlAPaafrP7tLjabbTxZ5hNtOqOWhVyyL5X7yXBxyiZwMjJJxRhfTrSwMMmpTTNdXVxLp&#10;86xRASxpGJN8cysU8xU+VDwxAKtuFOKaupISqNWa3RoTanf6yZ7fTL9bRkHkNNp93JDIsjxebFMo&#10;dWxHBIojO5DuVslXXro2PirxvYwz6hoOpf2rZSNbXaCdVkkiV02TxRHeu/Eg3qSQMEphOGotrWWT&#10;TZbW4g81BDLDaSOi8o52+Z9nbKR7CSApn4AIB3KwDIbHT4Y1mu1tlEsv7tbUxwTCd142qHjBeRBg&#10;EEkrw25cmhsSsz0C48c3FzanSr+yhu4ZJhDEskEhE6lCVdUaLHDqRtcHOR8wJArxfU/CPwK8Wzw6&#10;3q3gDw3f3LSXFvby3OnWbgiFEbdnECReZvITucFWKlhXWyXFtYW8F28s0ZkyizSlQnnM2I5AFGNp&#10;B25DY5HLDBORqOhWsNwXltBCyzJ9pS3O2TMa/KzAZSUocjkBzGc5O0gJW6ExpRvsec+IP2S/2QfG&#10;vhrzLzwXpujxSSveRtb28EE6scSSFtjOCI2IVN+Rk/LnnPjGq/8ABN39nfV2sNa+Hl5rGkXNpp7W&#10;9mjX0ksFtFcsRKYn3qEV/nLxKQuSSuBnP14um39y0UpmvdkA8+GUuJWj/i37tjbwMlVjY8qoDdOM&#10;nUNN8RReXJdWttdlp45pRAhBRzzG4MYJHfbwCjHB3AgVhLCU5K0op+qTKjBXutGfJ+jf8E7PEPhT&#10;X5Nd+GvxKv3jl0t9JOnHyxEttdEJI6+W6yAtszgsFYrjJ6V4346/ZM/aI+G1j9jg+I+pa9Hc20ll&#10;pfh6bRLfUbNmXZLG90S8ckYSaJCm1sK2HDghq/RKS8vNWa503TbiS3hEcMOLxjtUKxV1Blw8Z8xi&#10;EwpHO3IyCEbUP7L1QJefabe4N158F9C5ODNEIn3+UyDzJNwJV2fbt6ZOK8epwjlk/dnh016W/Irm&#10;nb4j8pblP29vDev+ZrFjDbTvDLLENE0WWaYyzoTO8ohaZCskexWRHK7UR1O7cG8Suf2tvjdo/i+5&#10;nu/D2kJFYWE1rpL2kVlaXloGVY2NvJcW/wAki75JMEqgcpsVFQg/u9pHifV/PgUTKLS5yklnZTKI&#10;QwOV8tZkjfyWB5YEMHIABXO3yvxN4Z+H/iv7YkfhfQbm5nf+0Z7ueJXn4wEMil4WVowRvOXWQEDG&#10;RXh1/Cnh6spKeG5f8L776M56tOUlbc+BvCP7d/hLQPBD6f4/vpW8T6hqe3SpHsSY4oolJs7e7Ea7&#10;Y4kaT55PNcyPvOQ7Blybv9sO5+J88ieFPEWkLfLrdumqpfTjTrq6mWI26NA4lHmQ+V5skqgMnmSM&#10;65co5+99N+F3wO1BLayfwpp6w3NxcmWd1SwhlkgKM8o3Rs0TswJhIcjaCpcKcV81eNv2KP2eNfuJ&#10;J1u76ztr6cOiq8H2RX4KxJG/nlJCVIBZQMqGB2EGvjsZ4A5TOcpUK0oXvo1deWz6LTZ9zhrYDn6d&#10;O55t8LPjNoXxF8Kav4k8S+NEuLPRbiSKfVtNksZb2208TRX1ppsS3AMPkxiSSB2QMFW4kPmKH56X&#10;wF8R2i8fDwbd3ljqms+LvE9vq3h6/a2lIg0mazEUH2XynL+Wq3jxszhQJbfcygurjzfWP+CTHgDX&#10;V2+Ctd0lbOYi3ljWNBIqznasY+ytBG0rYwykkHG5D0A5TSP+CY3jjws2mXPgXxfqdpLBdu+j3WlO&#10;1232qOFUInkkldoEEa4iCF2KljtG4mvnsb9H6ryVFRxqd7pXumrr0/Db8DneAi2mk0110/zPrbVv&#10;iJZeEvG+qeApbq2mu9P0uHVHvhcILa9a9kFvBYedCqmMiCcWZiDCN8CVwWRnOf4w+NGh33iuXxFq&#10;EU5Fp4eubYaXpjSwppgubBja2E4IuI7yZg6vP5qqkcqYjHz4X4i139iv9qH4Wab4gvdM8RIq6pK7&#10;ahrk9qsF/LHI6tLZW07Ts7Ql0UyRZy+dmMSPXjR0b9qfwPbHVPEHhyR7S+s74Brq1uLCxNjqSxyp&#10;EiRsP3Tv5cpKFmUcKVAO34XF/RzzeELYe010s1q7afLe6tbbR7LRRlF6/Ly+4/ZM/HXT/BlvZfEL&#10;W/Elrp+m6esGl6vdaZKr250nXLqKCFRcPHLcFpS0TjypItshZHDYQV434q/aJ8e2/jvxh4d8WQfa&#10;NQsfDUl7p2oWyGa/ihtbyGK4g0yVo5QtsIZ4Zrny/mKq8iiMq238hNf/AGjPiLoN1faxrvh7S9S1&#10;TUL+Ge6iuFnmS6jj8g7I4GCQiNhGy+UchF8tVUhdx8H0r9sr4z6Fr48SapoaWl/b31xeWGoQoZHt&#10;PtDxmJGkjcyvGCgEiDAkX5WBDnZ4NPwSzfDxVOtRk4xvZJ6a6rSzWmsX3VuxlisVKLi4r18/6/q5&#10;/SP4f8beBvCnhTV9f1GGzl02PVpmhtbV1itL+4vljSS+e5h83fPlrmWRxh/KKsYwUZj5/wCM9d07&#10;S7iz0nxvfeHtavLyE6TbQ2cUdtCulrHK+LiQbg0EsDjyTON0ZNwxkeSVAv8AOq37TXja6Os6ZYeJ&#10;p9Asbhry5tLARtJFJfTyLIFUpsaGBbaJ4ZDsEkhlk+YmQYvXvx70bxFpEv2vX73UtQ1W4tJPEt+k&#10;8e2dbWEF45FAkYrEJMrIszKpXtllbxl4aYii3FSaXX3d9NLu35dexx18bOo5Lk+8/Xz4KfGrT/FG&#10;oQQ6Rd+FbJ7iwu/PutPLSXVpDLCI7nIcv57/ALoRRSY/dXKMMuuGr9B/GfxLtJNPtdA+Hd/aPcXl&#10;2l3c6JKjNDpiGF5rxtRkcu8arFGUbz9kcbpywChR/O34Mufh00Wm6D4MkRopLWSCfxJe3MFjFBfe&#10;YEW0WKOMXLxuw83zcYHIG3v9t+ErvwvZ+FJ7C31a5mutWknjjRIZHmnN4JYUklEq77lI5ZZ5ts6l&#10;GbEjgK26ss64XSnz6xbf4f57dPVbCpV52s12P1E8L+IdE+IDv4t0LTra50uLRJIx9mujZXepwyRJ&#10;PBI0jlUMabt2ZQjr+5w6q4VvPtJ+xaTpSz+E0lgj8UeI5ZNR1S2tM21heSAQK9zDKwAWKOKMNcSD&#10;MiqFCly4HwF4U+Pviz/hHrDxv4Za4s/Dh1i6W+0vWYVWS8i2QrJslkUSSRrEojUkKMpGI8qiisbx&#10;5+1v4ltNOtNYnjiii1Mp4Yt7uaeTdF9ns5WbTl+SO3iMGyIKyKu/DAMW4rwa/BlWrKMVF3S0/PXT&#10;ZWWmvyN6mYwau1a39f1+p+lWr614R1ZNO0LXGs9IutUlNvbSWFkjz6VPoziTz7uUuqyJGcMIkjzF&#10;u2qVXDVw3xD+LHh5vh5f+BtestOvZNd1q9uLm984jTraweWGKKW7ubR0BS2ihimg8sbJCEEjuzAN&#10;+TWhfF/xDpereHrzxNaana6hd6tb6QYYixETmeW4uFtxwfKjO7cx2rKryY3AAV1t/wCL/EOozTfD&#10;zwcbrwzqyW1/qWizTyrdW+mTtCIEY2/zGeOMlEMBUpG0omHmHMa9mC4dqwl7NO17NvpdX169bN6P&#10;Zq1nYh4qEtr/ANWPvH4Sa94wutA1PwbeWN19ltraaKzm1O1nlaeCWdb+z8wLBHcW1zJbyRiRgfLd&#10;5EB2lQB3lhqTw6jpmnp4bL63b2em+H9S166uPscVwLmY3kV7azmHdOYlZ/8AVsRLeCEuYw7Efn9e&#10;/FPxf4Q8INbWrarNqdhp2p3H2a2nxbXcyRNLFFYSwfdto1RgiFFASORlCsUJ9G+FvxT8a+KrXSZv&#10;GetSSXVvbvbXjaflFt47y4W4ilWJndFZ40jMgXIEZPEZ3ZdXDYilGcnHrZfLV262d2+msmvQp8tr&#10;H0zoNl4Y8M6tqlrdXEF3bad4asbbSNZnjiMJ+23aaskcUkjRLI6yII40LKpkkaNvMmhArh7vUPHO&#10;nao/iu6CK63i3l5bW3li3N1byyLdWplhIlEr4ZHGH8owKoHJVua17xxpHi/4jeCPDfhKxuDf2lnq&#10;E9w6XbQ6ZLYM5IW7neKQLIZEkmhSZXeFppxGzMhK7Pw48K33gjQ4NJXVNCGieHNY0y0t7S2vJJmg&#10;/tLY0su7ZvlupZi5LO7oq5UL86iJ4mnCEIzjH3rXaaWqs7697rdrZ6WskdttHH5X/r+vM4Dwb420&#10;2HUTPq6axdi2sb1dc3yQ20UM/wBkikuYLdInZpka4BaF1VWBDkEzNKR4P/w0d4X8Twaa8sSXup6X&#10;plonh+G/SR1t7uGWO2uoftMgwk0zuyzgESSfus9AD9W654a0DUF1nW44ngtvEovry08PWRaGOOWC&#10;bz5IdzKVWMrOkxZgAjtIhDCIGvHNK/Yw1LT/ABFrPidr1TFfCTUdEsbi+t5bu6mkRoZpJ1VSkjQp&#10;skeRFEhMeUzu5yoYvCSblN+atpzd/l936mvs5xSaf9WPkzWv2gta1CDWtMEcN1qQufK07S5LZLPU&#10;NVdLm6WO0kZolK20AZ5Ash/ePFhZSrFRzejx+JPGviW31q7OuR3F/qMsE1lJMrXEV8lq8qKYYh+7&#10;yZZCsbMsbRyYdfubvSfiJ4A+1fF1tZ8OWmkanqd/oTvbtIss0jXdi88DSRRRyBbhF3xNIY8bIjK4&#10;PEhPB+EfEVl4U+J2o6AdOnOt3aXuo6hfWkKC0klsyiyM0jM0olwAiKoz5IyQCxavr6MKTgqtGNrx&#10;vr+K7ael76bWOeT6IdP4WXwklhZ+IvOiNtpct5Z3VpeCQXTx3MgnmLPgr5UhU+QznZ8pG7Jqhqmj&#10;jUPh9rt5Jp1np2oC8knYmYzTT3ySvbibem/yVnRleWMMgVspjCjb6dL8ItY8WX2oeIsWzNeiY6fb&#10;s25pEmtSqxzfuVKEGXIeQ7Nxk6lsVkeCLH4e+DfClp4Wtr+Uarf6KLO8vgsSSzvvWOJlddwMwm3j&#10;zygZxICeCGBy3XNKXVf8HYxkkk76HBXni/wNcBSujQizv9XtdUsb24WRw32hGaGRUJ2LsAk2Q4Cr&#10;tRQ24jPqV/rl54t8KaFrelpptlHplpbRm0mAV5t+oRhLYeaVBgWDMkhKv5UabdpJBHF694Ztdd0O&#10;70nwbKLaXUI5NU0y6v8A7Q0U5ub8ptfYrEDybeQyKyllb7pwxBpeBtc8ReAbjStCuBaajp2harf6&#10;rJqSSQiO4SUtKNqh5QsQAFp5coTlRtLIu4aOMWuZ9Hs2727/AH29ehj7+xTt5fEenePbFNXtru2v&#10;dI0vVEtp/wB00a/ZRJLDFsLLmSWyV0m52spKgEEldnwPZ6HDpOk+MvF4vZ5p7Z4rWKS4M00gu4/M&#10;dJUlk3KUjZyssmCjDDFmCk+Qa/4a+JMPxIt5/DSzXmmTWU01rfahCLVDcRma0v2uJpBtJMTD5FID&#10;iXdyGJT2TRtU1vTvBknh1dDBF3eG38uZ4YLq5t7XbauvmyYdHaONA0nzM205+Uk1eKtGFOMHa+uj&#10;9f8AP8y1Unq31OlvNT8PaxpmpaSUhls7dZNSsrVUe42afHH807PJ8kcKl/LZtwEhwzYA48EXSdS1&#10;S4vfD32LUH0vcdQjuLq382a5025y0cNxKWUAL5bx+ZGFCEx9BkL3iaPf+CNbgvvEMomlgWCDXTb7&#10;I7Iw4uIUkjEZUNmVmMgVNjBgO4FegG/0rwLqN5fa3q88GnGwigMkODDI8WUiiZMEW6nZMVZt0Ltg&#10;kH5geWlzRbjDW63vt6dv+G6jc2tWeIW6a/ql21v4Z086bFq18Jbi7T9ysv2JGijiWdNvlllZZGil&#10;Kh5IgRkht/pus6NqGk6yum3XkwozRzwvEspSzjZUa2WdpiEZlx5j8E7ZVYAZdqydc+IPhaPStG1h&#10;dMurNNVW0UKLhbggXMUqRvNkuZjcMk0asiqvmoGClDuPY+NdBsdcuptc8YMXVZLpriOZpJWQSxLM&#10;8+EHlxSNBDuR2cMsbFFygJraulH3Km3S2t9/+Av6R20H0R0HiL4i+CNA1j/iXatd63cag6JFJLMC&#10;JLOOFEie2KjfHEz/ADeZIhAkIJO1NrcN4v8AFkdld6zpniVIdSlTyrBJ5riFYURJTJmSZh5Ilz9n&#10;MiBU3IQAy7FYfPK+GtV1S1u9M0+11Gz0++hmXTr+zeOxM1mI1aO2ktv3oCTvMdqM+1xsbB8znv8A&#10;TdI8E+E49Qs9RgvtXOqaLPcwT2fly3Nl5CSQxQsbhIlE1wJRh9vJ8vuSV3rUoOabtvt/T/q3mNSu&#10;kmU/h9rF/wDDOe08PbZIL++tb63NhJC7/wBnW1i0sjmfAAi8yYSB0aQZAJACEAeg6RfW9xrt1fRw&#10;zXcGo3QuY4o1aJpLmDY/7xxxsgy6qAA524K7ah8S+OdL1P4pXuh2ekXQ1Ly3mFhaLFb276e8MAaV&#10;rwqBJ5kxklU4bEsgDbRmvTPB+l3t1pOsza3ax395eRX0nmSQvKYJLtT9rln3FN0s8TJuZEVi7k4b&#10;hDjjqMOe7dubv1v1t91jem0vIsaLrfiXwbok+m63YxtHd38k2m3k5TbDbXEZEQAgBDsk67FSRBt3&#10;d1218xjxNoB1O2OtC7e5tby/NoUn+0XotNhQTTlR5cvnKETLDPyq+45fPdeK/E99Z6c3hGSQ3csU&#10;kFrqWpzMIraBpP8ASjbQSszcLChDsFXaXyBlSawrW1sLS7songi+0XOt2MMaybxJO62c7F0Acxqw&#10;MghClSrMVZwQdzcsKSjGSnpe+3p/X+Rqnrq9Dt/h34nuRoN7a6zdSWl7d3D3EESiC4a1YKpi8hyX&#10;3kgKY0lxnzNhycg9/wD8JKv/AD6+HP8AwT//AF688l8P6FYaVqmj7Us9V0iwWS9Tzmla1NzPH8ik&#10;qIwrB3IjTqVJX5cNVj/hI/Ef/Pt4y/8ABnP/APJNclWPvNq6+79R8iuz/9b8cof+Cf8A4e/bX8fa&#10;h8XdDi0j4deCLGytLOHTfC+kyXUk8iQPcyPqctsxhtLiTDKrZkUnaoHBJ+TvCn/BKH4g/FrxzN4U&#10;+CWo2N9d6jq1/Z+EtG1jzNGvb630xBNeXEq34i8uOCMhcH948jKCqg8Z9r8WvFf7H2q+HtF1O+n8&#10;RaDE0GrXXhSzv30fS9UQIDZmK+0UrLKkCMzy5kARmbne1fefw3/4KLfs4eIfE7/tbjwmug+IPDmm&#10;ags89vr+raxfoWijs4fso1G6SJfMLIZFGS6AltxANfjEa+Lpq9JtxeistPK/XX/hj92WFyvENqul&#10;ConeSbafm1bSy7aeduvzP4B+DS/sEeOo/iDc+LPE3hfxto0t9onjDw94dtr46hZW0ZhIM8psltGj&#10;vN48pRI6jCszcg19n/An4p+CPGHjiP4yfFrTta1hPFNi+p33iDXJbQakkMjtDEsaWb/uVlCkO8qQ&#10;qyq3O3Gfin9qr9qnw38TteudQg8Uabrmv+JrG2kt7m1S806O2udUzJNK1zJcy+cbVUSArLIY95zG&#10;gAIP1np/x/8A2XNK+Bvgfwd8YRNa+O9G8Iz2N/pegz2ccbPcZ8q9uEJbzbu2J86SR3BeIBBF8u6u&#10;arCtNc84tyfXrb/K5vg62Ho1ZUqdSKjHVLdXv11av6epy/gP4reAfjd8dvE/x4+GPhXQPEttpcWn&#10;DRPCmsWOm6dcXkkDRxXl0bqN41MkEroq2jFY2VlwzMdtb+q+Gf2rPEPi69+NPgH4GazomnsupX8c&#10;unwXF/a2NvFGsjpaW1mCIpnlLKuGEbSMdoO0sPhHwZ4/+DHw61+78f8Aw31q7vPEHhXw5eaRpF9p&#10;unW8x8RTX8b2kkdzbyiOJrWOFmzMCbkuVkIYrXwfc/Hb42aJd2etWN1q1vrFnctKurw3F3Desy7S&#10;huJFK+aECgLvzjBHSuihl06lRqHTTX/h15a2+R5eJ4hp0qUfaSd223y2tvvs2uqtfpvqe66Z4r8V&#10;/Czwt4mfUvCXxI/tS7uE1NpcX+m2NlI8pZpLvEaSPJH91HLspZievX5V8TfGP4jeLtXuPFWlXmtR&#10;NhbnUbjzpLg+a0gbfLOF3lQwATzCTgbcnofqfWv2+Pj1e/By/wDBumfEbxQRrs0Vh4g0m4u7mR7y&#10;IQKJJfOklOImGYWjwNwHIwTXtH7E/hbwno/x7i+Dvxm8G+HPFbjTZddQ6t4i1RdPTdZfbIMSaJdp&#10;HuddgYgSMuSNhZQK9yjNUISq1qOvrr0vo0j5yVD61Up4fDV3y97W1d7apt39bHBeCfib8fbj9pK2&#10;8ffECy1v4v6Za6Ra2Ovx6TpEmoQQWGoWyTGBFgiEcE0IYZXj5gQSa56K2+DHhbXPEXizTbz/AIQv&#10;QLrVJv8AhHLrXdEu59SvFtlD3NjAu7bBMjusckjsEGRgjBr9jPhJ+2rovw5+CGs614T+EnjL4S+E&#10;9XsnTwnqXhrxJeXem3skd0oH2Nr+2kuWEbzNJLi6O5cxrtOMfCXxJ1v9pm4+OcnwT+PFt4Os7nxF&#10;pUGu3mrS6W12G025iN1DOJvLeRpnwoQK6jzCA3cDjjjefmi4W5ezWqXWyTX9dz16mWpKElVc5TfV&#10;PRvRXk2nZ979LmR8Fm+B174n+w6V4r0tNR1G2i8RXEPiG6ij0mXUY/3sKw+WZoI5U5RTJtDDKyYJ&#10;wfVP2tfAHgP4UeKdI8e6FqXhrSJnjWS18TaZeWlyk7zKryNp2k6UWjjjZ2ljYyMrFgPMxkAfPPx1&#10;8G+HY/C+p+J00q1gjudNjsTp2pwTW0mjkTG2hmE0ciQi6whl8godwYgEk4X5F8CfAG2+Lz6vZaZ4&#10;ujgSxsXvLe7voJTZ3CQBFaKXylMtu6liSzxsu0Z7EjLD0IzfPKbivv8A69DHE4t0ovDRoqUujTt+&#10;f5pp+nX+hHwH8Nvg348s/h58cNT8VeLbbx34b1K3uNL1Lw7O95qCS2zJKE1KA6i9taxzkPFDbRsk&#10;2N7SJs4rofGmuftR+M/h34m+N3g3XvC1pD4u19dX1Pw1qFhLDfGw1JMvaxxQqxtnvYVCzRBQRCpw&#10;yFsV+RHh/wCIfibxh8OLrwd4su7fwhpFpajRNa8SeH9OSKR0cSbWtZoNkdy92ABd3E0gcxkQwiGE&#10;OX2bD41+L9H1vTb3wV4qluNlivh+by7BBHZRxqFivLrUhLdCeKVj5km2MuPlQAnNed9XcZc06l3t&#10;3st7Xt1/rc+kqcQYZ01Tp07J6tqybe1977b9/kfqP8AfhhaeHvjYvx4sPijp3hy7Tw5baP4htbHw&#10;vdTMBG3m3MVj58iWtvhvLjV1mzHhRnkmul+JUXjvwt4Z8VQ/s2Wuq6HqF9qL299ew+JtK1zV7+xm&#10;bMhNjdXF5JArswkcI6tFknqTX5A/2X8XPGj61efE291LxDZ+GNIuphqXhy3d9JvrlI/Phgu4buCJ&#10;o5nPInkjOFJIxjnyHW/jzp2q+B9C8C6ToWn2cnh6FLu2nlKazc3XnDc6y3DyJIflwgVYxGACMFst&#10;XXTpy1akn9zPMrZzSUWuRxve2rvfr3/M+pvjj4y+J/xf+GWhwarc+I9A1eXVbbSpYfFKTpYTxacZ&#10;Aix3cEsghbzizEtHGrcnOBz8u/Gn9l7xTafD+3+PHjizk8NjWJbwT+GtIi+2MGt5RHC8koVIbWKc&#10;ElJJZppJWV3xtIJzYvjp4qHgmy8BaT4l8MXOkLqT61FA93BA1lcSEqCjyWsF5uGWIj3lAfmOSRj3&#10;C+/aB/a6/aN8d2WjfFLXbTxxHpWjyWNha2tto17dLC7GOL7GTbYLo7oSoHmNwBjivQpKpQ1+Hr/w&#10;D5/EYiliW/aXk7JL17/8Nufm94Un0PwdZnxHpk3iLTtZgm2brVTsCyZwnnRsvDKcYONw7HNfYOm/&#10;tb/F1fAHh+G20ax1RdMv82l1bQfY9WsZLbaVRrmFhKFYFTwoV14Ysc49D/aA8C/tB/AnwlpvhzUb&#10;XVNN0zWr6TUrjwreXdtHcSW1sIoYry70vyR5CvcMA7ElCRsQLw1fOGo/Hz9oPwI8Nl/bp0S1TUYL&#10;j/hI9JtLaPW3SKQ+R5d0f9K226j5IFmCogUZxiu5fv5Jytd9238rKz/H9Tzo0p4bmSlJJW2XXp1s&#10;eW/He9vdR8XN4s160kM2pKbpLjU72e5v43nIKxzs7nKQqcR7FClCvJqX4JaDpWua3Hb6/rd7oVrL&#10;Kbc6tpUdzcC0eFfNVfLtiWd5CgMYbbHlSSwxXunxa/aDN54Fi8NeFPFbeKta8Q6pF4h8U+LdWinb&#10;Wbm4RRFDZMLlRhI1UMzhm3kqq7Qp3ed6X4g+N3w98V28nhabUtM1LxBILd/7SEOlrcC4YMjHc+BC&#10;7qGJJxlOvet4zqeyjTlo/Ntbeu33/wCRyYiEHXdW/N1fXV+aep6H8U9S/Zi8KaTP4D8CRan8UvFV&#10;6wgPjfxSbnTrGwQs282dk0ouZJGxw1wkSL97y33Bq+RvEXhnXtPnZH0q8sLSKFJVk/s+RN8cxwHL&#10;OpyOcKS3I6HpX6WXX7L3x21rwGPiB8RtM8JHQtDne6u9Z0eaaa4m8rdLcAXUcUqy3DBHG5pjjJ+q&#10;/NOnaN8dP2wPifrfijwVpeua+9wqia101Gs7a2t7ZMRwqqiQIkcUfA3lzgszM2Sao4qzbWy877v7&#10;tvJDxWFbteNm9klbTr5v8T7/AJNNEP7G97A0ZVIfBEqqmF5UW7sGIG0AkAZwB788V+Z/j7W38Q/C&#10;f4QeMCQZLC4uNDmz1D2FxFsz148rYea/TLTrDV9L/ZI1zQ9bhlt7uz8J6jpz2syuswmitZNyOrhW&#10;Dr33AHjoDX57+LPhJd6R8PNe8O6e0gtPC3irRtb09f8AWeZB4ggji2hjj7rovIByQfrXDk9WC1k9&#10;eb81y/nJH2Wf06k6dJRV/wB2vwfN+UWfVXxX1G+8P/HjQtoRoZ/DniDO3cPLRoVAdDkEOpUEE9B+&#10;deOfD+CwsJLqaLlH0/RlhZQAQJJ4ijD2Cr/nrXufj/T77WvjRpgmErNaeA9ZuUjyQVSS5jiIbk8Y&#10;Zh7+nauI8CeF7m1+G1jq80e1f+EY8KuoxmUM1wOcAHAYD5SevTHHPiV7exhJPol+MjunSk8TN26y&#10;f/kqO0+HXhyTR/HetWKYy+kWuoyRqPm/4mF9fTgkt93hk5HtXjnx90WK48a+JY7m2a4s7V7dbzcd&#10;yrDL5cUbMwK43SMqKRzkgDkivpH4V6Xfat8cPF9rcMqqmjaNCr7uQIUdi23GcHfuGcZ9B28o+L2l&#10;eHrf4sate6zfC2Wza7vrdJFH+mfYrfzPKDFlAfaG2Ku53dQqDcQQpzftE1rtt6FYukvqd+nNJfi0&#10;fE/xR8JHUdJWw01Gzp6N5JJB84xKqMq5w28qNxGD046Gtjw+ouPDdnPIwk8ywiRSHx8xTY2SD8pB&#10;B6/Q+ldx4n+3W2nR6lpTNDcszywNDIFYeZC/yknBAYEgnPI478ePWctt4R8dfZJ9kOn+IDFdWttC&#10;oFvCZ2DbcEkogJChRztIJPHPp0ZSrYf2aesbtL81+v3nyVZRpV+ZrR2T/T/L7jW8ceBvEE/hi/1u&#10;+tQumOWaC7gETTi7sostHMM+atuVcbTwpc5XPOOi8X6M8fwu0rVYZPtd/wCItFbU5yM7xLcSm2CM&#10;78swWEnjgA4ycV6beeItSsvCuseBrlo3sr/Srq8hgbKyRz2kLxZXAIbdG6ZXIIKhuea5qxTWv+Fe&#10;eEL0wLPMmgSSw25AIltrVLyQ9l+YAcdeQDk81VPFSlRpt9JL7rf/AGv4GjwsVUml1j9zv/wfxOG8&#10;b2yt8PI7mD5Wa3UOy5BVI4025PAIO4j8a4/QraGfwJDcb2WX+xZ4oU243s1wFJ3DsgGf8ivbvHOl&#10;va/CTULVMuLeyjDMwA+U2ltIvIznGT3/AFrz/wCG2g3Ot/CuKWDaQttqlns6MWYiTI/3cD65xTo1&#10;uXCud9p/mmTWw7+sKNt4fqO8GaXNeW1hdNvWKXToV3KB8rpHye3GSD1yMV+kf7D37V/hf9kHxhda&#10;14psHvINc062tWCRqGjFvM0nzuwYopzuztOSqggdR8ReA2jtPB2izKYwTpkMsmRndldudpHBwRyM&#10;HqeuK4j4tXEVrHpjL5Jbz5tzF9nC7TyvAIIxkV5sas547kXRv8LnZOr9Xwnto7pL8bH9ZXif9vz9&#10;nWPwzbaj4g8SR3UupPFqly+h2qXUqhmIFtNFl/mgjWPeQ0ZZsnGMCvF9V/4KbeC7nR5JvBeg6oWu&#10;CHtZtVMa+TEpIEirDKiLJhmwCGA4B4yK/lZs9dmWwuI7Jg0W15GyzfI8gxviZOVOcY+g4rD0vVfF&#10;ujJJdWOpX0KzYaeNnIMgByANhGM98c/jX2GVyjqsVG9u2mvpqfL47iXFf8ubRv5X/U/pw8Xft+eL&#10;vGttDp0+h6Tc2ENoLUwXyswm3MXU4BCsQrELsAYHkNnp8/8AiL47fGuTTZtL8K+INS0PTrqSOX+y&#10;dNu7i6tVZB1jivGmCvyCSpU4GMACvyJ0P4/eM7WGK23faXUbj9oyHYheWJLDdgHPJ68nNfRHw8+L&#10;941iq669piVhE0NsR5W+Tk7mZi7MR3Ax2A7V9Thsfk0HFTXK33v/AJnzmJzXM53bqfdb/h/xPqTV&#10;viZ8bPGupT3XjLxJqOryNHHbvHcXMyYhCgCNgGZOV/hPByTjNVjPpcbmOa1W3khjWTfC4YEfe3HZ&#10;xheAQSPUCszw/wCMfDniK8jiiubUBvlSGUiOQuDj5Rzwe2P512v2aCVndzmSQspmHMiQqcgHHQAk&#10;/LzkcV9bg5UJU+bCtNeVjypzqyl++k2/Mp201neW+/zxLHIweArGzKA3JJbpyecn3yDirUoSGPbc&#10;A5VcIqpwemQuzIAPHY8Z96TTdNsLW5jutLEhVIWAAl2guThWbsdyk9c9fWprnw/qCWcTRpbYhAdk&#10;WJlcsjZyRggDA69RzmteaXVFpK2hQlv7iO3RzcywbzsKsjFkTJ2lQoOCT3Ocj3zVGC+dXN6knnxt&#10;zJNt2knb94g4xg98Drnrmuju47dXBu4wkjFQ6pgoSxB+coSy57Acn0wK7jwD8NfGHxB8QJo3gbTv&#10;7UuHYziC0VYsuOMEEA4GRjd+ZJxXPXqRjrKWhtSpTnJKMb+h5asovPOjlEqoGVPKJCAtjI+6MksS&#10;Ov0pPtkcbxxXLNGwUclThxxuHChVb0PXrX3R4f8A2Dv2g9cxJr1vY6As0STP/a80ry/vXwD5cQd8&#10;qCcghSBjthj9LeE/+CatvFpcbfELxBcGee6a3FnpduiSLHG2PMZpGkcRsDw23AwQcckeRVzvDU/+&#10;Xlz2qOQYuov4dvXQ/JOe0S8wgSYYYyjYAEVz1JLc4/2uvHpVzRvCLeJL2O2iUjeHjJaOVmQ543BI&#10;2YsSCcYwOOtfv78Pv2K/2cvCcJk1LTP7WntXFuJdQnYWu5ZRsCt8kX15AJ+XB4r6YtNH8L+GtPkv&#10;/C1hpun28U4tnU2kUKJHDjyTIh6xux3ByrvuOMYxXh4viaL0oxfqe9heEp3/AH018v6R+IXwm/Ya&#10;8ReMXnvtVutTtljQsiLYtE8wH8MTzlQVUA4Gz5T94ADJ+0vDP/BOb4SaREt/4gtdY1HyApvLe6lI&#10;MrOoKRhrVUIKnGThgRkckZr7vj8b+HnuY9Pnm+zXc0MYW3mjcOZYf3s8UI2qrAKh53YXA3cirq3s&#10;0GpiSJbye3YSYazn8uIrKRKlvLGSWdtrMVVRuCnPHFeDXzrFT05rI+iw+Q4Sn9i789TwPTf2XP2d&#10;NKgA03wNp32p0YRmSF70lofv7pbln/eA4HKlscr0Ir2zQn8M+HtDktdF0+xsLTfG4RoVjjUxMSiJ&#10;5YXGw8MrA852nrU2n6rHa3CTJdLdCVok+zSTSSiBdvKox2fMzH5sjJ3bgOgq/Dci1tri2MUcCSTP&#10;hnlRlEMuWZ5ZW4LFixAY4Gc4IHPmVJzk/ebfzPYp0YQ0hFL5GXrNtezW0s1/DPFPcSeTZ3mxvN3y&#10;FhiZGYIpbAIzksoA/hJrmx4Wkt3hIcxS28Yt4kcPJLLHg7kAD8ISx5Vd3GOBXc2kdzJemdIxceZG&#10;ZbeMsJJGiHAO4LkKF6Mcc5A9C/S9Gt9Vt44b+1tmSJzFAEdmi67jsTarITjjJydu47c1FmaKdjM0&#10;LTdVSVpbuKEwWjLPuJJmmMUpKsN4XgowGD93HBP3a7SzfxbYW37+4UKI5Ga2Z8su0EkfMc9M/wB0&#10;k9eBiudg06wEP9ilTApCpcqA0rFR8yjJPDEjkqcAKeOc1s6PZvLp8kdyhMShXNxMxc7Q7FZVyMEE&#10;Djbt6cHAqZeYmzEt9c1PRrRZkuGkWF441d4RO+2YIX8uSW3Cluiqx5ZgQCDxW/c/E68ubyzn0i31&#10;EvNMkkzAuRNDDyUYx7URgxJyWCn0fFauqrp00KXX2ct5kIkR3Cqhbg/JJ/ewQSRx1KknOeKtdY8X&#10;WFtPqmo2ttYW1rv+SFXE0kZARGfptHykAghQMEjJpJp62Jkh+s3HjPxDqExWyt7PUplZ7a6uJEdX&#10;3FWyIwrlEj2FWXGCMYxkZdp2sahJHFBq8lqZFG4QbWjQMNpk+Vg7hXEZbIKgfdHpU82t+GdPtorv&#10;e1zPNdxwCSFGdsjAI6sC67jl3IXCgFt3FecXPiezj1mOcxzi5BlEEtqYvLkiExXADFgCWAPPJPPO&#10;VJp67IcYW1NpfE17p1zYzaRcWdvbm5WcXaHbbBDuiUjzFUF3ZuVRcN8xfIwTh6/eveQbNWt70mO3&#10;dZWgD+TEjsMktHsRllYZw25uR0wM2dc1bWDq6x6JNGbS2iR3Z5ELQmNCv7uBcKG8ojDnbnJZtwGD&#10;b0a61OVE0y6RLvCyiWW080qUiYNG7eYPmkJyRsBU8nhVxVwfUckU7+PX57i3t7G7bTJLKRhcXLyG&#10;OeaYDYM8SDYVUIyHru6HgVtadLf6HdyQ6pJcXFvAAi20KSRh5WJJJMXzMrZyFO37pGcjAyYJ4JdT&#10;jZFR7gWapI08ipA7MGjBBTeFY5GGXHHy8kkV5TrvxY+Hvg0x6jqOq6Il/biG3Ec15FCkZ3N5cqcv&#10;5gTJKqvz7uTt2irUXJ2WpnJqOr0PqB9X0qC2gSzsLeB3LtcPDJcy74QUO0xrESobzN4ATaC2GOAT&#10;Wfe+Iz/bBk/s5pNhMkbQqQVl4K/NGxHlKnz4wQWwTjmviDU/26PgJoWn77zXhfES71s4bR7ohiqp&#10;sY7URVkRI1C8hefvHkef6b+3x8PV0ueKyTVbm4a5eP5Vgs5Yo5gF/csA3BUYGQWQH5eBg7LL6z15&#10;GcUsww6dnVV/U/RubUYlFzrtxayx3QUNKrMZJFt0Zt6RxKRIpIYjjO4ZUYrA01tGWVdAu4beSWXz&#10;Y4PtW1Y0RywjTIZRwzFjuHHAwM8/LPh348fEjxni58H+GZ7i2uZIm8m5gYz20ca7AcOY9rZCyZLY&#10;wTgfKtfQCah8TName5tG0/RrqF2uJWe2F1I0EzofMjLMrjygSGdsbcE4yeYlh5R3/M6adeMleJ3s&#10;NlY332jy1glu47ho3HlpAkb7yyC2YsXLH55A5xyTgHNO8YRXdjYxT6C0qyJfbIoBDtYyANu80iQn&#10;bGhXhS5cZVVLMCOZ0fwtoOjs8dtGwnuJEcNZMPsrMwA8xAXbDlF3TDJBJOTmu9h8NWGtaZEAto1u&#10;gcrDe5nI2yb5HYBiFIdeqAEADBBJNYvRm3qcze+I/wC0ILXRHaP7PJMkZsJoZvt9vZJMVlmXJz+8&#10;PyeUGkBAJB2hgOu0W48S2yXs+oOL6PyXmjg1QxCW1bL4WRoHXzIwuD5bI3zKpDkZq5p9k2kT3cGn&#10;XM/78RohhSQ+Wg+WIbRjaqPuw4PLZOTjNWbHW9A0+4lby2julX7Vd3RMbsMZDCXOFUdAN3Azhc4o&#10;lK+ljN90Q6bfeJr+0je1IFq83l2moXccTRrlSGkhggO5lZmUnzDuAG0HIGbLDWJphdTxXiom+SIX&#10;ECosRj+6DtkEqhwowisCRISVAIAwNV8VXaG2ninjSOSVlL2m1ywYqA4Z9nyDLZC88MxJxk8lq0Xi&#10;7XPEFxqXh3VZ51hmae502Ozj811kTCW4kmCAlnwrMjHIAB5OA1DXXQGz1qbRdE/tO1iljMl22+9R&#10;Z9rN9oUEbBCJBOyptO35Wwu0HbUdxeWOk2VpqGo3E9zaX6mG2dN5CyQx5V8LEVi8x1BQs21mJAJA&#10;Aqq3iXUNQtD4T0/TUtd+om4+2QKywTTEKGZZMCRY2GQxDjOccDbtsWunQvcJp2vbYpUgFxb6S4uG&#10;8uQsxKGZWaJTsj3bckfKMgkCo/xEmtH4m0ybTjq0UBeUxsIIBbtCySGIOwkicbRlcNkHgc5PIpg1&#10;ewuov7QvZTEbyCFDY3QiXY00YwCSGEbbFM23cRtO75V6tu/Auta3ex3jl5beCSEC3neO4j8mOEqo&#10;uUa2UOzljvCD5d58s7SuOh0/QLa7kuXksUj1F4fIvpbGHMMsBd2RCrg/uiQNxz5gUEMAoCgcorYk&#10;4q+8M6VHZyapZET3vkNPDE0irAytKElCSzFVORhuduGAKg5LVYUeJYbaIXC300YikDi7tgrlSxiT&#10;fCXXbmb93uUudvzFvLO6ovEvxc+GnhfSNUbxx4r0PSvs6p51xqF3EkkdygGyZfKRySqjIK5wc5Hp&#10;8efEP/go/wDsv/Di9jm8HzXPiuRLNbc2+gafJqT3MS/MpeWPY+XxnAUAkncw4y4xm94inXhH4pJH&#10;1Xomk+KU0ubw545ghvp5IZJrOC0tnitYJI/nFvPJGrKvADLnYY8BQT96u9fwbPc6our3Wl3ULNbh&#10;Gs4yZDhSpV2UZG4MuAi5CnueVr8f0/4KVfHC90yG38I/DK3uETFrp9xrrR2MEloo3Iz2ixx+TMSQ&#10;MiRzgY3seviur/tOftu/Et7uXVPF0XhS0keWaSLwtBE+our/AHVNzMDuCKAN5bdjv3rSnhsTVko0&#10;aUnfqk0vvdl+pxVM2oR15rn7svo/hTSVk12/+waXHewxpLJqDG2tSkRYokSs4C9GOVwWPXpz4j8Q&#10;f22/2TPhbqVzoWv+O7G6uiyTSaRoEsNzMswO1ZGSMHGWVt2SG685NfhHq3wxtfHEzah8UNZ8Va3N&#10;MrFl1nUZpkbYMhdsIiAUDAJLY6c5Nd3pOheDPBEiaToMWkabKyM8yWiJFEnloCDIyKzHO4fMXbPQ&#10;c17mC4VxE9cQ1D53/RfmedWz5XtTjc+1vEH/AAVgl0+N9O+Anwr8U6tCI3t4dW1mSPTYppI87ZCC&#10;YyY1XklgvHAAOSfjn4g/tTft6/GXX44LO88HfD60nLXEd1pJk1LUjHLiSdFZULIcgbvnUKeVJBNc&#10;j4i8RafZ6n9gmhEzMRGJkPknzwG/vBioB6MACcc4FQR+MD+406OUeXC5jvJ5QWWYsCrnJzlSRtVw&#10;ABx1ya9ijw5hoSanO/8AX3/j8zzauZ1pre34HFaz8E9S17XYvFXxZ8b+MPEkqIksNrc30lvE8gcl&#10;dlunOEGMZkB5+bvW7d+DfA8N9DqWg+H7E3Nu3mzXskPmz/NuPmtG+Fkxg4IznrnOK7DShbeIvsqw&#10;WjTqx/1NiJbueRlLYUiJCoY4A3c9gcV6rp/7Mfx68b2ERisbzTLFJsvPrCtaQYyoaLf1yEcuI2O5&#10;h93k1tVwOW0mqkoRutm7N/e7vcxhRrVNIps8W1vxDpFpbx+H9c/c/asxRtI0aKpkG1AyALtPGTkf&#10;ietT+G/D7+LbpNL8JRvfLCylBbRiWSPhSsyKVw0XPZVUHknJBr9A/C3/AATl+HIS3u/Hur6pLdQW&#10;u61sbQpGstxdmSUW1vJcLkySIpb5sMCGwNrK1eyaRZ/sk/CrwveeDrXXNE03xDZ2skOlhn+0zLFd&#10;qlx9kDMieaUk+dshtz5VcDOOLEcUUr8tCm5fL/gbHp0MjqfFXkoo+QfAf7HXxB8baA94LW40qGxj&#10;mjuILeL7XqLqrmJmht9mSC+8GMYwVOOK+yfhR+z38L/hpN/ZVzFBdXcVmL27m1ex33sTGLEv2feR&#10;DugkkQMDKcMCBvPJ4jxF/wAFB/hToV7eaP4K0i7ubm6vWnuJXghs0laErEihZFyVwHIlVFkB2ozE&#10;hmPkfiD/AIKY+LbTWtT8QeHNE0axtF3W9uNRBmkjUhTmSQKkDklAu58ErhcnpXlVVmeKTbjyr7ke&#10;lSlgcM9Hd/efpHpLx/YbO2tdaEaqLK2N5phiSByhkVftqRkxNDNDLHIyxSfKwZd2AuczxL8QvDmi&#10;ebo+sT3GkyyvayyahdXPlh47hngjxPkIpjVhNHGS6uiucsrsT+IPjL9sn9ojxL4fhmvtct47WOFo&#10;7NdMeK2W3s5AF8lTArMsXzMxAOeSRjOK8InvJNT8+3t73UpklgVbcS27PC5jchyrHBROSFbPLDd7&#10;VNDhSpJtzlb0/pE1uJqa+CFz92dZ/aZ+E2naHBb3/iDTNYilsUhvbONRdyR20COgMUWfKmaVo4/P&#10;RkUgMdgCnFeOeJv+Cg3w30zXUs/COj6xqU8FrDdEXLxaf9oe3XCOlr5kqJG5ABIzIAPkC8rX4+Xd&#10;rFbTXDyrF+6tV+2ee4VbjH3lkAD5aNgBldw55AHTndL+J+l27Pa6N9js1aU2htRC8geROoEjBkDF&#10;W3ZJAIPqc17ceEsNCym2/wCv66/eeRU4qrO9kkfpZe/8FJfi3ZR6peeCPCtrpSz2gskEETNJbiKV&#10;y23AAd5FkAlducLuwuWFeJeIf2z/AI7+Krt7nVdburfzzLO2n6LM2nFZkUA7pI1jXtkbmYdc1852&#10;ep+ZbQ+TLKiSzvK6xxu0iQoAcRx8t99sA8euNtcyPEviDw0ude0NSBeosCy3TvcYkb5pW2q2Ydq7&#10;igZeW4J6V6uHyXDU7NU1f0v/AJnnYjN68tHUf9eh32q+I9S1a3P9uatr/wC8KPK9xcI6uhUkoS7l&#10;iRuIDBDwOuMGvHdY1LUrq9L6S5WJBE4Mk63DHYG/du0kYAU4JwMg9jwAeyv7i6vdQke5nktf3w+z&#10;mGJJ3DMclIgGbBUDBJBHzfL1NY2tXun3t5NYt+8NtEUi3M9vcSk/K08jKAQ/zZ2ouecYHbslhrpq&#10;On9fgcU8T1bKs0qS2P8Aat1b3EkMACIsMXLSswMgLEbwm7CjCHC5HSuevrrXbu5SeOKcoVkhLRFp&#10;AGlILoow3BwFDSKvuOK7OfRfEzWKMt3Z7Xulb7RNcXG8ygs7KvJUxHAxldzMp+XrVDyIZLlbu31C&#10;4NxAi3MtjZxNGY/mAH7wlVCuMMc9NvOdtVOhNbKxkqqatfcqXF5rEkk0Vjcp5VsimSN8oZwu0Sqv&#10;kRhwFG7cjD1KtjBroL/T45ZElhl+1mfAWWMMZoo2ZmH+uAIGMhRzg9Tnpy7alb22lQ3lxCyhytul&#10;t8xf5pAXmkmU/Ju4Lhz8qlck5zW9Zar4f0JoV1dd0k2Y5hEgZEPTOYsqxUDdjcx5HGc1rRh9pkym&#10;tItm1Np3iCK2LXTzW9vdOZbcX11GY5ZMqTN8yDbtyVChgMADPYLZXtvp0LWD3RElwhhmikMLQPEG&#10;L7o3lDOwYkZHfHynNc54i1m6a6SPTFjZGD2S+Wkxlk8vGUdG4IGcgoAVY5A5rLitxPAz3GIoY4mt&#10;3DiULIWwYlcqcDZjcoHAPHHWt+SzSSv6mUqu6OruLWzs7VLq2jQXDxCNbaEeU5jDZC4HOFxjLYwO&#10;nJOKV7etPGZNXjN2u5Y1njRnjOXAUT7ASiIMAYA+70JyDlSanp+HjlspYmleNVktHHmJI20yCRpS&#10;ABI6Eq+7BRcHtm1FfwWzuXlukebKxAGMAjjBQOPlJ+Y7dgUJ0IIJCne9otL+mEZq2qNLTfB6y3Md&#10;3rFtcxCf99sgl+zo5wyorbySQSDg7QPmIOCePTPDWm/DyO+PhzV/Fh06ziXfDL9kN2glBU+WscYj&#10;jLRJ2BwxKg/KSR4++ofbryHUrsXLgxpLGL7dmRHZ9qDe+OMYPHyjHqRUNtdaLKv26R5ZZDKbSK3g&#10;i3BpFH+sBjOA3ybRgMFHPG7ia1FONr2b7af5mlGqou6V/X+kfYnhH4y/CH4WXNv4j8M+GL/UdXt7&#10;L7Jqa6i8cVrNfIitFe2b4a7g27ZA1s8jRuCfnYECn+Kf+Cg/7RU9q+geEYdE0LR2WK3tkg0dJsGA&#10;EicTyeYGmGC3yxBWkIyD3+XtQ8NeIPE88mr/AGiz04SXMewCyeRpJAnzL5YYhwAq7W5f0XPImt9G&#10;1VNGEZv4bSOa7aMwSxpOkOZBIY32Ena53AbQCoODjAx5P+rtGUm5Rb83r+p6P9t1+Xlg0l5HWX/7&#10;W37WHivR5NEbxl4gfTo3K39xo90LF5ZpYViWIGJIdyP/ABu+3GDleBu+aPEOiad4oki8U+K44dRv&#10;eqapfzS/agkfzFXuYstKdx4QgY+6x6mvoLUtNubvUmtLXU7a8txLGJpI4swwmMKHSVztOd3QyE8n&#10;0xU1wPDI02K1ie4bfKiG10llxJgtgqFwxKbiGG0glj6kV0xyLD3cnBaeS/r9TkqY6tNe9Jv1PnbR&#10;9I1vQbtZtP1bUm0y1jk8rTtRmDxR+Y52kxy4V1UbsAMWOOcYqW6t/G73k2o2moeHfEJEzmI6vbtF&#10;cooYBFNwHmUgEHBEahRgnjkeqR3X9n6ZO/2vyILq4DLYXlh5s6mUDZJuVcEkMQrAbsZ5Aqpovh7S&#10;/Ekg1gXdq3zyQQ2yyNaFisfHzsSQwLZKFsEc+oOcssp2916vz2+V9vkH1iV7PY8mOtap9tk/t/w7&#10;PDNIfta/2Ndw6hEqqSqsqzOkmxeX4XjkBfm2i7ZeP/hlDELHW7m6tpJZ0LS67DcWygsWIKyFVQxt&#10;jABDduQK7qPwxo1tcImsxfZJHg8uyu4SkkZ+eNvMMkQ2zSOp5b+Lnhjmql1eW0Vyukaat9fxRs0i&#10;TP8ANbx5BjMaRzIEDFRh/wB2eD71zPCVIxcoz+TX+VjX2mqTRa8LD4d6nqP2LRtVt2uJoRJu0dw6&#10;7ZQRt8lDt2sMBwRuOR0wK6q+0yC3gifRDLL9ntWlKXVqSgmjcbgkiN0XgjJOF6nkV4zqfgLwJexL&#10;LrWg2EktyisiMrWN1DIpKRmOW2kVyz8DOenUjOB9F/CT9nT4s+P9RiX4W6pqunaZ5Esn9o6jMz2U&#10;ZsVaWSNXmiG50jicOgkEuADjHI5qtWVD+JFW73/zt+Z2UIup7sF+BxqXM96s4N9a2+CkYt3SSXMp&#10;IXy8bVJ+ckHJVRyDkc1698J/h98RfF+uNo/h/QdY1vXLmWa102LTIFghZowA4jaRTCjI3VQxJHTu&#10;B9xeFv8Agn78f9Mt/wDhNPt3gDxjbtHcrdaPren39gJkhn8vzPt2nSTuFMauSxVSh2kdN1e8+Avi&#10;L8SPgddwWHjH4I6loen6Psthq3hjXLbUFkvI4UVbyW3unEyqyr5KSKVkDDAUs7b/AA8VxPFO1HV+&#10;f/Dns4fIpPWpp6HwZof7Cf7UPiXw82v3Op6favNNHHb6fpt+l/q8c4ZSxVY2hRjJscqvnMN0bDgV&#10;9XfDH9iL4S+Gtc8K3/i59b8UW+pW6w+e63CabN5qMXje6tnSaCaIK8ziZwQi4UluB6wf2o/gfrMy&#10;atqeveLvCGqWFtGumL8VvCk8On2c9tIJbd3u4liEkO3Ku/mhhiLIHDN6n8K/FXhL4itayfD7xn8P&#10;fEcIvluVh8N38sjSFFmkeRbaQPIt4JJEnVACI9oXbh3Vvna+Z4ipduX3f5/8E97D5fhotWWvmdV4&#10;Y+A3w68Eacde8F6Nok5S/kfT7y3eCO5Sybf9nuDd3nl75AVVtsbHzUwwGcIN3RfDPxR0LVtLMt/o&#10;9pbWdn5WoQPBfRX0FpLchpN11Zstq5V0SYtDse2fLeWsZIrNutK1zw9pMOkpZtHY3VvLrPmQQBLK&#10;31B1US2o1ISssKvKDlQkcaxSyovluoavLNU+N/wo0zU4NN8aeOrGBL+e+sXsrOK2u53tZ4TEkVxe&#10;6cwVIIdwESp5j/KAGTbtPnypVKmtr/ieh7SEOqX4Hs1z4R8V+JLx9W1K4/tW5LXCXTLeRzz6qqo0&#10;e3bO17F5MiMrRwytG6klzM7AKd3w/wCF/EOr24nOl2kF1LcwrrFxI0Yuvszq5tz9ohE0bIgKHa6R&#10;nfFG+GbzA/zVJ+2d8KPAkEfhaDWF8XWMltOYrg2DPqpu1O6OC4lEVtutz8oiy+9MEMG5NeNeJv8A&#10;goV42vPFUl9a+EtOuJrdJYbS4uLh1uFiJ3W7XMcIljuljKl/3jALI53AbVY9EMmxUtFTMqmbUI6O&#10;Z+jlr4X0u5WPUdM0hplcwahFq++W4ivIkkUxqxE1lJDeLgJICsyBP3ZBYxrXO6Re+C9Y0GC906CP&#10;UdHsnub6JIzHBNZSM0iSCOKJDIZ1mjkdop4GK5JVmJYD8ffi1+258SfGOpSXctj4e06a7uI3eG00&#10;+KS2+WMqjSSXG9ZWKjgsrYde3y18oePv2j/jNqtpfaVearqt5pl3PHfQWdheWumwTzYIErwwCINI&#10;CpJdkJ2DB+9mur/V2tFe/JL72cks+orZN/h/X3H9D/iXxN4J8I2EureMJLK30Oxn06WzupPL0yO5&#10;VljijkuXHksHm3q5ZYmjB4GAox5Trn7Xn7Ifw1v/AD7rxLp95OdWuL2SWyWZ1nF7EiO6okYt7uXy&#10;t8TNONgkUMoRuT/PvpS3/iG8k8UyX93LqV2iJJE07ztvciPKrjLPziPLZxjBI3V9E+G/hB8UviAb&#10;HxBY2t1PbyssD38sUNtHMxcbAr3BjRn3EqPLDu2Tt3dB00uHqaV6lT8kcks8qSdqdP8AX/I/Ug/8&#10;FDvgT4Kli8OeAPBXiBhdvLLdTWbWukrNNNKHlMkqg+T5g3uQM5O0YwAK+TtQ/wCCgnio3Vne+H9H&#10;0XTL/R3ktLVdtxdQTR7WgQ73lO1gp8zMbZJGCmARVfw1+wL4u1vzr/xrrumaXEsUjGx01ftV1IbP&#10;IulHmiBEkTciqsgXzCV5wvP1r4K/YR+DHgJ4bHX3uNakjjfUdN+2Rxl5praFpA8iW0qqTgE7djrs&#10;Ta4jyCMm8vpXsr/e/wDgFxhjqn92/wDXqfm5H+0r+0n448OHwZ4M1vUkMgSFE0C1tZr2IA4WJbtY&#10;2lXYchFZ229TtOK9J8D/ALBH7QPxith40vrjVDbzxvdTXPirVTdXhuWCRSmSwRpdzFQcA/vPkYAA&#10;hAf170vV7LwhZXFno2ktozW9lE09hpVoojt/OJgcpJBFIsim4URXAW4VlYsAu1VNdjpvhzwtLpyR&#10;XY8QXU2orbWjzzafcteWVrbtGn2gSWWHV3jWMpco6qVEbSq/8XDXzN7Uqaj+J1wyqL1rVHJnxP4F&#10;/wCCcXgvw1Yp4j+JGqXl/JMghtLC0jW0LXJJ3Wwbfy0xDCNhIuNhVkOMH688B/s1fCbwJfXdz4V0&#10;Lw3DNYyx3dtImmYvIU2ExpNeLO8xnMzK4YyqrxrxGuCa2ZPFGsaJ4Vni0S2vbm2tEZr7WLlY/syX&#10;E7Kru0KLFMjI4DO21hGGdW5GK5211rWr7Vjqk9yum6N/aD29jbz/AGdZZfMQRQxIbTdFOszSjCyq&#10;209JjvrzKuKxE3ac9P66I7aWCpwXuI7LxrcaVocCeMNI1S3s7bUCmj3VrYSJPfQO9sYF+y3FuMym&#10;MpjZI7BvL4ZXUg+ceHPD2oa/ossfhnTLW401tRS51C6sbaGO988tE6zSmOXas4DODvQpOjJI2GXj&#10;rvDWlfDvT9YN/HfNqF9cudNurmaFILrzCju322P94jNbsxnYukC7XOeCFS74iur+501/EdmbWzvY&#10;hFJo8t4Fa1aJl2PH58i3LxKwZ1i3+aihlXoWxEbq1jd22Ohj8F67qGizTajPc6laGwjknstFjhE0&#10;z26FpBd20OYknnVyXWGTaQIyiqFRhyr3kd7p0V/4buWsLXWdVgN3BLd3LXE2nyqI4S8cCXTC4KBX&#10;faY0kVD84ddxo61N4VOgSQaPG9jdWmo2VyltpRllmntGSKdS8ayExxsHkKCP5VaMMSwY4xdLv9Ym&#10;1K0sdNv5tHSJVOnakLiaKznjnjjluo71LZXgWVjcEmRbaJUnUCI7WwEoPdBvFo3tX+G/g/xFqiXz&#10;63balrN7ayXlto9lewRxXkNvPvOoQmG6iMMscqLHJP5kgErZYMSSeeief+1INL8XRjUdA8MRPNa3&#10;lveiwik+zGIXE1wskIMdwr7mMrbME5Vgh3iBNcL3dz4y8NJBaJdavcC91YoJPMh05JI5WWyjM0ih&#10;yDL5cUiDzUWXaCHja/p3iH4V+G9TsXl1O5ltLiOfTr99Ue8uDZXcc7RN5hZGEJlMpe3knSQFw0az&#10;AFGfRJvfp/X9f8MQ10YaDd3ulapZX2vKyxaTdzedqFsnySxzgvNbTyRpOpusMS4iDpM0QQlZOWj0&#10;TXn8J+IJvFWt3mmv4dur27m0cWjGC500wu1xumjl2QutxN53lGNnMTOzoFUlV6bU7u40H97qtxJK&#10;usDz915atPJo72EW+7AazkRx8pcQ7FDw7zIN6oAsehaVK/iqHw/ENRk0wNY3mm7tt9b20cbmLZE1&#10;5CzC4PEkayhHRgF88JsK27WuxOXZl1NI8MeIfsVpq+rx289xc3WiF/8ARfNmuQqkQRrbkQytaSKr&#10;Db5bK2A5Zd0VZniEB7rRrW/uLe/u47u2kmvXjubYWsU2EjRoIP3lss5UTIULbeCQqBiOMXX/ABLo&#10;19qGq31vcww6zdSWkEVwLi2M94blVMXmTMbgGJoVy0QWIRluGIJXtbHWZNPD6dLbJZro9zdQ6VH5&#10;G+S8nKLP9tWd4wI44QTNIojuCoy27cdrXydA1O1v9J8S2F7reoaRGYbCS4kii1C3mguU1G5bmAXU&#10;KxTzyXBkXqqOG+UbS/Nc4+qNoNzYaRcak9tPHE8Njb6dZQPBKiRos8cxImcoJ8PJ8sA+UFYzs21g&#10;Q6Dr+l21r4yj1KW7g1AWk8GpNdWsUVzaRpFJZyo8CiIymOQmJtrEnKnbvIXU0PW7NbmbQdSj02xi&#10;W4aa6aKL7NLcpcO96h3NIWBSVn3MjJAZSxh4XAdla26C2mw/VvEuseE2jjklgjtIbWW4mbWNO2Rh&#10;baRkY3S20MpEYt1aMSo3zPCWcKpQnfuL3RtbiGv+JY7SZ7g/abLU7ZUJthcoVS2e4ZntzLE8wWLz&#10;EjEigttZwWF7QNbke/uNK+KNpLpyXFzCyNeyrElrNPJPFGsN5CkBuFmClvNZQGVl3AyHLbo8HeDv&#10;D9jp+neFFayOmQf2TFPqjSRxRwRTea0aXUqyJLF5KrEEyxH31UAnPLjcbQw1KVavNQit22kvvMo3&#10;fQk8GWlhrNtKLZzbG4iM8drc3Vvdu0gLi2YiUTGM/amlZQJZEBQHKKQrNtfC2jaRZfY9YV9blnMs&#10;fnReaLnJ2IgcCRQ+MmIyMEEhIUMN20ZDeHLG2hnu4INR1K3fUEtgdLjm0q1VQUZHe4ikkuHjEaRJ&#10;KsYKMwOVHzCtSaXVtPs5rm88R2NusdyszaZpHngfMwKxTnAd3wMMXwDHncpj+cfL1OIcXiJRWV4R&#10;zT155v2cPLdOo3/24l2kbKnFK8p/Ja/195eN4ukRKmqXZsZY4m05oLlHv7y7swN+63tIVRYshzvw&#10;MYALhsGuW1P4VaZ8QprqW5v9dZbaCIXEWoXqJA/lSRzh1it1R44Q4EjRrcFcuQYwuAGDxTY+C3ut&#10;F063i1A6ZNFdT6LFbpcJvmlcukahVTG0rMm53wVOwkBM9pqPjAPd3PhrV4dD+3xW0bxx6nK1rEZ7&#10;nfBHDAzZdZS6ny0dVcgAqCpNejhckxck3jcS5N9Ie5Felnzv5zfoialaO0IW/F/5FrR9K8E+DdI0&#10;77Lpmh20Vlpzi3vykcFpHHFG+4qfKK2qP+8eUKBGXUE4yFroLjxTf6awlu4obhbktFEIpY/Jl2+U&#10;tv5RYxxsJHkUJvdQMfMQoLr49rutp4Zu7LR7e/lmu9RQXH9rWBjvC8MilnSZLtwXx5TBgjlSitgK&#10;zhGyNPXwzq9rex2lvpep6fPfySfYReMi3sdiUWWS2nijkDu0CIVRnlUKCh2cCvdwuX0aMOSnBRiu&#10;iX/Df1ucvnc9l8PXGteNlh02HfpN5YrJa6pZyqyMFkC7rgs2VbcNpiliJB5xICQRy2rTWOn+JdSl&#10;1DVoJoVk/wBE0n7akKSFXjjks5FkjDmN3YtICzBHK/wkioLC30G7t0fw/qP9h+bcGF7zVyonmhaN&#10;JlTzyskcVwhfypEkY7QNy7lKmrmraiP7J1G91R7L7Ssmb67s5pGnaKWIeWyTRCIpKcqBwysF4Z1c&#10;tXQoe95CS6pkUukf8JDZT3MNwIonuYJ7aX7NPI1uYimQjyrGskZeL900i/JySCVNad1onhiFINT+&#10;x+ck9xNqWoPNNNcQwxrDIsgRCVYx7Wk/djEhB5Yx5DZWteJvEXh23W912yXUJNNhSSZ2CR3IkikJ&#10;MsbKq8mPdlEy5lQ9VOK5vw34y0688TtcWb2d4NTlluP7ajThvsqLwMs2HlLjMTMu90ZwiLuFK7sW&#10;o3PWvDd7dSz3NrJe2l1Lz/p0MEc1ybOUCSGN3mX95sDFyJFfehBYjacdLf6La6/cyI9gTE9hLCJy&#10;rsYfLlIIBuYzGUw2wIVkQ5JXKZI8fvLTxNaaHp2laPZWsttdBhOmqNOtwIifndQTKqlUXPl/vGfG&#10;7buQk+izx2div2a/1W7tLeQwzRRMz+XHIeTHGyguFIPK5CHo6g4zm7N3M2jjpViuUXStS0LzZBeR&#10;yW9nBGGDWcpaFmRnYeYkbK3zLsAQpsVQdrb2oaBFFpmnaHdOXe0CohnQEGK6Mpk8ppGZgFJVuGPK&#10;qSOADek1O/mXy9SuizwWckMMKyeXJcyRt5uUWMQwsxUgRCJ2bqrk9S24uNT06ObTJmnhkEUS6bLY&#10;KXSZJUIIa1OfJSMAltvl4YjDM4Iod+jDmZNqmlXcMMVrHY25tfmM8UBVo45tokYXH7xoJY5GAKHy&#10;yA+XYbgcUo2im0aHQ7GCeLIEt3pzWkbRTrDu3qquPIjhby/+WaoQCHX+EiLQbhGvrm+t9RubEwQt&#10;DNGJZnjfy2COzoAAZM/Mwii3EFSztjFddIdXvJXhe4TUGmkWawEaqjKrIFInwUJ2M2XdflHBZc5L&#10;Ra2jHfucW2NC19deunYX32Bwmn3koMiW1xtWTMjyOY4GVAcCYjILKGAIHTppNvqumi6neN7qaRrY&#10;XTOsc0W/O1Is7g7qzfJvUlvu8bsVnQWQ0ZLXRNIjvHsrWKBJJInMsyBGVPKUzDzASXBLJIVdQV3E&#10;ghm3st2ttf6dd/bZkZ1vFmhiw376LcERnVY/MjYAyBDmNcMCSGwkr7lc1/hI7WS8W4g0iWOGa32v&#10;LBPB++/eqWMbI7+SoYr+8R9pcMNoMnIqJbHwzcypp9/EI4rjyGFrIskJsxbESRxiJVhVEMo3KwQ4&#10;J6YwKuXS3evNF58MSvZKtxZsjyFi8qHyWOGBCSBiz4PTJRs9KK308Vp/Z9xFJcSHUNl5JbMtw8Mi&#10;xMVKTpHG86rISHEgEi7tz+ZtzVRTQ7M2NM1XTkWPT7XP2GFlks4ozJLJMqFmkdvNVeV4AYKu08Fj&#10;0q/rF9ouqSteyKZZYS9uJ1MpLfKpwVYohCuxb5VJ25xXI6rZ6pPa2l5oxFvfSpbefbagJSiRKQBi&#10;ONkSMu2SGRwrPgKwyinFtL+1njjtoLK6uI7K6nS3xCS8S4KXEJaAKC0R3qjKyZj3ZjdsVXs1e4tN&#10;0dfbySi7lWe633DMlrvSTyZISxaPydvljbvC5z8ySE53JndV65juLW3h0+1ljMQtlRSTFKWeMFsN&#10;saH7xVUMeVClxlTjFcZqtqfD0lvqthqE94ZblYE3KbhoYWYwStOjAFQrEKMKmSo3BiedOddN0zw7&#10;bDTo9QkSK4kFnYaeVkCKibJI5/LbDhtueScgndsYczKlrctN9Do7lo47dNZ22M0dmiPJdeakYEL4&#10;QYI3GN1+6wLFQMA4fmsALa6ndhxJJ/pMzIBBG8MJSBR+8j85lUojlVOQSDyMr93F0vxBoWphpPsl&#10;1HbC5S2URyXFnJGbvCNH8hEscnmAnZK2GHMaEvmrd9Y6tqttdS3sfnzwwPb2kjQCWMSx5XzMeXGy&#10;lS48xFlyMkgAdHtYIt9SnqWma+tsIwbe9mhMhgu/vXBcr+73o6/Pkrjg7jtwFJK5gm1XXtQtZ9Mu&#10;lE6SSK1xDGgWFn3rkSPGvCq3zFcYRlw5WsfVdemsdUttT1r+1oI/tc1uUkhIX7NbKmyWbYyRkRKC&#10;v7tC2zDMGYNXIX/xK0+30qeWymvbGW3ntXgnhFrJDewtxJPB5xlMirHIQzfL8uRsAypvlvZFpu17&#10;HpY1KwtNOuLyZmgKW73CWiI5ilijjDqyQktjkhWCld2BnPJrDW9v7u2MUdv9mn3KL/Tp0QTB22Ns&#10;QeZ8wkGGIIIToxXaMSQyxXoitNPkjBFgtqWvz5jyykqkUsTGNlcSg7NpCD58/OMKscTRXGo2Jk0y&#10;4hkMqWRtdqCe4Me6FZIvs8zmRIy6qUlUrsfcrEkKxGlfcTqdzrbaS5ubufbb3qwNaLH5EsxMRVAc&#10;oskgETsM7XGVcAKAWGay5FtPDmnKLKVrfTXaSUx4IUtGinbst43UJxsXahIb5sjAznxwwaZqaQCa&#10;9tU2IJBIxSCOaAPtR5WzGUONwO1TnOxip4zrPT7zXAkWmyWT2DzRxE28irDDuJkyAFnjO5cD5z98&#10;D7oHFeyRmpHRaVq0mnXjXs148lp/ZcaSQh3hn2yZMP2hXUiXcrKDnaoOc5JIL7D4uxT6yqwwwXGm&#10;xW0lvcRwBGuoZolHBljeRl8okheFDAsF+VWItLZSW/n/AGZ7TyZrtUu5buRgBtBTKuAh3DGwgOOD&#10;0wRV/STeWOnfYEkMth5Txl3lCxzhg52GVt7lwvIUlHXBIzjJXJYTmn0My2+IWnWKW1k0/wC/itw0&#10;sU5mlaW3tgrSSRRyeZMs8QZhuxIjqQDuAVq3bu80htPdtTEBtYnjlgjnMUrNDnaVHlh08wBv3SeY&#10;ORnaWJU+W3iWscU3lWbCaNY9kDoT5hV1/eIrld0gIO+RFLqFOQoznnNX8Qwr4Ym0OyiaynhkiEbW&#10;7qRcGBuNm9gsRLgEhcKwzlSMit40W2miXY6HVvDnwAa2urO9tdKuLm6uktknvdOhk89Yl3MhuV5S&#10;YnC4ZBhfl2spFfL3xH/Zu/Z3vjaTw6dbWkdzk3CKzTHYNzSGIyN5BK5Bf5gF4KjG1D1ereMry7Mm&#10;o2AuXdl3vpr7JNkxyjK8XmE4RgGXqMtkHnA8r1LU5Li9R9dikk8hmuplEnmNvIVWARwSHyWG4eWH&#10;AKtk4Fe3haVRWam/v8jkqRp9YnjXiL9hT9n/AFWWaGwKtdQefLCJUVDCmBt3TvFErlVZfmjK7+wX&#10;nHy//wAME/DHUFSysf7LuvvRLIbQRQwu24FHlcMEGAd+WIxzkjmvtma90xLaxj0qSQyQzOdPdoX8&#10;o7AQEDja2XDcAjCt6d6Onahrtjdm80y/EfkOY7qR41KGJiN6+SZo8tzGScKrcEnivSeHi0/aRUvV&#10;I5JUodEfnDrX7AXg/QvOuPDepWiXQhy1rbSTWzCZjhRD+8ZJAw+7hOOeVwcZFv8As2fHrwHJDrOh&#10;65rNrdTjyLSMSLNwoU/uliR4wQkYUENzGehBJr9W/A1zplq091dSWaXbwmby7OKJ0eQOxW2aOaGU&#10;SSAuchSr8jBBBr1/R9Ci+ITWN3b7xFay2iabNOhiMZiR5J4mjWUiSORxsdkkUhXKkk4FeDjshyyo&#10;262Fi/PZj+qt7SP55/EHgT9riCS78S6PrU01u95IIvt6yZSaVNskZZjxvVRuXAGFGF458m8Q6h+0&#10;HqOj2vh7xXpdj5CSTPLdxMzBHuXInnwCpDNH8gKgllLF2JYmv6fNG8JXuj2cvl2iPbTQmW63PFHF&#10;HN5uGYOJWhD7SBjCs6jcwJDMPTI/g34T8dWb6rrOjaddQTbrb/S38qCB433SuP3FuDMW2+Zb7juU&#10;qV3IS1fK4rgTIZ6ewcfNP/Mh5c97r7j+UXUvi54i0Kawn8RQIrm4M5vLaQyRIoCRIob52t3VSQp4&#10;wobs2a7y7/ap08WR8LWdi+nieOGHVL3UAsv2hY2UC3MhILRDCu+8neU+YEKmP3m8Y/so/B3XrnS4&#10;dSsdJ8nUWuH+1+H7mMW7FNyoqGbzQYg+d/lKZP7wIQFfmi6/YJ+G2oXOoaXcwapb6lZ8T2ukRrJG&#10;YuCHWZBGJU2tklSzAjCoeg+YxHgzlUpXw1ZxbXVbGNXLnZvl+5n5Yf8AC6dD0bx7Bq1n4rtLXS9F&#10;hu9GsLa2ciO5juEdGmlhiQAKqBViVgxweAF3KOom+KXw9PiK48TeHtclXVJbnUtLjEFzJbWyXDeW&#10;YLi2twflKpYqku5mUqxDCQupH07qv/BNjwJ4g0+PVdT1PTtIhbcjDXofs91HIjbGWNpECSAPzlWY&#10;lcHaCwWvCNX/AGGx4W8SxaX4dF6s0t1t0+9061dFvjE/k8CSEPIiyME6Y3cBu48eXgU/+XWJUmk1&#10;rouvfcyjhUt7pLyPXNQ/aY0Upovhe+vDcXl7fEStCsljdrcx3UDSIpw6xRuisRCwfedyOyh3z6Fr&#10;HxRtNd0+z8EeLYjqGhzalbS6wbeQQmeYxKkNxICySiGYAq7odyyLtlyku6L5Xk/ZS8Z/DzxTBe32&#10;iWtxrNk0l5aw6hBKkzZ6zMYZArrycOQ+Dggk4rxvxx8CvjPrmpXXitdS1a2u7a423MU26a2gMTFV&#10;DOBA6LGGCBju2/LgevyWP8Bcwc+fkUtOj29LPdbp33N7NfDP8/8Ahj9avgL+0D8PdJ1i11eKaJbO&#10;6fV72+nMs7iKWK4WAiNJSqqLuMpJJFkYyZFzurtNW8aeDruXSYrjWkgN3rSWF3qVrLO19Bosnk3U&#10;MGpZUYikee1RiqfJFvIkUbxX4E3elftEeArLUdHuQNShv4Ra3cNm8kLSIZvOyVfYWdNuFDNhgST9&#10;0Y6V/j58b9I0nXtD/s3Uks9bW3trlrVBb3y2cJRkQzea7AIyjJXkruTdg1+d4/wRxtHExbpSavru&#10;dMKs0vdP1D8Y+IvB8PxJ/tdNNitPsl/eXeuLNfXQv7DVb+Q+Z9mLPiSC0RYIV2hlLuSmEyH8F1fU&#10;NDv/ABmb+XT9DvL2xWOeLWrC5WC4t47uOOeSSOFsvLEtvJJG2QWygdk2ZVfkDwx8VobbR8eJ9Kls&#10;7WZrW41G7ldTf3gtTIzQReaWkRJZnjcLG/Cx8naOOpv/AI8/D+38P2z6VB5WrgTvFeGUudLEy53E&#10;ERLtKFYlGwHK53LghvPxHCWJoya9k7ar+rfj+RlUU0lJn2nJrUUelXvjTQ7y2SLTpbOO41hrh7V5&#10;LZoIy7sEjETSySu8pijBEKY++pcN5T4P0zUY799e0Y2lhtSJolkkW5uVv4Wma6e2RQoZHjjhcxBU&#10;MZUbh3PyCPitpXiG8EVvHZXmn2Nlpttpq3s3lNqUunShkEbpGyK4LSv9wIwJDHdsNe6aj4r0Ly20&#10;rQNRW4S0jhuoLq2mEks0t88tvdLJsdVQJBgkKcvJhmYIWA4cbkdaCV4tX/S39f0zhfM90dL4/wDG&#10;osPAd14YjuZ7g2MG25sY7Z13NdESTgtIvksjiR0hyoO35cbmGOWle38F+MYfD+maZHa3erS6i0+l&#10;WMgaeKxhME8bOX25ieCLfMB8yqWUHzC4rsfh98OPhb4u8Eavaa9qBuJLTSbJ5wANghmkQwRWZaON&#10;pJSY23RvtIErswI2bcnWvhv4cvFiTwzaS3l80sWkw31msk900MCXDMiGR8LJceY0UrO5DBUQYco4&#10;KODStCV7u/zdlZffrsCk2e2fETxtBb6tpl7cfaZLPUZ4b++nSBPLs5Liy27TbqSqIyxyxhdq7RGM&#10;8sCfOvip480zU/F1xoD3ojdr+Kyllb91FD9ndksU8xAUYXMSMcAFH8zDAOCaqaLq2q33h671G6Qa&#10;lZRaXY2Wq3hcJbagYLaOzisbnKDBhaNSi7V3TlySquFHPx/DNdaSwfTdQvLi/wBTlkv/AA6l1DHH&#10;NDcS2kRvIZmWQx4lMcckUrqkiMFcvtUyVUcJTd41Hqvz+fr12t8jarRejj/X9f12PTvHXjCbxhpO&#10;qaTaxXsWsXEeovDpsQFrl5ZIbmB4TIA0TQKpYJk7VGGORk+aXJ8OeC7LUb/RYX1a9ex/s2xtrv7M&#10;llcShywOGURrBAZUZmOATCSvBbHcWeiWHh7wVf8AhmOx1C41UsIlt7gySzzq4MaWpJZXPmQyeawV&#10;UZfMABbBB3dVbwfYeHda8HWGlhkWUwSxyW7m2kkW7jmdmIOW8+7uGhMqJh1XITJ21hgZwcrSeid/&#10;Xy/r7zCMVf3jgdK8U6dL4bs7HwpLYrZxaJa3Ei3Qzdrc27fYpVTy48EhlZpFDZaVWOCMZ9O0Czsf&#10;C1trXinxTqMYuxqUdte21k2ElWWHybYXQ8tJPJ+zyN8pD4Jb5sfKPHdF8V33jPVf7Z8NXMjwaVax&#10;wXfkf6SHclYojG75ZriWUb5/VufmACiv/YviKTwsikpaR6PJdDUNWtXSTF+1sHuVngjYMy3CT/6O&#10;sYKqY/MGQqgVWo806i2a+/8ApP8APysb063RdT6J8ESTX/hKaPxR9m0u41jUI4pbWwZ2k86WQwK9&#10;zw6pCY2HlLHnlAcIULV5l4L0C0uLzVIIL1tQC65pmh6hLMjQiGxs7uf7QJCzDm4uI2YqhfecLldx&#10;xoeI70SWOqWBiu9U1LUbSeySDTrloA0hCmRIRG2dqyorKACVQk5RZDjlfF/i3R3jsdC8HT+dFfQW&#10;sFhp9lJGovDJD9kup3kCsrOhjmmKxyGQmTIKlsHNUVOm3TVns/1/4G3zNedn0X4k8NL4e1I+Jo1a&#10;/uwbaxi8+dYre1SQNFOwmVQgC5yI2HByhxkGvKIrvXvFUzaZp09vHpFto0kV9YSReXYy6jeyEh5J&#10;hmSWFfL2yJv25Krgrk1yN9r2j6zBH4GsdSFxeCzkgvUtJvPS3kiAjuF85DuUOABK0rMVJYkcvnDv&#10;fP8ABWNQgngsbrTb6ay8v7U72b29wYhZyxxFpcTpbru42oT8zIgVcY0KF021Z9E/z/D5G0Krsj1X&#10;R/E1l8PvE9leePNTjS+ntUOpLIR50N1Bbqssc0MhSG3iMfluAxILs2F3lc6WmeK/Cdn4fTVDBZQ6&#10;dp8C2WiFvPkuDHI7PHbW2QznbKgOSQAoCg8ba4HxFpC+NJdaGv2k15qk122uaFBvhPkrLsCQrudv&#10;KbzMMqO3CHAHClrvgLXYtL0CytNXtnM9tbQwzW1syJEjiRLqJfNRgpYTgqxU8Hy4CGOaVSzTd3Zv&#10;VflpoaRb3Z7TreoahJq0ujQWVlaSppTXM2lr817bO8WJYZDMdxZAsySIdpjLdPlbNf8A4S34ef8A&#10;Pyv/AH6tf/i68x0vxXdeGrHzNT2WN3eX9/a30FyftWoySXbLd2aTT3Ab5p4S6o0qoqCQZVh93x3+&#10;3PiZ/wBCNF/4ER//ABioq4NOckmkumqX+RV2/wDhz//X/lV/Z+/a2T4C/EHTPFfxQ8I2Hje1sv3N&#10;npPiKxE9lHbSMTHb2LFX8iLLEhUO1j1BNfcvxz8d/s9/8FBLDS9A+C3wa0P4ReJ7O9D614j0zVLc&#10;2yWMkLBIHsooo1TzJim6WT5lGeuK/Gaw8b6B4V1rT5fDs7aiLWcSo95H5EDwqBm2mgmMwMZYE53D&#10;qa9A+HmraIfiHplnqWu6XoGi6hP9tuby8UzWUcsAZ13InzA7sxoWDBd2RzX5hXwcoWkotPV9fyt+&#10;Gp9/hMyc17CbUk35f+lP8z7V8f8AwA+D/wCxn8JtL8R/E/wr4j8WfEbWLSSztlupj/wjun3dwHRG&#10;E0ezzzFFiSONQ7MSN5jAAr80/GOkeF9N8aJpVzPdJboizPJJuAkMqCRiisE2h8lVPII5yRxXuvj3&#10;9prxB4o8Z6d8QtUubDV7S1zZWXh+6aeX7FGq7PNCTSSBTs+VX3hjjJUcV6D4g/a18G3Wrz3sOm2V&#10;zqAtYbC1u7m3ils4YoUCI3lbd5IzkjdjIAAC8V2QddSUnBu6e1/8nt+pzYl4ad4xkopPRNfr1v8A&#10;1Y8l8J/DXWotF07V7Dwja6hFdXMqW90JLzzLiXYJREGEkSKIomDthcBSC7jOK9u8VxWVtZRab4xm&#10;YXGlQxWOt3HhqODULWwa4LGGGdT5cbSKOHcyMT03HFYfxP8A2i/DXxR8D2Hw8TWbfQ4IJrea+1WK&#10;wYT36xRsJBPsAKRqeYraMbHZst0AXlfD3xe+E/htLvxR4e8R+L9G1F9QtILSx03TYHWW209SyXrX&#10;r3AaO6eVmwghYIv8RzgclTC1avvTi2/R/wBd/uGqlGF4wkrW7r/gdbf1qebePPg1qXhz4eWHiXUf&#10;CuvadahJ3ufFc1pLHYX1xNJttIIFmEaBAgOWj3szHcBtwa9q+BVp+0H4Q8B6Pp/wnn8Q6fL4z1Ce&#10;01E2sayWlvp64tXuHjkQiNgrOpYlWZMgGvBvGX7Q954u8bnxH4gi1TW7eKUSwRa5qEs9xvjwsbtN&#10;y4KqMBFbaO3vl+J/idovjXT2XWYbs3DgeRuvLy5S2Uk7kVZZOvcHkdeOePVqUq7pqFandP0f4X/4&#10;HQ82GIo06jqUp2a26fjb/gn118U/EX7UMngy0k8Q6x4h8R+FvBmpraWQ0yOLyLC2RmNoGmsZJlsz&#10;wJQjIgXjBJHHh/xl/an+Kfxo8UaX4p8V+ML4XGjWsNrpEjPczTWsVuoVY2mLM8hBXO9yzEk9BwPm&#10;jwZ478afDrV5Ne+Hmr6ho120TQST2dw8LzRPwyPt4dWHBVsgj1rm0vrSaeW71NS0kjFvlO1dxOWJ&#10;A9fbiuynk6UuaWtuyX5ar53M8RnU5R9yT13u29ttbp/5H6n/ABG/aM8IfHafQ9C8f67HodzBZ28W&#10;szWWjwRpfE5k+0OJG2rNsZEDAggLkk7iK9e8L+CvBup6df2X7P194Qvjp+i/2pqOs+O9Uef7OYFY&#10;yNHalbexWQ7WZRtlAHHJPP4rSXEuqX0l/NLIZHfeXPP4nI/Likm1O7kgNi0mYlPIAwCR+FckuH3p&#10;yz9dDphxJduVSnf8z9NdU1/U/Fs/hHVvjFrOgaroLWtuX0O31CKEXdvcSrM0d7b2Y32YePBGfJ2D&#10;CAgtis34z+E5fh7qNj8X/D+o6HH4M8SNNoVlrXhZRGsAjhMTWc0NsLdpJ7eNVM0sURjLFhu3E5/N&#10;W3vWhYxrkKSGOMZOOc81s2slyCbmwugNyPE0ck4R9sv+sUZIADdwOvfNQ+Howldz07dHf9fMxlnv&#10;PDk9nr3vr8/LyP0V+F/w08RfHZ7vw58P7u6v57u3c3N7brZXH22GEBVhSBmgvXeSTZGiSJI27GGZ&#10;mNd58P8A4ffDB/Hmq/CX9qa88TeENSkji0u18K6npK2epWl9I6Kj3UvkqyW6W4Dssj7iCQinCk/m&#10;v4Z8ZX3w18dDxJ4Xjtg0EmY4p3M8DocMEl8tl3qDgkBgCRyCOKzfE/xG8W+L/FOp+LdYuM3urXDz&#10;3bRAoCXJyFGeFOcAc/LxWUcjqObcJe6187/1+Wlru+9POqMYpzheSevZr+v+Dc/QP4weG/g3oXjF&#10;fgZ8H4tF8UWngWO9jn8QpZT3LayqXCSTXiNGI5HtYSX58susakAOCHr5R8J+NtN8OfE2y8Q+CNW0&#10;/wALakuqpPZ61Z/aYrDTUiw6XBiYTyMwIyqAEq46scY5yw+Jt7dazpl1pGgaNFqFkgjjlsVkt2uC&#10;MgbwsiqSVO18YEg+8CSTXEeIPFEWqXsl0mnadBLPEBcrFFGsQk3bi8McaosR7FVyPTjiurCYGom4&#10;1L676r8TDF5hTcuem0tdNHt5em34n35Z/tJ6E/jPX/E093c+M/EOqpD9t8c+N43nmKwhZYnis7jf&#10;DCkLqAiMkhJGcBflHzL4+uh8RfiZJ4p1e9u9TnvLxVuobyLN5cLHFH59yFtE8ry/veWyn7iqCvFf&#10;PMOsahBOt5BcSCSPy9pU4wIfufguOh4roplvZtHt76yuL9btzNd3QmCpCRuOJLdgd2TzvXHXkZ6V&#10;r/Zrpzc+e11b8PQynmcqkeVq9nf+u/zPqSPT/A+ia1Zal8F5tSk8Q28ax2Vhd2tzNqK3itlWgjAM&#10;e05AGcNtU8ZOa+gfjT+0F4v+OmleHtY+MvjPRLiw0azmtbnSr7w4LO7tJkIg8m1it18u7vXjChXY&#10;gWybvnXq35galc6+skM2pzXe7yAIXZmJEZyeGyTg5PfvWJtklRn85SU+bbIxLEkgcZ6nmnQybROV&#10;S/4/iOpnDXNGMLX6bL7j9wvhZrv7IR+FsOk+K9d8X+Ib2zfULrRPBbeJZm0SKORHjWB0uMRrI0bl&#10;BsCsQTkHJr4/+F3xm1P4Q+KLfxl4B17VvDWlQztpuq/8Ixq1pa3qxTShtloCVa5VEX/WtGBvYFsg&#10;AV+fsUtzvGzIOQv3uMHjr2qa4sZIsNcgRqQdkjEFX25+6RkGhZHad51b+v8Aw5rUz6Uox5aaXL2P&#10;3M+GWuWXiX4Z3Vgzz6rbPHeCWe7cPNPHOXLNO8eQ0jqx3lM7nOVzwauXvws0XxpDNb3ly9kLhLOH&#10;eE3JJDp99HdQb9pJBQLIitzxKc9BXx/+zz+0j4X8KeBofDt9fRWb2So2ybKNK4G1SrKQRsIV+OuA&#10;PWvrDwP8ULO7gXUW8o+arzIgIKMWB4XA9TkZ78HvXwOMVXD1Wnda+h+s5Ti8LicPTjKSbtqvw9TX&#10;8tLv9oi5vbOPzoLXwaLSKQruy1zfSySKOwbbEcgDofz9J+JOjvrWg+IvEUDSb7rR7e5gtYtqJHdW&#10;JklMixxqETAaJUCjaoQgAd+d8Fa4CWvJYkjdllSMMRkrtPB7Zyx29R1x611HiXxBY2kM1pblZBLb&#10;4njD/u2L/fXp0P8AEexrlnWvbTofQYfDRdOV3u2/v/4B5t4MuLC38cW17F5xv/FfgeHWftAACOfN&#10;jcjKjPyiYI2TjHl7Qozn5v8A2ktAbxd8RpI5Vmhe38Rx3EkaqCFaNPLIIPQAkZ/HFfXPhWy0m0/4&#10;RyG6m8u40exk06CNFHzwSxwblPcL+5jxkH1xwcfOfxHjGpfEXXr2FyWTVZmCoPlnCthSMnnkd+oA&#10;69toYmzU4af0/wBDx8zwTjh/Zz2b/RN/jc+cvHN62ieFbfWZ0lYKlnG7hPNMattjZwMqXIbPHdgO&#10;nNYHxS8E2HjnQJdW0i3WyubVEurVYVOBCkQwgGS25+SeSNw4Ne3/AGLR7y2/sG+szeRyRxW6wCQq&#10;C4cEHKnIwQQ/I4J+auC1DW5YtYO60cpFIzkxgcbX4GB8oHIwASApAzXRh8S6fLOn8SbfyPkcThYy&#10;5ozejSXz11/I9B+FcHhPxklt4+8X3cNlYaV4O1bVriKWSQSSPLp7W4htwowzLK6u2/C+Wr/efYrc&#10;14Cv/D2sfDvQNdsxMkOl6U+iRtKr4+1XKzF1ySRiMAqRwTnIBGccskviK4gMPh35obZLi4nZI0eN&#10;bRnZ3Rw6skibCFcEEOOCK0dJ8A+MdK+Hc3jXTNE1Y+HbKYQ/209vINMhklnwEe7ZfLbEkpzl8gt8&#10;x4BDclyyUW91ZdEve/HUqEpKSfL010/w6+isX7+3g17S9c0p96icPaqr7VBBsreNOCeSCPwzXk3w&#10;MurnSfh5NaXyPFIL+6iKSBldPMhibOMZwVYEcc5yDV3W/iZax3FrpenwzX86KZ2t4ATMsSqDKVVN&#10;wGNpJGCQoJY8YHY2XiXUfiHoumWWi6LeSRWFlFpsUtvDvllRZpRAszKAXkSMrEhbDbEQEnAJ3kqs&#10;cPKMoaScX911+JySxVGVZTU9Vdff/kVdPspNH0Cw020lMy2tolrvK8uI1AJC8/oa8d+Mot7qXSRq&#10;zsAgnA+UBiwKcMOP8R619EaVoviwveBtPvdPk01I5bmG/jNvKgnl8gfu3w3MjKq4HO7PavIviz8O&#10;/GV3b2V0bV2BmntzKqEruDQKTkjhCZVAbuxOaxynEpYtSqTs7u706r/gmOcu+Eko6rT80eETXvkv&#10;cAXTyAr5dquAGKlgOmSEx1wT71y98hSVrRGIZWIaXzfNII6424U88ZGfrXs+l/BjxbJYSLoljem7&#10;S7WxuowjKyySuYogpIywLgqcDr+Gffvh3+wn8T/iF8QJ/hBDbeR4sj0ybUotGkWTz7p4HUm2tkTB&#10;llkjYuu3jjOeuPpavEuAwylOpVWm/wAurS6f5+Z8OsvrTslE+N7ey+y2iPDJDcSO4Ry53uoxu4zg&#10;KPfJ54rt7LVL6wlkv7V1jHmEyzqpaORx1yMAAjI5HIzxX61eJP8AgjJ+0Z4X1/UvAWnaDrMpuLI3&#10;GlXFxbCM3RwcKu9wRmVPJ2j5weTwVDdx4M/4JP8AibTPB8E+qyMJNR1WKC31hVVIIo9PWJrwxISC&#10;WuTcwwRKylhIVBJLx7vh8b4o5FKDlLEJ9fk7Pb9N/I9B5NXp/ErI/Gebxf4ggnjmtrtnMEAjAkZ/&#10;myT8y4IdDg447e9fTnhD40fE650iz1PWrC4Ol30ptre5hUuqyRA4jCt82fkYKxzuI68Gv2d+BP8A&#10;wSg8YeMIrvxRrmmz6boXirS1e31XVgl9dw2X2028siptDxyQxwzOGYL8g+f70ef0f+A//BMLwB8N&#10;fGt98OvH1jceKPBekTXpnEwhigudM1HDWzs5nWS1uIbm1CmXaVxMjKSkZWvjMx8eMswE5UcPJqaV&#10;2r2drdtm7td9PI9Ojw+5fHt6f0z+eDwH8dtF1nVBba7b3kP2RRvWBGlYNt5LIMBckbclyPpX7E/A&#10;74Dfs0+JxAPG2uazqchFvv0uOGO2xLO37yKZldnjwGDqpbmNWJPYfpX8K/8Agnn8BbG0XT9I0GGW&#10;2s3TUdSsyLkRpfxww25gO128+ZHIKBlYzltxKEGsDwX8NfC+jaPqsni+yn1a/wAS32o6NC9tHp89&#10;1JK2nBba4uI3eOJriW4Pk3DLIrq/k5BG3wsw+lnW5XCjRcrO17pX72/K7sr9WdmFyTB0XzVEpf15&#10;nm/gn4f/AAN0DWV03RNBi0DUoLqQW82pW7XM8waIyoy+dGzmNVUSKdiMCp2kk4PqXxCsr6+0Cezv&#10;rDRb24ghZ7W2igiixbyA/Osm0ytH8vyIpj54yxXFdX4W8Caxf/Ba11/wJ511cG2dNI1NrmGRdVln&#10;DT2r3MDykqYpilrg4Cx4y245rRuvCl3/AGWdN8QahFqurXllcHWNIilkhtoJraNGULOzERRgK7yh&#10;nIcuhAZSK+kyPx+yrF831uTpzWtnrdd1+G9mr+p9NTwsVBezSt5f5HkmlaJfXWmW/i7w1rmuadcR&#10;RxB9H115rnTo2mIUmIXiMV2gMkYRiQCFAXnHo8Gry6bp0ct1pj6oohe7iXS1McqozkGKK0uMzfMM&#10;lQkrgDo2SceW2vxE+HOh3F2/iGTWtJ32URlstZEhtFtYmwtzHIqbcu5wrSPg5BA25rc0D4faFrLJ&#10;f6Bqtze6PeXA1CWKwnF4WlG4yS5jJYklwXA5ALclABX7Bl+b4LFQVWhVUovZp/h9+hhzvoe2TeJ9&#10;Mm0y4+2RfZWh08XE0eo2gilhtEC+X5wCugEa5b5S6jHPUEvkm1VLJJ7TSRDFeW3nmVJvJWWGJQiE&#10;OWZAGw5BAX5QWBrDj8HQalLcprd4GjaxjjltpVV4YPJ+YSOhAJlwcM7/ACv02nqem0XwhpWg31zP&#10;4X0iPQbrUI0kvL7SE2Qyozgo7EDyvMIbgOrfLnjBrqnBW0/r+vmbRnI88n0DVNU1D+0xItnbsoju&#10;ooBGd5XYsbxySLKuwMGDsoyUOQRnI9Hbw2b66sNJmkl86IvdC9htV8g3M7OBzvKRMyAMBg8YLNki&#10;s8f8JChmXS9Q0zWpILslLe9t4rCSK22FRH5lvIwZS2SG8jKqOCeh0NO12xSxiu/EVo+myKqLO0jJ&#10;fWy7my4Etrn5ATjLxowHJ4BNKVJtaMv2utzhLmw1bwE8d5rbbbSGSa3sfnLF5XYbPNlZCWmdN4yX&#10;UOegzg0lnr1xqkzRo0NkGs5knhMaPBcRouUImkWNA8akO6DC7iAZHTBr3BLrRvGkEeoaRcabffdt&#10;YLm2ufNIdhwDGhYZY85bGPbkHnh4OtZ5be51C4Z5Y7cSSwp5e1JMne0SsQoY+hU/d4xio57fEtQ3&#10;PNW1SHTtHs9Oe2CsbkO8lxNzLGHYQPJJG+9lQgH5S3zZXBwDUiXWqWer213pS2UJijmht3hKK+6Q&#10;Z3tFnzQ/QpICFGPmzXax6h9gsodY0+Ge4kWcxo8LGFTcKQmQtyGAZVxk4w7HaBnAE9tb6nr1l511&#10;Y20E0Am2vIS/y71VAPL2tvDgkr36AY5Fc9kMzrFvEWo3UFmsautvLEz+Ri0ATeQhTcSeA2H+UBye&#10;QOtdTFBNfPPcuGi8sObiATIFRtxUkHeqruyygbl25OMCsu6t9S0YwR+JZDFPfbNNt7m8uZGjaTaG&#10;KLu27JmGGH3iACeMYrG8SfEbwLYxWj6/cWFlaTKhF7dO1tCts+drGMoSrlx8oyAygMfl5rJwbfuo&#10;HNJXZ09vcXwkbzopZYI4Y5klto0nARGGVlUP8zKF++OwZlVlxuuS3Xhi/s41v76RIrlpbK7hgiML&#10;QyDDLsDElirbQNzICxB5HFfFfib9tj4J+CbxrKDVGvJLMsv2Syha4c8MpLsf3fzYUIA3A+XgDA+R&#10;/G3/AAUt8btciTwZ4fT90kqKt1KrmdmCgGRF4UqBuIAAyeuQc+jhsjxNb4YfoeZic8w1H4pr5an6&#10;zWVr4autal1fRYNVubC7RbmJ7tJFbzWHmKXkkVZAq7FJUuV3dBworxTxx448A6ZfLLqWoadp7W1z&#10;u1EefFBCAIvNi2PEyKo8wYLbdwA245DV+Ovjj9qv44/EyFEvtVk06CE/8e+muyfuzk7xJyWUEnk4&#10;wABnODXy1eXkWt3ki30jXXmZ8uXzGYDDEqzE5IY5JY7vxzXu4fgypFXnK34ng4rjemtKcG/wP2l8&#10;Vftsfs2+Blgv4lu9T1S3sHtoGs5y1pFO7scb2kLSBCWXcyH5egHGPjr4jf8ABRH4o+IobnS/BOnn&#10;TBLZtFESqzhY2bKjfINm4A7NykMVwMcCvhqOY6fDI7BSphKSK7hwDnO5UwScnuWAzxjmsm7uSZ3u&#10;Y3kiFuuy4zlAEjG4kEYBPzY2qDkY5617VLhbDQV3ds+dxXF2Km7Raij1LxH8S/iN4pu59Y8R61LF&#10;9udZZbYTGOISIqkKm1iyr8oO1CF4zgYry+40iTU7lY4pZd93ID5ZCje+cKVPZSc7RwCfTNI2l2S6&#10;e+ozF3t2AiEsrHcRgnG5jwM4AwOR2xXa+E/Cmv3dxBcKN7tZNMYxIu7yEyWljix5kjAELtA5PA5I&#10;r0Z4aFCm5JWPKpV6mImoybZt+Avg9d+Jr6G51ATwq0gt3Z1WP5z8oCk8ttJGezc7eAcfpj8Mv2V/&#10;C/h64tpWhtZL6Ehooptp89EOSxPAGOOMqDg9elebfCDwDqdvpEM7ySzXyXBzY2Si6/cTQgRpcKJh&#10;tcswQ7yoQhuTggfdXhnQZrSCbSbnS4dJvPJYytqTQ3CRQzQ/vPs5iDCXcqhljVhg8AnJFfF4/Hzl&#10;pKR+g5PldKEebkPT9J0zX/Cc1tc6DFbIhVXkkSaSZ1il3HKrEjYXAyQ7qMHjaGreuNY8fXCQnV1t&#10;7efcySzFcN5cMyiVVLFMxlT95iVyMhuDnmNQ8XajF9ol8MQvZ3mlyxRRyQ2sjQNGq4RFS6kdcjJM&#10;pZflO7bhcAenWXxH0jSJprrxdPYjzbUpNFJKILcSwlwwBn+8hJBY/d74CjJ+ekpN81rn0+i8jZ0p&#10;LC6mfUZYYLp4GwBEJBslYK3KrwQyqMDI3gHbgEk9LLrEFzpc93oUF3KCuDPEhTcSpLxrGVDFgpBX&#10;AIc8bsZr5U1/9p/4YWVrLca14nsPNeDz0XR5vMjPOxElMWGfA3Atvx04PAr5fuf+ChvwG8FWj6Xp&#10;drNBDNuSex3wQBGijyqooXMgLAtkkMRgknkHeOW15K6g/wBPvOKrj6EX79RL5/ofpFqMGrX92lno&#10;BiK39r5cS3yjGEf94El3BlCAkquA2fXk1yKaC/iDQGbVVur+wj3CWwaAwLOYl8ty6MQzOhXzBxtL&#10;MCzZzX42eM/+Cs3gXX7xG8KaDJ5+47YIZw7iCQcLII4Q2Qyh1G7g4xjoPIvG37eH7aPxUihs/hjo&#10;mqaLbpgvm2eIYAKqd0vXHcjGepJojgpJXb+7V/hdmFTO6CXu3fy/zP6FLaPwJYQ2P9r3a6fbQ3nl&#10;utk6yxSQYY7X85QijEnzCMJyPlJTJryjxH8fPhZ4KivLbW/FGk29vaW08FlaRuWupm8zDCXP7tgV&#10;4QBl2HLZO7j+eu08Aftf/Ex5D8SPG9vp1v5XnSx20z3szEg87PlhTGSWwcLV6X9lL4fBY7nxDqOu&#10;+JpYkLlLy/a3tgHG3Krb4f5uc5YjHoa9ajkVSSvyPXvp+d3+B5lTP2/hj+J+ueof8FIf2LfBHiKK&#10;w8Pahf6lM8T3UenWVu5iWYEgq0zyMzbGx0cJxwOK8+8U/wDBVDVLYXM3wz+HvifVTcyRxK0WFtyw&#10;GcoICB1A2sxUDHXBr4j8HeDfhr4Ckkfw9ommJqMg82W5tdNEk0SqmEX7RI5LNjBxx3znmtPUvES2&#10;sMdxdpEzpJiNl2t5KBgRNx8q4PyhSOucZIzWlHhWtKalUqxS7JOT/wDArpf+SnJVzutZrY90uf22&#10;v2/PGtsJ7Ow8L+DrSHEbG7YT34GAQWSLzcNzzwpPSvNdXtv2hvG19DefFf4qeML6LzfPutO8LuLG&#10;2LMCo2yNl8leCNg9vfi4fHcBMsUcMtmsSNHd3Eh+RyGxuST5wnGAMfMfQVVTxxqdrKs1wIN0cRHl&#10;7j5Xk7iykDMmGYYJ4AGeRyK+lw+R4SFrq/8AXlY4J5hWlvNnSad8KPg9ZxzNqugDUJp7gebdeILm&#10;51GZgWGMtMdq54PC4xxjFdPL4r0XQZHstBFnDawASLbWSwwnhT8vlIgEcYA+Vjnd0FeV6jrd7qcb&#10;xySLcJvkaXyZWMccSqDsDMVYqmeOmT1Ip1q2l+W1nqE8DmTH+jyOI5IVTG0vsduQcAk7j0xjAr0o&#10;KEXalFL5I53tds6u48fJal765ivWRAZpJhJGqj5mKsQFDu+3oq8Dg8A8ccvxe1GRp9OgsoZIbi4k&#10;jvMgyOgPyhlVWAZnyBgLwDnJ7Pu9Pm1XTbq/uLi0UM/mRRzSyPJLMRtAhb5lx/EoxhRgdxitbaNb&#10;oYrqZUt/J/d3E7o1uCAQQ4yVIDM2QAeDyBxSq1akneLsiVFR0Ne28TXMulz6E11cC3aAKFnfzFjT&#10;aWUlSQSrEjB7Y9gK6vwd4A8S+M9Wk0eLTGmeSJGK6akjpBJIB+8dnUHyu5x0Lfd4JODo2t+H9C1M&#10;6la6nHAqHaIRH5kpkYkgjKLyBgKAcnrgDmmnxj4hhsIb3S9RlkuJUeG5eK9kiMUMrjeG2KWQNgFw&#10;p5HPOBXPUoTqJNWdu/8AwDWnVhF6n0X4Q/Y61HxVIg8VeKfDmiYuJbcW91cRzTWbp+6aS5j3B/KU&#10;jKsASB2INeteG/g9+xd8OpJNV8UeNbfX8Kt2NMtofs0tzA6jy0TLhQsWCzK4bzB8vyV+eXibxrDq&#10;UsdjOpufsxQskd3MyPIihSxyoAjCknBGWHXgk1W/tCG4vGutdFsGmiVrWaSQCWUqACqCElSAPvZJ&#10;Cgc4FcE8nnOT56v/AICrfidcMzpRS9nS+93P1G0r9rn4U/DqGO0+GXge3GnxySTHUpG/s3NvKUcb&#10;V3zIjyspDlFVQo2gbQQfGfir+2P8c/G1vcDwbJH4c0xMyS/Z7tizAjIIZwVkIQEklWIIXkhQa+Ib&#10;y8ka/a502YI9s6JFIXEc6LKVCrIoJQg7j8/QY64NZ95d+LLHWL6/1ryZoISTHMrtJbjqSsZZXQDI&#10;H3COecgVpTyHC0/edPmfdu//AAPwFUzrET91TsvLQ9T1rxZ8QfFF3Jr/AIs8R3V200v21Y3urlYZ&#10;JHjAYh2wpldG2sEXBHHqByVsl3DalVvLGKWJ3SeS0Z1O1xnhS26NVDDhRkYJY81zVzq9idPn1C91&#10;Ce7ZgVtm8qZotu35wDtbaN33RuGD0yKtC8uNSvRcXUlsII7gRwR2k0fnu8pKsW2tlG2n+Jhn1r1I&#10;YaktIq3p/wAA814mT1k7nPazb6dbwQTXlnczfaA6Ws8LeWZQuSUyEC/eXauWPPJY81VtZNJuNJjt&#10;kgktZhEqrDcSpLDuUeZteMAorpk5IDAHGTyMZ2qa3vSaHVraRHLs585fNEjp8ilc43kkcPkqV5OK&#10;rWV3PHpsl/PCwLSPDK/zNEpjKcu2MRr5bZUgeo7V57prnSvoWqul7GZZaDCWgiuVvSsKiQ24YRvc&#10;NnKmVBGxDjAO8nkAE9cV1gufDV4rXFzqSWyqrKsbyeZNE8meAgzmR+d23dzzx0pNNl8RawH1vSrp&#10;AtzMjq0jxlLZEYqA54ViNvGFB5GcDNSatouv6hDJqF1dackcryyTTWqL5udyjJCAbQyKT97bhgRz&#10;zXRRot6pOxjUmlog1ua/8SvZWunyR2v2cRwQCT938sxB5zguxwWOTxuHHHLdHtX0+wu4vEy3RlGo&#10;YhECxEl8hELFQu/amcHOFznBwM78XhlxpkU0Fq0wWUTb7pGGREOSPMYELsxl2DL6gjmnP4qnvr2y&#10;s4pZZJoECkwOsYSFePMaUZw27p0VscbhiuxUpXvJnPKaeq6m9KuuabBJJa/YbKSURxtHJcNPJKgy&#10;eQhYYB/5Z5ILA8HFSabeXExn1vUZWuLt9sMhJSESAsD8nnq7oduSVRc46kAVn3Fxf6Lcw6tql4mo&#10;TK6QvFOqrFBI5BICeazKSDywUDHAXtXG6/AbjU5tRu7mxjjvfMzDGjgpIMohVVYBlGTkOAT6cZrZ&#10;Jxtp/XmOU73VzW8Sazpb3F1d6I6OWKyD7QzvKJVzjc6Ki7VXcTgDaehJ5HOW97BZ3EWo6uIFikjd&#10;mmns/LdFmVS05mPlkgh+rO+WI68Vqtp9truqm30e3+z2sNvul+xSyJI7I0YZgIyfM3dPlGXB9Qa5&#10;+90rQImkvobW5iWO4+UwIyCZGX5U5ZyMDJ5Xdlfyio5Wba/yM1ZaLUsaMNK8QXMtn4Wm3xWkqeTe&#10;CckrKOclFJTcByGBwc7cAAVf1bTNUsJE1IeY0ExWF5DBLMJY8ciSAtj74YllyMDdtC5q02qzX8dr&#10;a+FftRkAxJNc/uHSABk2KuCzFSBhi3BOMEAmodOvtD8L6mYjpdtfT3JLho53/cyYDoytFlnJywAJ&#10;7kZxg1TpaLUlT8rjdeuPDE4+w6XO32/zxvi1DZHAI4SVBikDBGDMWYAgbcD5uMnlk0W2ZmuXvYAQ&#10;3lxShyn7/DIWMi5/duxbMhJBHIBAIrtNJ1Tw/qLXf9sxwm7UxzK0h+ywsi/I2GZwSSj9JFwcE9eT&#10;o3s1g9pDYwwkC7mTe1pBnAJXBGC0km0hlO35SvPQ5rWpS5k7kQkr3ucVJZ/a7q2vYbpY0kXypmty&#10;skhj3CMqoACNLnLcMSwUc9Knd7e9g82OOW7SDbHBCskgLyEE+aIyzh2JA+QDYecMpGK9Pt/At82n&#10;jUtWiSzttMunubTep81ndiUQljKAnzKuN7AYxjOaq6domlWt495M6aelxaeZDPLG8duCDwMBlUE4&#10;DbgFyM8HkVnSozfxK39f5m1RRWq6njKaHqNu0emXUSWRa5Sb7M0X2hPs0mSjSzNk8ZD7Mkrzxmrt&#10;tHLd2U1le2M4v8r5E9y3lu1w+cKjE+W5DqxQBc+Xz/FivRNU1VZrOK3tD9ojJ322oxqGkV4y29ir&#10;E/IXB+bfjbxyQSM5ba/uJ47O6vk/s37QZTFNKfJYq4LzMB5hJPbc+7vkHIpVKSjotf6/rUzgk7vY&#10;wG0yxm0m31iafSRFGsj3MbTM0i4IaV1ErZ3bxwQPvYxjgmvc+GtUQmW4KMH+e3mnjkkEe9gdsewb&#10;SGTAUgEAjGO4072xhlnl1GxfTh50rudkkbkZbDSJFKHGZDgnbjJx0OMakuhPoOmC/wBPu73Fwu11&#10;+zeaYJI2Xggts+VcE4IIHJ55rN04vVmkW7WRn29zp0+mvM8YMmPMaSCTyShG6MOq7kDMH5AJyM7W&#10;6A10n9n6tqMBYsVRHiyRE7TfOxxKqIpjBwxySSF5xjOSy1hN7q0LahOh2xsiqLUzIsg+6+AcMvzH&#10;Zg59wMYvpfanPMjLNcTG3SWNp5Iz8y5yVCsp6KoCjdxgZOM1vpK8ZMuEGveSOTtNZ1Ka9t73V49V&#10;WGyDGdvnVQoJjZpAMoQcAjapGMNgE5rnLnVbSz1+VrdJoboFEhVMxyhJFVw8ssm7I53KRkNg4xk1&#10;6DpNlcQyiwSzsRHzMksEYW7lk25I2s/rgcbQWGSM16x4O+BHiXxfrDaoNLUxwRNdSS603+jQoTsw&#10;ZHWMrGhI3sdy5xyec8mJnGNNXkl6mmHpTnN2ieBz+KdO1KWCwutlrNPB5C28Uis26VTny2EaBEO0&#10;eYqhgCcAAc1Wj8JrdibTGneC68iS7eGNo1MSoNpQgIc8rhtynI6EnmvsHU/g/wCEPBGjal4p+JHi&#10;7RrqaSNVttM0IQ3kcsplilijMqKYxGybwCuNr4J6Fa9P8HfEj9lbwDeteaN4F1TWbpP3sep6rcwX&#10;EsK+WqlZNsbbS0iNIrK7GBmwjOAceXUx7veNJy+VkepDLb6VKij+P4Hxl4J+Cfxl+IUr3fhyxuNW&#10;hSVrd4rY/uBIvJAMgHmBlAO35iFG4qSc19ofDz9gb4l6rNJaeNJFkliuobW803SYEmuhG8Rf7Qsm&#10;EieFAyfvVMhXeQSkiFDta3+338QIfD9rolv4Y0Gz0/T7gXsBaN5dl20hnklaGIx28gaSQypEI8Ak&#10;42oNtfOt5+1n8cfEuniIeINeIszIk76fGsM+yVllkY3CmN1yVjLhDtZdny7VXHmVHjqt1FqF/O7P&#10;QpQwdNJyvJr7j9bvAv7FXwt8Aavf7PDxuGsbWa3nk8RQNKDJDMVingZmZVcyAOrqzIEDcKTgepah&#10;8aP2fPB0s3hPxVq+j6BNFfPqd/DZ3EZtrsOnI8qGTbILiNhHIrqJdwbnkSV+AOteLPE3iy687V9b&#10;vX+0QeaovL+W6R5mYp+/dn3KSq7hnIOQPmriIPEni7Sb17XxDZB0gmVYDCQYJlJ2SLGIwMkA79yj&#10;LE8jBrhqcNSck8TWb9DsWfRirUadj9uvDn7W3wZ+G/hlU8PR63q9zerIqb/kjPm3OWtna5kEpj+z&#10;ZiRC5SLC4UMCTxviz/goZr5tobHwb4J0GxstPtXtdHbXZ5NSvPJZBAEjuZNsqlE5ZnLg465ANfkV&#10;feNNU0+4/tXwdFLASr24guY4opFEg5wquqhnGCGclTj5sYFXbPUJ7HTjqM08nmyOBc3H2V5GgLHB&#10;kdgsiIJDg8YGAOwFejDhzAJ3cXJ+pyVc9xMnvb5H2JqH7ZvxwaY2+n/8I7b2cLrKNFvrRWLo4CXG&#10;6diizNIQGlTaExkbQDivkPx34qTxhrEeo3lro8N3bXML2l9oWnJpl5CYlxCv2nT0gm2MNwG+Y9ST&#10;nPGloNt4dGrQPeXMvmBQhV7l5h0JYPhG2KCBw3XPG3FbuieEDrmpGx8LW8lzeQnOLO2k8xI5HQvG&#10;duRIAGABO0rnlWPFbzyjCwjzRgkc39oV6jtKTZ4nZeELjxLBeRXninXLZnm+3G3u7ue6YkruUCKZ&#10;3McXOAeSSvQdDzFtp/xa07V7mfwx4ottYnCb0h1PSUCwv6MUK7DgKAVVDlQcdq/S/QP2FPjZ4r0C&#10;LxQdPl8MaResqvPqEjTTOsbKcC2gJmzMrnyw6LvzgkkYr2iH9hHwdEdJ0xvEVxqup3ME0iafdaXc&#10;adbBShlJTyB55lyGKqUbPzLw64bx8XjMJTfLTlZ94t/52Ouhl2Iqatfefi6vjzx/pMjz/EPw5p+s&#10;2MatNv0O5S0nJyVkDJdC3OZM5yAcEgA5yT1WifEDTIze6taeCPiVbaZDEPOlXRbu5XT1lAVQZYfM&#10;Qq6uAHBHBXvg1/Q94T+CPwm+GUWheINH0pr63t5Iba/1Cawt7yP9680TovmrFMmA4QySoQrjc+zb&#10;5q+16nJdaFquna14ms7Oe1C3NxD4duRFbuZXBRfOtobVpFcmRiSkCogVXDgMzDxamf1Iv92r+tr/&#10;AKfmepT4ff2qn3I/Bv4G/BTwh8dltY/C3xC8K6Ib6YZ03WbsWmpp5WPkltpAG3oyhShIbcCpUZU1&#10;98+Av2Avhvc20Op67d6r4uSaVri3vtDjSw05o41AmRhJOSDLP+7SQuA6FjgYxX3voPw++C/jS7bR&#10;vF1loX2i4SO9nF676xGZ3iUzxtb6rK/2f90xiaRTgMynJHC+Y+Nf2d/ghojW+nQ3Q0axjjeOFoZL&#10;i2MjxRpJAsklrJGqtM8rgBVaFkG5xvXJ86tnFeo2r29P6/U9SllVCKV1dk+kfs7fC/4Y6nqnjLwT&#10;4Nto7NLeOym09La6kuQzs8m2G5M8ZwTImGw+xsmNwCAvvGn+CfCWoaxY3FxZXUtvJb/ZP7TNxEZF&#10;I2SJBPE/7kZjdTCII2c7S2Q5y3zHqX7PHiDTtTi134X/ABQ+Iek6U+oW9+dPbVxqGi6jJbBJhprH&#10;UkZoo3hDHzFZcStsMimHA6C21j9rzwdC0nxA8WfD/VNBMzX1ko0P+ydXtDuZlWW1ivzbTHdF5ksk&#10;f7uWNS4GH2jx5zlL4nr8/wDgnpRgoq0VoevX+nzR+J11zSNTSC+Mgv4dPNsN0tpCZEjW3vLsN5ru&#10;jEtukjUSMXXymLE5k3gz4gR2Fl4n8Zz6rrFoy2+hNa2VrbuFhe6UyzX0jgQyiQxxx3EUSSOmGEUu&#10;ATXlviH4+fGzwhqUOm+IfhVq/ijTR5N3dax4K1ixvJIZTIGVf7J1N7OXhwhgeJnVgzoDuG1NTwx+&#10;3b+ztrPinS/Dmqv4u0KcQTXlzYeIfC2q2VtpsaruMxnhjniiZvMYtKlwItnO7AFTJvr/AF9wc6XU&#10;9j8YWeuaNrl1rZvkubKOG+hu4tTm8hLSGYRtPbicxmfnCybxGQrR+YPMViFsePWHhL4iW2mX0d1f&#10;2Wr6XdagyyTQ20VyluiSvLbva+Q6tbxSxFC6ohjAJPy+Yec0n9on9mDXtUH9meP/AATCZGhutNsp&#10;fE9jKYoljZJYbaO4uSVM5kMki7cHlGzmvpKX4bxXury3sk74k/0CIQwqUMaOsyzW6zK2UIZ8PGz7&#10;43I3FcKU5Ws2rBzK90z5d13WNcuxrX9nTSOn9iXcN3DfSyzPHHAq3bDbbLcxcwNI6/K2A3lhmbgy&#10;W9teW+vKZrnU7y0ubb7LbQ6PY+Zo81ndNcBpUlVx/o8JMaFkt9yI4eRXQKw+nNU8AXE84udL1wW0&#10;mlXbpASpEdwzqQEklt3R2hlBHyukqxggj7uK4or4gtFsdKt7zTRarH9jvdO0WA+UF3GVt1pI8kYO&#10;1CoLx4UE5wCMXCd/h/X/ACJdS588WmqeIL8y+KJoLR9NuHuZL2HVWglkult4ETENzCZI8SGQNEIv&#10;kkjbdGWwUPpfjjxVe6Pqg0a+FsYomin0yC9ZBaRGFY2SaaUANbmcMeHiSReZEHy5avdS6yLeXRZZ&#10;rjVLcX1wk0mpJG8moeZAkqJHFCpt/s6yb4tksbrGmSBjh5fEF/quh+ExqHjiaSVpLy3uf34SCGx+&#10;yky28wWxRfNeKVRERGcyp8pXCgh8qbf9f1/Xoac17aGbFZ6Dplg9jDMI3OoqI9Tt4rczQJcRsih7&#10;uNt7vKwL+ZHEjSjKY3Fss8O6f4T1lTq3ivSdPEwjjiVYJIre0jnt52jiuQ6qWR3DKVmCIsilvNUs&#10;Rm14tsr+71+PxVZyW+oXunxLp2pLY2kjW+pWcyJtjl+TDBZmcJniMMu58MSmhpGlFbe2aDSbswWc&#10;4nRrG1RLSGe7YzQyvBDG6yxSLIyzpHMfK6sikg0pJtX/AK/Im6OUGueI/CaTX2h2t1YrbPOLe0gl&#10;kdLqdrne/lQNaK1wdhDbUjdcb1WQCQAx3GmavfXb2utW+lXGqa3cXf2fUpAGS2uXhiW8RpESGREk&#10;tkjjMTtIEYByVBatrwy3h7Q/D2k+IPDU1vbyWwOptZQzwwI9tHB5gRjC0kbSSiZW+ZvmC4GCmyrV&#10;9qukeEbyCeC5srbRglwlzC0sZLMHaeQ7rkbEVCvlyzrLHn93GzB8Y15bNuKBsytd1y50yVrHw7Yw&#10;IXhnnktLf/T5L1LWILDDGDcSH98GdYVfZwu0M421R0lvEXgK6vdb1611WCe5aCGfUZkcsmmrCsQu&#10;mluRdRr5W0K7ySDCqpJiRuNjw6l78Q/Flzr/AIzi1aylura3shfWTuNOS3ZEnMKi2YSwzQ3IZWxN&#10;vy0iHehwO+n+GE+naebyw1BNM1P97uurTT4JHkEu4CRAUXZmLgmEAHP71C2DScl8Lf8AX9foZq25&#10;8ueKfClpeGx8CG4ZtI1GK61KxX7HbzWN3eQNLYmF2tUJt5H3RMxjkGJXBxIcRt6LrPg3VNC0K0ud&#10;MsF1Z5LOzs7rT5z/AMgi8SRUjndyofzI4tjB/s3yld28BWjbdtvG3gyx0eCTTra4mlDx3EGqXGy3&#10;jDSiNIkzcR7EjmkVEKiNd7MMKxIcyWWpfEzXbiGxtIWt/wDR/sc9reQWr6PeRTxuro1xbXjXQUyN&#10;GynyBlQ2xcOSnkV+IcMqipQfPLtFOT+dtI+sml3Zryzim9l5mF4jkvvgprFlFrF3YWllfibde6pf&#10;W8AeR0MSPGUgQsizbT5Kl3V8AAIEx594P/aF8AeJ9GfxL8NbbTpNNsJTDqVrY4juo4r0l5poXWA2&#10;gkjxGSJMBgSSFUox9uHwt8Pz2kuh6pbaHfx3EhluLLTrGOSM3Sr5QVYLnz1mjTATMjSD5SCoJC16&#10;Ani7TfBfw+ijlKyKXFohEJtQ9zaMds0sLSARiHYI2b7yYGP3Y+VxeLxMLSXstejUpONut1aL9HLT&#10;qr2WXPZ7XOU1TS9V1e7i1jw7pVxBZwK8LvfSvfar5VwyiN7SNWaAGNi27d/DtIOAKn8Jh/C1+de1&#10;w3+pwRm4Jm1GYr5SSvkIzxo6maaRAoTam7epU5XbWpqXiD/hEp4hLpdkJtShIuL+wvCtxcXGxlNu&#10;spdLdbrMzeSyXDRsy4TkKK8H8STwaJpr6EY9X1O4t5rO5g+2yRQ3Fu1wUVbW4jklUTJHAjSzKyrK&#10;7Ff3RLCRZy7h3DYeo6qTlN/ak3KVuur+FeUbLyLlVclrseo+N/G0/iLRrjUrqW0trmKcaXotlqK7&#10;oJZ5boIjXM1u8lxbkBHjLOMKykN8+FXB8NXfjSzdNY0O5TVPI1dZ7yzvCIJbC4uA8M1rNbKsi7Ap&#10;BguXcITtG5g4FY3iZtM1qNtUvNK0W9iUWyRXMaIZBHd2iNLPI4SRLuGZmPCl1DiMKm4Er1OirDJp&#10;X/CRC1h0u20y0NhaRRNJdzwCGKQR3MFyYi4+b5j8zKOEmCnivoUtFp/X9f13we1kMuZrTQNektvG&#10;DS6g2nMLzTvtU142rWlosgQJC0MD7osSq2yFjxgMrJukPn+l213Zuoiu9Lkuk1FZtQaNBDfzyNOz&#10;+VbTXNxDG7lQjBJYQkq7d26RvMr1XTpNX+H1prGs6FHJr2peTDNJdSNutb11R7mNoYEBK3WQ4dgI&#10;97DBYsEB6CwubTxR4PhuvEHl6XDHNI91C3lwXEcFxuRm+zgr8su/G5GWZQ23f8mClOy/r8ieYyYd&#10;I0nW7DUrG9g1HT4rvULXUrzS9N3+V+7QSM0FvDJGIjKWIlSLbMSN+WXJPKeLdO8Ya1qNnDqZ0m+t&#10;tF1ezuLNLyzkt5Ii820v9lk8yRgIC0byCRSPlKxMrbh1l5aeGbszShltb62sTMlvcILyRRG3ll4p&#10;WuIYTuBO8IEJOVkBK8rqN7rGnOl3rFrmeS5jsbiD7PmzbdPKYniBFwq/aMx+bvYeT97dsChtVKxN&#10;vuM+6vLfQ/EC6x4gsbyK8sEklnkfy5ALW5lmijNypVmuIbRtipt+bJbeiZUnJ0W48Gavql3eTWtr&#10;p0kcX2S5m0ON5YZVmnmDXEUPmq7mCEqjxOhk2Z2lVVSdIC51W+bSbf7fZzWkw0+XVYp4rWWzf5ZF&#10;ij8155UiaRx+9aKaPYuZNxJz2ll4m8Ji/j1WTT722mttQS0S9to4ZjO8QZI1Z4JX8zzJE8tQW3sD&#10;GSC7lAtruxTb2Rh6d4WjvfEMWj3VhNNaxQ2slhKJZ5baLLGOdLaQHzDN5Qz/AKTnbkffDsp6yw8I&#10;WZ1+LW7aOIpqUrRXMtwl156hUO4Nk7Nu3exhCoobMi521qTadpt3bvr+i3U1veeT59xHFFFO+2zk&#10;YeX5aYlaQZYbkYShCFZWzUmn2vhHSNQm1GwLkn/ThDcGaR5J0DysAXYyH93jGUJIwC20kVk+Z7Mz&#10;9pqXfDlpqNrctZXElwLW7XyoY5Lf7QVTDBZvtCp80bHpuaQ5bHANUJpNUjnN5IDZXMKlBBBCL2dp&#10;IJduPMLfK2wSMyRoW25Gd6jNq8shBp7f2dJf3M8kSaikcKiaK5kILJGdm/YofgtGThlB3MQxrnxe&#10;bfEcc1/f/wBo2sym1s7V7RytlNIQ+9biIEEpsKQOxSSOTejByeMlG2jY+a+qNyEWq+JzrdtdXFzL&#10;dNbC4Wa1MrRxW6lRiWFSDtEjPn7gB3dGqx5WralqU9klxBLFFIr21sVjUafKkJMEu2YTGUth9/KZ&#10;U4KHrVCz1/w1Y+GrnUdNjFtFG3mTLG3kyruAQfaYLsWwjuGDkhi65QNt3qFB5nU9R1/yNJtdCtcC&#10;5vn09bWOCaEQ28Ct56XRJbY8wVxCkzhS7MNjsvljX2a6hc3Inmv4pNK2211qcHmC9ZYYrVSfOO1z&#10;akCMlSGZZ8BHwQCM8bkj2uh6XDqmsX9wbq1tJ4p2u3HlCHBFwGEnyxtyd0jYXkIrN82cn7S2s6V5&#10;zRpYXpVI762gVpfs4OxeWDApggcn92FVlIXAxvm+tdMtpby7e5treNbdGhhxDFufa7LJK0jRskrP&#10;tbvtyrL/ABVm1YOfRJI0DretXEZuYL2FLfCXunyxW4ijaEsHdSn7vfltuAoVcru3gEKeoa6bTfC3&#10;2a1+2mCMxPC3mTeY8DKWZo5UYt5mMlX6g4355rjG1Waw0+1v/DVmt5bxSMUUJKs0Nu4DKEV2wZAz&#10;lf8AWBOcAgkYqahp9xfzyWuim+jmW9dYxCGtokjjQnbGItkyhYw6nc+wLjg8bU49WZ8ulrWOllm0&#10;OO/hW6gcXGrSRyLcW0mxnGzc+1OYt21csg/dnPzj5jXOpaJqt/HcXv2m7uI92b+EQwGOSYlwAscj&#10;CJkYkRhWkIIG/I5rnbG30+AouoILmazV5LSMStdNLbvzugHlN5zqsSkqWO3GSWUkmxafbNKtZ9LT&#10;UrO4vhcKyysnkW5G3zVt1h3AGWIFBhx5m0gu53bjcYaM01Ojs7y4tLxpVhmtZ/L26jp1/IjxTyFm&#10;jkEEmGEzR+TIdu9CQQT8m1Q6bXNC8RJdJZ3EVxNY20UvkQxyGX7Oy+ZORGEmWZ0DKNyoy5baBvw1&#10;V0vr2HTwHe1hllszdTrbNtjkkm2wtJbuvKnKjYzELljlhnC848FoUSTwzDFDcpqkbJFqltEkx3x7&#10;pY1nHmooZVXMkZxLyCAQTUcqY13Z2dvHqOrXExsZba8UmPULIhJVm8iRMqI2xnzQVJEbsuASHjQl&#10;ayv+Ed0CUXel20c/2ZJYriKeFmQ3DyRk3AKz4ysrHB2M6rkKUDKSa2oGDS9Sj1HS7ZlnjnluZzZG&#10;VvMjKq6xxOj7GDeSuVfALDKg7ijU9PvdYudOl1XTNNfT4muFZTNG0zSLM3ll/wDRQHAaQZBfaHwG&#10;kA2tTa0IUn0ZueJtBvdWig03Vjfx+ZbwfZ5hGLoSPEm9HkLjyflXIZG2nauQAwNYcttJoOlQa7da&#10;hZ2rkt50zB/JhjCiEyQsREJBIjbiwYhT9/KrlYLPU49Gku4teuJP7PhlmSNYpfLufJGwo06sMxpt&#10;JwzMm9VXcqEgV3cOsR32nTW8Vs87TPbItvKPIjxklmjQt5oz3bapGU+VcUrW0aLlfQ5XT9F1pL+z&#10;1W2M16PskqLDJDL5dykkRXczCSGHPmEshkRyELKB0NZWpeFb6zsElv58MZYrfT7y7OH0seYHYqNw&#10;le3XGPLMm8KoK/KGU9bp2qaVfaOLa3uby8ia7KSLcI19G6O5Yx4VVj5Bxv3hGxjggA2pFluoGa2N&#10;3HLawrAy38DJPEysrQOUXccRNuQZIYN1wTTg2iZXPLb+bWG0SHU9Wa01a50e7ijvbKGVLUPfSKYj&#10;JO08MbbJldSi/u9pKlQ+6sa8v/COiateXNv9k0ooRaXqP9mSbT5o1kjnSVfM+0nEsX3iEBx5gDBk&#10;Lesw6hpMN9c6tp4VY47ySynt5Sb1ke7UTeS0U3CKJMbCxIEZALBSaoy6GuoeImm1aO6s47y2u4rU&#10;Bo5XEs+1VDqkJl8sFN8f2ggKyggtk53hNapoltrWxymnzXxu7uYNMivcQSQWkrJLbxQudxuIT9nW&#10;ea3mMjsWJbOSu1ioxMdasdJGm281orpOsivBFZSRLLCZzC0bQnaJjHJvb5AWjYgsShaukstM8TSe&#10;GtS8N67Dps0mnKR4eSSdVnKwSCVPtJijSLJO1kVTFuIyzDca8xu7K61jxOmg29hq91cQyR6jPYm/&#10;njsyjTRzLJJGj4hlVnkBy+wMSB5ijaSKVmDnc7y1l1S1t7ltJW53RtIkG5ZGlBVeiJLJOudzL8hf&#10;AXJCllyKqXrXMRs47u0mgZoWs/OTevL7P3zGR1QI6NvVsMjKysUYAHy6/wBc1P8AtWbTIbmzmkvr&#10;WG0hOpypEI7u3DxSqEuVZVWFl3K7R4MnG4KylczW9VttCsrxNGjumu7W9gubaRIGtJJXKlpGuGvk&#10;ktY1kO7oed2I+cGTeNF7GfOes6loX267kiKxDULSWaOK2vjPHyAGmhe3kO4uqKMSo4JO3gA4Pkni&#10;WylOpahqMN2BDbTxyMjrbS3ARlVTIMrJtlDH5Vkd2YEDjcBWGnju68T2C3OlT6ZpKC03RLqBu4/O&#10;jP70JIqyWiSqFYoJY1kG3AKqwIrzzTvjxDrtte+E/IkIsIr1E1C5OyQSKEWLF4HmiZcMcE5JGCwR&#10;woPXSoSTSIlUVr3Op1STVXb7Jpa7S08kTzPMkHlJFgPKo2/vtxYEIkClTuztwM+c65p8+qWUdxa3&#10;DXd0qS20pt3P2bDAyysFcfcCDcZA68jGSQTXmK/GjU/EN/Jo2n3KXkqfZYr0CyuDb2vkIJGmLgsS&#10;DGSA6Zdvv4CYK8ND8W/D+o6pb29358KwGbzCXnnUvb/KguNy4xjd13gKM/KBx69CjK5x1a8Vub17&#10;oscoX7fdWTKIVju7nUZBEt3AwVVlkVCmxg7Y8w7FKAn5sso6XwnoOn6FoaNpOrW1+8LCG1R3llSN&#10;Vc+UrrIcsAxCFg698nIzXlet+NiBCdWtRcSiaW2jSzlkHlI8X7yNmwqqBgzIsuPu/KXBwPU/CNxd&#10;X2nRQ6tC1lJNHPOjloIo2lVUS4Fu25pNrgqxJG05UghlbHZUpSS1MYV02etaY8Gu3UNvJcC5UTyL&#10;Kk4AaQL8ybg+B50LsCmAA428sPlHp/gCDTriWGxvLZ2uMqywOowCCm50YohmAkC8BS45LbgCK8dt&#10;1trSIeabO7DXHlwQTqitINuZI93nEeYu7IBQ/NtBXHNdbdzWOl2NlqMtzay3EMUchMNzLbrchWJj&#10;JiZjgqxY4dhsYbcj7leXXp30OuD00Pfte1HxRa200ZtIhaCOKWaZnNziJhyskcsakR/M2GBYIuG6&#10;5FMs/iFfMun3AazsLma3CCJIJmtpbcq0ivM4EznBUBHUgZy3lqdq1wNxd60bSwncSCV1klu5JnXz&#10;kWTaI0MeWjwwwn7k7WVydgxmsBL27N/5V5p0LNZpsmiZEj85SpeCaIIFAL4OFA3ArjBI58/2UXod&#10;MZaXR3Ooy2uqxXlnr9qh/tW4e48pb02UFw5XehEwiEjxyrtLeWmRsVAqn5j5peR3r2GoX6w6hb3d&#10;raNcf6Rexzz2rguzrbGaLJRkAIAVgwADMHU56VPFF7p+nNrREYaRzZzpC4YzJuQoJYz18vaxfAlG&#10;Uw0S7gKZq1+Lq9heFbA3G95rdgUuTCgCOiOU8kXFsy7iyx7ZEDY2kIBThBpluZlHxZPqtnaa1q8F&#10;ulrIsUs1+IbQoLkK2HurOXzXPmMnz5lMiqAysCoNX4LLz7Uar4gtbW9dp7mRpT5sM0dxAmJvLurS&#10;4lJikVVywyd20yR5bKpqd0kupXEHhpbR3nhCWmo2JWJyFjZpUjScKQquARvMm0EZAXDV5uNRe3up&#10;/wC3JNQsmvtVa9L6oyS2rltkU0LxxRW7xR4AO3ZuVkVgxXGNVT7EuSe5eutOY+HZh4hsY9UuI5JG&#10;h+zxy3aSLMryLJcKPLdZXTC+YQQ5CktJkrXlmp+Gobnw848FPcQwpdTiWHUHPnK8Y3hra3EJLrtJ&#10;UvKhZDGUWRiWrpfEnh6HUpG0/wAHSQ2j6fcwvLJMkgnQPIz7JLtsLch2PB8sqAAdu75a2tU8P6Jr&#10;UVr4h1XT5NQuLpLi3nmtrlI2EhTZNuPmIxAZBteN13KD2I26xg4u9xOSeh4HqXwC8P3Gl/2/qN7N&#10;cvdvJLcajHAZZIpzIUaQ26hF2LKdoHlIVK/MuDXB698NfBOnte6quhWEgvLVrYTBTcQrMrkCSMJt&#10;aGYAbtrKFVWwB3r7P1jTNLk0aLQdUtLuGFIoGtAZUui5GAqtOr7RIdoA3yxtlcDPG7xeXQdE07zN&#10;UttQv1hDNL5f2GMOZpAUMcirEZAjB5AzFHRXUgsDgnppYuore8YuhFrVHwF4o+DqO0Us3h63jsXy&#10;y3s0aATQ4LHY/mESAIck5UIQFznk+M6t8JPCM2qzaZqGkSfZ4gkUF5NGqvKeT8qeaCyhRkEBiOh5&#10;6/cHiLSfCiWI8P6gLmaeyle6sLe4lCRpbY/fIqkSBmO7cwJ5C5Udq8M1oau4Swt0DEM0JUWsN2JY&#10;0/eAed9yMojBUCsc45APTvjOElapTi16J/oebWpWe9j441/4FfCO/mfS9QEcEizYeW186BU6fMXZ&#10;VC9ATgg5GOa56/8A2QfC0AKaLqs9s8cbQ7o522v5+QTneQWYAjkZx1HWvrbVtAtrJUtBYyF1ICXE&#10;M0sK7lf98k3lSSKMBgvyqp5BZRySmjeG4LnxLcjSZ5YYoF855Jpldo2RsOIlB2nJyWRsEKS2CBkd&#10;GIyLK6y9/CR+WhxKVZNtT+/X9D5gg+F3xu8N6ZbaR4I8RW1zZ2ZkaG0dQ0sd1KuxZySufMReF3A8&#10;cd81zb2H7YGk2b6bqd5bXPm2aW2I2WIusRAVj8qkEhQrd8evFfbsHhy10ya4Fxc2VrcXkKTT3cKl&#10;5LjYdn3I0IdgCATl+CDtHDV0cXhjxDDpjjQ5bjUtPixLe3V1AjGNZyQqLKDlMgMQrAbSBlcZr5jF&#10;+GPD87p4dxv2a0+9FqrV0en3H5/+DfHXjn4UeBX8Kal4Z1MSQXyXqf2fdYCy2zxmF3bOSFMarypX&#10;ZuBB3AjT0/8AaxGlfZdJ12LU9GWbW2nP2W1JSOxdR5yyOVGFlxjcDgYBCjJz9mS6Pq32JFMcNxav&#10;M0K3CD7VCEXP7ybbIXVQE7oeMsMjrz134D0Waeay8d2kulTI6hvJER2uuS0cse0SR7l6K20k7RkE&#10;mvksw8CsmrNzp15Rv31L+tTWnIfN0H7QXwij1PSrjwpJLLNYXEcMcl5FII1tbd0kEajJUpGykqeN&#10;33drA11/gT9of4dDxPe2rzQWWk2+lxoLuMTma7nmklazilh37WFqz7hIwLFmBxkkj0fUPg58Mz9q&#10;t7MXbzxI0txG1mYR5Y+YswmUrtCkEnIwOfevHdZ/Zi+Gn22S9ZFtTMSYb+y+aGVvQSbiuemQSPbH&#10;FfL4j6OUfeeFxSfq3/X/AA5MsUre9FnqfhPXfC3wYsLGbQo7CVWla21ZIIj50Fxbxy3DMpjDpgqC&#10;EZgW8zezffybUXiewtb6zubWCay03xHdWvnRW0cU8emGG3dZpoJZNuFaOaVQudqSYVSNuD8z3f7L&#10;tuLQJpGuXtkhUsXhZ5kcMeWbGB2xnGSMjJHFYuofAj43Q2EVvp/ixrm0sxPFbRXdqruFuU2OA5bk&#10;Bfunjb2wea+YxX0fs7p6RSknu9L7et/UyWKpfzH0ja+NvF2s6pdx+FLR2094buHT5Xhmikga0V/s&#10;kIjVnZ1eEOryKcMCqgYPPM+PI9f+FnwV8u8jW3143d3cWYhggTY0iRxSlEXB3+VL53kRBUTckkhM&#10;jEV5x8PIf2lvhFfSXax22oxxQhYrWCV7fOwMIS2f7u9mwp5PU9a5vxJ4z8Y3d3qXiPx54b1DULwu&#10;x0iO0cBbbdOX2KkRJVViAQOBlgWyTwB8bifC7OMHUblg3yp9E9f+Gvr5HVCrGWikmfWF5JqLeG9O&#10;tfDcv2WXWri4vvEOpRMESLzYU3WzRFf3TSTk7eNj7UkyFcGpdfg03T7lvBHjhUjn1bSNPhiivYWC&#10;fbXVVidSFj81p4HbZCzMiEqzKWQY+RNK+N9nceDJvDvi7QNYWabUIZX+1RSHKSMZJcOuCSnlowLE&#10;k4A+VSQL/hL45+CjdP4x8X2kl011rjwsgukjubMWx820mgt2ZiVYBVMiqv7zcCBlN3xuK4WxtJuU&#10;6Li4+mvXr/Wy11N4xaV3qfZPhTxVbeNtXuZtPFwz2Ydb+4SJYIr0qxSGWbLYxkrEZAF3rHyp2gng&#10;LDxLr+mRR6dpDRXlnZrbXNzKyOIoUvVU3TyTfL5ssGTH5JXOUUgnjOTr3xM8NT+FUfwdNpelJrEo&#10;TzbW4a6lFtEzzDzyybJJiV2IvC7TtycYrMs9Z8MeIZo9I8S3VvJpixf2rOUXcslxEjSRx3CxSMNy&#10;ja0LFiSpJGSNteJUwE1ze1pvR21/peZ03l06HoHhs6xPNqV14rvrRW1w3VlLqM+xREbWRZFNxIUc&#10;5ZVzHL5Ujt5gWMFGY1wf9q+P/wDocz/4Kf8A7bXe/FHx7rOuppVv9nlvZLSyvkWKGNYoJrK3tRv3&#10;SspVrm1kU+WuQ211yEIBr5c/szx3/wBE61//AMBZf8a1wcJyjzO2vp+r/LcqPMttPuP/0P4MpdWu&#10;5yTcEMCu1lwOn41RS1jdTIhbAwW4z/8ArqNUd2zuxgE8+3b60sYkBOSV9QOhrzfZqOkdDZTv8QYB&#10;BVSW/SgRDGCenangAZPA/SmhQGy2T79qu5lzMmlMshDMM7RjGOwpgmYAbWIUcgDt9KuzzSPGiwlE&#10;jKhfLQ5PHd++T+VUWUxkoeCBgis4Wtqi5JkguVkcNcZC56KAM1JOeBIBjIyB7elRRrI2FQEnsBya&#10;kWNi4WXKAnliD/k0XVyXcRpNwCqWIwDyMDNV3UbxuG7PPTpWnd2ptp/s6SDI5zuGB+RPNWrawF0/&#10;ly3VugXP7yQuRzz0VSaj28UuboV7N3MaGZ0+YFkI7r3+tTSt5jG4ZEKnqycYP4f4U+eAQTmIMkn+&#10;2mcH8wD+lOhgh2czBZN+1o2yVx1yW6fhiqcl8SFrqmV0j/d+bxgEDaSMnv061ZtoHuFkeMQ4Uchu&#10;G5Pb6U+SOUBmih+TldyjcBjBODjj61Xs3WO5jmOQqSKzbeuAcnFS5NxbRUVZq5MoSOAxRqjyScYw&#10;24c9u3NRz2t9bQhrhHjQnKsw2nI9M4rW8UapDrevXWpW27bPJvUMoUqD0UBeAF+6OvArnWba2zcT&#10;nsaVHmaUn11HUaTa7Fq1WKTiUxHByPNLEcc/w1o28NhcxYby4pGOFUo20nOMF9xwMc5xWVeC4WJH&#10;l6bQqbhj5eccdT9a1zYyJoI1OPGxpfJDA5IkA3cjsCOlTV6PmtdjTa+yULqzgW9Nmjw8Er5gOEOB&#10;2OTwfWrCX9uyRwanNe7YioRFIdMA9skbQBnAH6VQW1nli+2vG5TzBEZwrBN/XaX6ZxzjPSrt5YvY&#10;3radeRlZwdpjk9emRjgj36U2lpFu7X9ME3q0jTg8W6gm21jY+SsrnDltux8AqyqRuAHbP41SurqK&#10;Wc3ceEUKxijEahctwwOSxwR3OTV/UfD0+m6ba30qoDcmUCAHEiBNuJCv9x93yMDyQRgY5rT+GdYL&#10;SW8tvNF9nmFvcyOMokp5CFhwGI6L1PvXNBUF70dP61NX7R6M56ScSAusaovYbicYGKnWaJgGniQo&#10;qBSIwVLAHJPf5vf9K9R0D4Sa7qtpfJaw3sl/a3ENqtpDBuhd5W+6bjdtVgAxxgnjnHOOz8N/AbXP&#10;ENy9vZaV4ivpIiolj0m2W9XLnaFyu0qxbjGCfyrOtnOFho5f1/XUuGBrO1lufNryAyDICqD8pYc4&#10;PrXpnh/4k+MtF09bCzmX7PF9xWOCB7MCDX09b/sS/ETxVo8d/wCBNK1hpbiUpbQXtu5MmxzCwGxO&#10;P3uEX1OfQ49S+FP/AATP+LfxS1e4+HWk3Niviaz0+TWrywkS4DLbxkKYkYxiMuG3K+WBWVCh9a+f&#10;zHjHJuR/WKsbRet+ndvsl1Z3YbA4unP93dN9j568A/tTeJPD2oEarayXkIgkCiCQBlYqFV8MDu24&#10;5HevrHwb8dPA3jy1RIHWLVZY2juIJS0AeViclVkzhecYDAY610X/AA6y8RQac03iOa80HULWxinj&#10;gubSV2vJryfZbCO3dI5VZY0kkaOQISB2waTwZ/wT7+IvhPVZtC+KnlQ3Ui7NEitFM0+pMk268e2C&#10;8P8AZ7bc+W43gRrls4+Dx/F3DtWDlh61pdur1tdLqu9mrdT7DKM5zCjJQq+9Hz/pWZ6hZ65eF4dQ&#10;un8zy4ljgBwxVRjcSq+uCAeAe2TxXkOu32oX3jC8ht4t00kjytHyZFO7dg4HJIGSSBwB2r690n9i&#10;/wAOad8Dv7S16TX7+SS9vJdM1fT7ia036PMpaymhSWJoXLNDMcFssp3R5XcR99fBz9hy58c+MfEf&#10;hVrK1sNOt9Es7XX/ABnJYSizsUtr6KCQA53NJfx7riLy12vCkhEqJzXw2N8RsvoK8W5JNp6WtZ+f&#10;zffQ+lxeeRrKMWrfifg9cW1zLAZ7RJRJLIIogheR3l+XZb+UqHc24c5OCD0xWLq3wr8TX3iGDS9c&#10;nTSrPUNSksrjVHidoleDJljh4ILGSQRFs4UjpnNf0SQfsz/CPwheWOma9Z2tpf6CkV1ez3gmn8/V&#10;bS8gnt7aKOAozwXsTpEzGU7VYEMzHbX0D4u/Z++EGp2eizXOj3Hi6yjlGpeH7XRvs+oy6NJeXcsz&#10;20otpSDPAYhaTRpJGbcIssimJwa+Nx/jnRoSi8PhpTjrd6W6Wa9W7K9vn18Sriqcnb89P+Cfz5+O&#10;fgV8T9O8G6x8KPBOj3ehw6NBFLrrm0lfWJoLqMNGWDKHjEyLmBSNzgkAc7F9z8NeN/225vAun/DP&#10;xBfeF/C3hrU7e7sL/wAOHQreQNpl3b+UXkiihYqJELsEhbzd6DaFbFf0qyeFPD+jWFv4ui0DUZpL&#10;zxHJaaJYT4uI51MK6i97bXch8ye1jZ4kSFTKygt5Txkla020fwLpXxwW1HhldQ8U6jr6+LdZTSrW&#10;M2k76JPBJJ/Z0VyqBrWOa6hWONEEkrjBIHmAfEz+kFmEXGm8Mr6O271Tu7dtHLXW1rXWr6q1Ws5c&#10;8KrSelk2lbdL+vmfyl337AXxA0PVH+DfgWC/0zwy95JomvapIqy61q0trCjj7aLZibS0QyxhLdCY&#10;lZleVp3yyfXXw0/4JJ6z4I8AppetazpVjba3dXFlZa3evNaQW7W0TTltVjkEV1aKyZSGcKyqVRyp&#10;WTj9210pfFfihb+zi028867vNZtbPQ0juY2udUtJvLnS6Ck+YbiNIXdhsRg4UmNErjPFfxc+GXxE&#10;0nVfC3ww0159KttXjjvTLI39oXEsYF42p38zEmKK8l8+FphtkUTRJ/Civ85m/jrnmOpP2clG0kpJ&#10;K+nve+9NJKy8tUrW28nE4ajBc0Vr09PL/hutz4x1b9hTVPBXxB8I6UnhC0+xado+lazda/qF3MsE&#10;djY3v2HyLjzp9v2pZFhKI8gTy38wO3lso+7tS/YX8IRxeGdX8R6JHpl1Y3kV9caLG4udOgM1wt7c&#10;Wc6yxhxGlsdrSKseHj53FtwXR/ibbfEHwL4i8dWcL+I7tY5r2Pw/cSzXK3GmybrdrSF5kkLuksKr&#10;ECxRljjG3EKmqXi7X/2gvAPxIt7DxMNVvdL0/wARDRtSuY5NPYLdNp91fPDYzloPPht55YbSeINh&#10;kjjjRxIwA/LcdxHn+PlKjh6vs7Wvq7t23cb73ei27N6s6/bQiuV3s7P0uzG1/wDYK8B+C/FNp8Qb&#10;i0jsbtLeTV9Ntrx4I57uG1CXE/2mztkCvFcSFnKxYPmJGAyl2UfUvhjw/wDAv4beMNG+KXhfwpcC&#10;ZL82lnd6XAL+/u7e+EDjypCsm+ezjlmWNoWjZXUgsylQ3nM/g7x34513VdS+LUd9p0mmavdXt1Lp&#10;OqGG6vfC8N9Ey3d3eD93Z2LrLI8a7fMujB5TnyxuX3Dxd8SPBGmabf33gO703TtD0/xYktrNYNp+&#10;nQLoVjdrp/8AZ0N20/lC9IaR5W+9L5sbxsxjMg7cSsyp0uetXbkny8rd35rbqrtrdXe+o6eLg5Jd&#10;P61PI1+IfiDw38Rbt5tSuW1K6v8AXbDSdKZIt9rZWqQzWl0gjlY3Ekl7I8E+VTDkBwykbuV+JGj+&#10;P18VeF9J+F2rzeFY9UtLi3u00V4Fni1iPSboW13FbRwzRSDFkA5WQOHhYS5DYHd2fieH4ueFJdft&#10;dKfQtVuXufDQtNMjdnvNLnW2ms9i2pPmgXLTSSuQXJlkSSRmXYPPNL8SaJP8G7/xnr+lafY2kepT&#10;6b4Strq4Zb46hqV3eWl/cwxL5cjtpXk3y26K+7cyknBLNz0FWhVaoJXUUm7e7dQ5tU23zLlbSs9d&#10;tNuSrJXvNtq9/wAf1Or8CfG/xh4e8KeHfC9i0cWs3d9GdAsbeB5JtF0+ymihjt59PjVHiQW8akwI&#10;m1Ciu3Jfb6hruqXXwu8KeI31aTQZPEWoyaV4X8iRpbi2TXbi6Wd/KuFOJnhVguxVyGVU3qFcD5r+&#10;J8PiDwtqUmoaVdWdhoOm6etlqtnoUqxX2p6teStpy3OprapJHbwRWpe9R0jMEpCOcq8yDo9T1bxx&#10;rXjPxRZ61p9hpsmjgTQtNOl4M/YZ9iW8qxKsztCqTSGPHlwzqXdSg3cjk69SWZzd+ZNu7utbNq3m&#10;mnfZeu04jFJTi1e9/lZf8MV/GvxU1zwxp/j3QtJubm11vwul1p8ulaabaY/2yixD7eskyyOken26&#10;mVbYM+5mUSP8jbfDIvHHjv4p+H7TRfHdjY6V4b1rXL+yhksLvTrrULyCW326feXG+TzlNjDNLeQR&#10;RMkQljyNrTM59V0/4SfCS5+JB03xxbyTQanF/bmq69p8sFvrdjPeMtzc2jW3lPG7X9lbzCO3kL+Y&#10;WYNK21XZbu51Lxrow+KXiLw/dXksevJJFb/ZzaGyvWJurKxiWNop1+yWS2tuEkPlhZFBdlxn6LDz&#10;o0cO6kZqUtE9LuKdnd2srNpW9dHoc3tJz5nJ6Lp031/PbyPR/BUmjHwFrLeDLLU5NB0qbS10zwcW&#10;L6lc6bfyx/Jqc0DwmO6D3EkgKAlCNkbEiNk4r4t/D3xndeJLnXLi5tHsH8LeRrU2oarHbWKXqw2p&#10;tbOK2jaFLCzls2E80pd334RX3q4T6K8N/GTwr461DxxpGkeGLaa88M6d4Tjvdf0oM1/JfRYWGxgd&#10;UYPKMeYHVSQkDKAdsYPJaX4L8LeFtQ1PxB4q1Cw8Ryav4gh8Qw6bqAaS1s0udNls7nTYUlkCvF5c&#10;iziIhQwkfY7uoC5RoU41lVr1F70U721XPPVW0eyTSutO9tOmnXkorl6fLa/+Z88WHwu1TXvDd34F&#10;vfDhlu4tfhsb3UtRd0xoDW6Xt1PLBbws1wWVjas5CJ5jCRUKpsq14R/Z6Hw0/Zvu9BudWvbHXrWf&#10;+2raPTL/AMkW8U0gijt/tMhdgZPKSdoFeTyXlMEzMR5lfVep6V4s0G11bxXoGpWet6pNptj4Zujo&#10;pMNlp0mn28EGt3dq94CkdpOsaJHGzKpmPloyzHc359ad4p1bxI2qWOn+O9YvtDn1C407wZ4Ou9PF&#10;pu85I1NxPdEhm5a4F0kJfzIyCHjd4wHhsyzTDyq06U1GEJKSfvK75tdurve+yt91/WH7r3v5l74p&#10;+Lvjd8Mvhv4d8Q+EL3StQewsrz/hP7273CKfULZLSSaGzC7J94W+UO5Xy0KrgNvOzzv4df8ABQ/4&#10;O6xNJ4R8SwzafdNazX0ksMRl0020WCbpZrV5G8ppGVS+zPzEMRwB7D4rl8L6L4cXw8brWru40Dw7&#10;qfl2NggdxDqblrzUJYM8Ogt4omRZt0bxuoHmHaPhvxHbfDLWvDfiHw1r2nvba1NodyILy2tpbaXT&#10;odMjtVu47aWRQotrq/dJMENvMiIv3Aw/a+BvG3HUbUKvNUirbrW71b7210v089yri+SXxbn6s+Fv&#10;G3gXWvDdpqOgXltJJqsavLHa3SliDGxJddyjKqGckhcjAYjjGtb6zr91bx273VtJaTt5csscQVTG&#10;UO+MeUwYFsnec5GBggHNfhZ4H1HwdoGl+IfH3inUNR0+dtJC+HLrTbpJvtxZsIIGH+tRJmXzWXD7&#10;YSrJukNWz+2j4m+E/hS28UeEZtS8Qy6bpgv7x9UtRFaeW0MALvbgmdISJHR1Z/lZCyuPmFfv+R+L&#10;mDxdo1KUoy5lF6XWqTTv80vUUM1hy3m7f12P2cvNJ0HxBanRdZ0xAkcbMsFiGg2/KjNIjxMWB2cu&#10;oJDcZJI5qazNrNnOZo9ZslgiVLq4j8RI04kiUBIVSRHgkV4xx87MD1HzHA/E2f8Ab2+NPjixu9W0&#10;IW+gExWHm2kUk26GO/QyQsm/zNjEKCAAo8tgMY2mvItZ8Z+OfF6yXviDV5LuadZFZ47uQzOJQXIU&#10;yPjcfTdgDnjmv2nIHhsff2OIjo7Wvr93mcON4hhST5YN/kfsr48/a2+C/ga71DTtXeOWTK3Jn09v&#10;tCkuhGxgyyASfdyCqLuAwQcNXxz8RP8AgoZeeKNPTw38PdJsryPYLie61FirwzlSVkiZJGXzEP3A&#10;/Gc7Tt+WvgF3eZ0gMCphlSCKTJdpGHzP5i5L8YwAAMnr0rGudF0PUL1Ul+12rkbWEH8e3qsh9cjo&#10;T0xX29LhOlCz+L8D5jE8Y153jH3fzPYvH37aHx8+Iuprcf2vhreEWyLpwa1RbfcDs3RMcvuHBAbr&#10;jpxXgt3rmv69byTaxcT3d5OxbyNQvJJ1iZcYdhvdQeg7AEZwAcV0llZatDdyy6fDG9vHP5DwnIGx&#10;+rZQ4Vueh5PJPGK24/D2m29uzxi1xHD9nEIAdOSduCxOMNgkgfNjqa9nDZHGGtNJfI+fxGbVajtV&#10;k2ef2dh4httNiutSkexmuPLIs4MK5iDhTlmbO5iV3EY4yRyeLkeh6lp8P2VXXMW+WVAjyRyAydEY&#10;HO7HONzbvTFdHb6RFNHLdE291J5Q8yaBXJU5wR8+Afmzna31IrETSo9H0qS2N0buSBy8kSM8hJzu&#10;CmI9SM5AC5Gfxrv+quPQ4nVTM1n1CztprezjkEt1IdsUCKArqoZIwkj5QZ+9wB1/HQubJJbWOe98&#10;lbonE8duQ5Rm5O4o2CScHng4xx1q3cadb3yFtSSeSN5HaJn25JIyylztMadsLg468VmWraPp8N1a&#10;3csWnLamSS7STaoXdhFjLgEEnjG5mx0wRxQ6CXxMj2sm9EJIGFrG8iTbZP3CxkQ7XkJy4ODkk4B6&#10;Ag8Zp1poWva+4trKxUXbMqQLCvmHcn8bAnC4zgb8LnrgcmS1+L3gPwxcyvqaT6h9mt2MUMdx5u9h&#10;mRsR4RSUA3ZDYx1BqjqX7XOj/Dyaaz8L28sBukRb25treLZqKyqrBCSckhWI46A8/LXymYZ/Roz9&#10;l7RKXm1+W/5Hu4PLYStOctPJan3B8K/2R/iF4pntf+FjRw2W9y8VjdSqW2RthpAEXy8hc5+ZgCQc&#10;4r6y+HWifAP4P6sth8QtV0pV/cfY1hmM9y7QM7zENEoBRQeCFALZBHRh+Ieq/tdftE/FXVi3g+01&#10;ua3WMWy2Vo8zx74+QWjQCLcOxwSBjms+P4efteeL3YeK57bR0muMNPc3iJciNRgusdsJHkBBwAxG&#10;T6dvnq+LlX1c5T/wr9XY+ow1WlQVqNG3mz90NX/bI+Auj6hfav4dsVt7W6JW+gtII1u5o4iRFLNl&#10;xCkudxYRqc7hubOMfNvjH/gp08c93feDtJt3tI9Pa0FrBafbBa2jAGYvJGu8Z2gl5JMqWwCBX59W&#10;H7KelHU/7Q8ZavqerooT7RA0pgji2sCGcv5m8sowVbAUHI5r6atNT0K2tbjSLDTXu4ra2Yw280bz&#10;xPGeqsigRFTn/nmf94k5OuEy9S1lS5e3M7v8LJfiaVM0xElbnt6I8h8V/t/fGzxfZS6V4Ij8R3Bk&#10;fcE0ZZIAquxxGrw72Vdpx2B6Yx18t1bVv2vfiLb7oLVbcHykWfWpS0ihQN7M8xYrt/iyvPYGvq19&#10;ZitYDFZva21o9qzyWVrBGAkUQO8FUK7SoHBH07ZrJ0mXUNVaTUF3ocRJCssreSWkJIxGvAO0DAJJ&#10;HU5Oc9qy6d+X2tv8KS/4Jw1JuT99t+rPn/w/+y/8QPEam7+JHjBhOCGNvo4MqJEoAVWkdo8Fu5Me&#10;Pc5r0PRP2VvgxoEC6rfafcalM8oDfbryaRWJX5neJPL5554KAY616Jda3pv2GX7PerdXFuyQkzwN&#10;cSeYzHHkuioFGPlDMfvc9DmuJ1HXGsrY2mr3CiaWFHkutPmjaRxIgeJAyq7lgpx8pPPGBiumOXYW&#10;D5prmfnr+Zlz20SPZPD2neC/A+kKnhvRre2SORkuDZW6wAxAHDPIuSxJPAzuPoDgU258aw/bIYrW&#10;aSKaM4llEMku4PlN2XVSpXHUj36V5vH4n8OLp1lfSWuq3CErb2t0J3tIvObCldwEbSk8NgknOc81&#10;L/aEepQ3c2jz3FlbRx+db2ttkfLGwDMysACz9m2k4Oeep9P61FWjTX3Ewi92zrdQ8X6ikn9l6g9i&#10;iRuzwKkZYJEy5xc4dSQe3JHBzjOKzNX1O0m3LZQzyxzW8VzczthmEgcsxGzcFQjgEOCePl5NYmpQ&#10;39yJbe+NiIpP3aPejEgZyvSSMDYy+hwRt79aujULJdOktYr66iG0wNFCwiSfYeQM7iSoOCFXb7nN&#10;Ko7q9yoys2Z0sXiJovtLuwnt5lSYAyW0zCRfMIcNj7wCqC3UdeK3G8T6jNZNJapBNMyNGk8nyrDJ&#10;uDhwQx2kDquV3KOR0rZn8P8AhzXjBfNE1ykQaK7kUSSI5/hEkRUBjtxh0245x3xzVxYLZ3t5qNgu&#10;osjOoaKGFo8RpkuVjDElSWBPUEDAY4FL2M1e73FzK17la0k1w6lbvJNAoiilS4aXH2SLdz5hUHLB&#10;uignv74q1HNbzR20EV5ZSKsoea1tFJE8axkqySRoSPnIVu2MDJ5JoNYZ0Q6hdzf2ZBf24EUDBYQG&#10;ZfmJQAFgV+baDzz1rPtPA9heSwab4UtDPGJmuLgyyyIlxhChebylKbUyDlSeuOCTXO4cqSSHztvQ&#10;6KSMi1KaubW5LBoYoraFmuYzgbU8l2+cDcPmJAJH4Vxw1kXt1B5cbm3aRkltUiJuI4AzKjMrkKCc&#10;gAkYXkdeRvyXEvhSy2R2srG3jS0+1QpFArBVZwsQZBg+YOvD7epHfQtrXXTHJpdg5KBGkaWSVWzn&#10;cP3bMoywwxJBbAPAyRnpdFLWxk6remxv+HdV87T5JNQVZZGYxRm5UvGGbIQR7sEBlxgJgMcZboa2&#10;r7xFPqLJch7iec2xtUdhHbOYUAYxqJMAbSAWKg+hNczpiNbWCLBKl2FeSZFglw8cfKlBMQH+XggE&#10;ZGMcdarwTXd7DdzNNHKIkh2XTgl4PNPzASDcCBhQ/wB4HAU9K6EpcqsPnitGammaidPgWS8QrcOW&#10;QJu3SFyx2ylgANoJ4AGD9Kt69q1ys8k80N3czxQ7YSWhgRsA4UlAM5PJ5ywOBXLQ20On2os7C5u5&#10;r11fzo7gE2wEaeWMBWyIwACBuODnK80zy/7QSJL4rNczxqkFiAXkiOUJU4Qqh3gDLEgckgYGJjUd&#10;nG+opq6TRTmkSC1gTV47pIhIW+ywKqFwqbz8gO8gkgcgDoeRxUWmail/E2n39vp9t9gEpitPtLQE&#10;QupYozNhjnONwQjrjrW+ngyGz1CfUPFFlBst0eKRrq4aOSRioTyTMFkDsg5OxcY56isS/wBPmWaK&#10;3lttPit7u5NxBJkXzeTKEYKykHcOPl3HcPvFRSjSmtWROojNc3scsfh21S0tbi+jHkM0bM+xp9xV&#10;ZBu3ZxywjwcDqKuXOp69c+dZzXhaa2cvDJJOpjYKckJGwXzCwGGXauSSBjFdfp2m2enuNTltI9Sm&#10;hRipjkK52d/IdVQIrDhYjzkdADXE6fr8Hiie4sobJZrxxHMr2toULYOVVXV1RdpCnOMAAjA6UOm4&#10;ys3cnnVtNLkNtFFqdjby6ZZ2kMSh/tbtI7rGigBZY4WcAAnJzyuM4HIrestCubiCK4glc2zH/R5Z&#10;2jt44p48kKzcnIOD3Dcj1Iuvb20F4upQwjTbyNCIYLRnv5FfI3kFtrM2G6qrKAevUDI1yS71e7h0&#10;q/nLxx3IaWSWOUKylCVeRF5HzfdYL1UDkZraUHoRBpXLd/4M36tcQ6xdrNNKuVNufL4UKHdnxsXt&#10;tG7vx1xWrD4K0nTLia3JvgrJJqFzPNL5yttGF2qGYbhgKACuQT1rz1b+9tLxdQ8tLFCGFi0krrJN&#10;DG2HctEql8/ef5eM46mt3TfHGq3Oqi1SwTULOUyIjQyGICNBtVpNwhQh/u7ArHjOCekwdDmcVHW4&#10;m525mzrPDMOqagv2HQX+z/aSImIZT50eS4Z40K7TjGXLdSMbsA1oX1vcXS3ENtFpFtc2yGNhHOk0&#10;wSMlvlV92R1ycjJHBbBFRaK/9vXJn0zTV0qCWXyQYlnnlfylYyB22hlQkDGwFVG0E9MNs77Sb/Vh&#10;omjCzgvYI0klu75tjNuGFLG4VCzAcKsa54IHcjs0cUk/6+4yj8Vzi3tbjSr61ubSzuLzzh5Nxcwy&#10;SxReW2S+7zACWHYbtwyOK6zVtK0fWvDXm6BFLLDj907WwVY9zqoXcxIAV8gHIzjkcg1NrGhyTa40&#10;F/HDNcyXIhjjkk2RywgL8wQfuwGOGPOCcsTzit+80iHTpft+sRQbUiVDFpk6QW7PzvZG2h5MY+6A&#10;RxwScgJJu6tZf11BpLc8xurbV7CYNLBbXHyhLW6mu0eSElS6lW3bVYdJC3J52jNaR06/vNHlOo3m&#10;my3bSlI5LcrOwZ/m2bcgKuF+4QV/iJABrYk8ZWiRE2d7IkAKTNPbW37sRRgb0US7uWJ+Z9h+bPzH&#10;IrgbjUPCTw3WoWdjNHHK8MiNdNJIDHG4EgRGQEJkndgg89MGs7Wtre/9dgdnfWx0EF8+n23kQXs0&#10;txcFWTzIUW1Ijy3kySLtUfMC4PJ6gZBJGTBf2umIZYLqUxNYlXji80RyylcuyMdwUtk7cAkjlqnn&#10;YxKLW3KzRtmJW8nzZUjkXevmRyZ3fMxAfdkHO1SM1hQa/ptybTWIZJpmiPntbXSBhA+DEVeEKqqG&#10;BIAzkYA5UADGrUv7ty4pRd2WLnxBO9+snilwba2iKrc290YmhVIiyq7p/AP7pIOCSxzg1FHJpa2B&#10;+y3U0MjgyOkmyTiMs4YyMoJL/fAzkjAp2jeIIdHuiurb5YpvMjieaJJSQRuYyIQTIoXIJGACe9d9&#10;pWtSajaz2i29rbG5UTxXkyvI0bKCUWG3DowReQM/ewcA9K1gryTT2M97pnmttqsCXIM8duDdW8nl&#10;Sizjl8x4wAWLXO77ODIThGXPfgZxY0271/QoMO8sdvOczyQr5QeKNRsVGQEYXgBU3H8Bmn2drO0q&#10;3MlyWkmdGkLt9n2sjEDzlfLEgDofvLnkY4s6gnijUC9s+sI8N00pmnto0uSIUQ4LZ2hVdsZY4+UD&#10;H3c1MpPVpO/l/wAOCjtqbOo+IvHV55Wj6VbTXFtNbrLDs3MLWJY8LLlgQQQd/Mm5+ygEVfXVPFpt&#10;UstYt5LtIZEnglljN0sEMSHLHYmUYqylUyS2G5UZI5omO2uAmnyXMmMGNplRPlRAsq/PkysIyMhl&#10;AwdqnjFa+pa1rGiC1027kmR50jt4YbUyLaTNJIXEsnJiXI27gwAPOTzit51vtN7Cpxs9TZ0zxLqs&#10;VtELFNHR7vM6W0AWzmCSEEefKzk4IBwikKf4sg89Jr1ve3dpDdWdxFKSqedp0USiO3UoWjfKNvYE&#10;ISrYHJAJ4rlPGEHw7g+0L4dtnurgrBDeRyebFZCVTyYzuiDIgIG1eM8DqBXIXWl6yLKDxM0O1IoE&#10;ljhjWUpDJGzMkkkvzjC8qUOAQOeF4OdptTW3n/wCui5WTxo1xpEWr2xnQozXFslxAEht1RsLEDIV&#10;aTIX7wXc4BBxjJ6mLSrmKKLV4xfs8l3JK32iNZFXL7mIjJeQHJGGG3PTPFYsGran4t137RYrLLDD&#10;NHcNG5eGBFZOg34jHzNyQOm3BzkGaK78YmdtRiitHURefdfbVEcE4dii7iCsikkbFOGBPzDjFZqz&#10;j1Y0rS9C9Zf8JM3iFLfRzK97uRkWVkKNISzMSHYKiOGCgHGSoB4Bru9N0a5t/EEkt3cmzW32m61F&#10;LlVZF3EYChXAzu+QZ2qBxg4qvouo+HoY/tk1vBZGPfbvbK77XkAGHSQso56ZZdhYY3DqNm/8YabN&#10;pdypuPKt4xt8mR1JllcbVUqwCuo2jcMEcnJHWo+rxaTnudlOo4p2Y231LS/A+qwtpskLRtctLHeW&#10;zklVJ3iXEWAxwu4gkHPvXS674w8SeMNKik1XV3u4pJp4XlumffInJ8yCJmbIAyMvtwcZycCuR0bU&#10;mu7BbSytVkvft3nyy3BFsoBQkGEM6KWKEA4UkkHtimaZ4asb95dcGoeSiF43tAPtZkEgAZdxDkRR&#10;4OBywBOcda2UJJ2gt/wE6t9GzctfDax3y3El0Wtv3k9vD5RnLEou1TscjhRgbxtXPuBXKrZ6bq+r&#10;S2WhyWk8rx+XPslkSZCSAjhRndkKRtxgYHDcsMu60uL+2JdK0+9W3W6ikL3EqRxwASBWbY8Gd4yM&#10;L3LZJyTmrWl3+uaNeWlhp2jzzMJoZRLHCs7TylijNFIqmTOAreWANpJ4JIolVS1qaGbg38KudYPD&#10;9pIbywvQ9lbMyukdzEZpwQQA2PLG0HBAKseO3rLb+E/DOuvaWNtKnl2yiWKZFCBGjbI/fH5mxgjb&#10;xg8Y9PUvDXw1/aMv4Y9XfR4pNLlHmKmoMbVjdSt+4VfPfcSzKoAIGSV288V7x4T/AGL9RvtXs7r4&#10;n3baclzextdWlrpVzcvHHI6gM0mF8mYSLlowjFQwdhgEjx8bmWApXvLXy/4Fz18JgcXU2hp5nwj4&#10;p0zxDpCg+Ff7OuYzcCEy3EiSkBQWfDKXPy5UOrkgjuDxXmnhjSviFpWsFdWtrCS4vP3H2W0Zmlmc&#10;kLGu7fs8voAu1eRgnAwf3t+Ev7LHwd8KW1ouv6Pea/rG9tRjt5fPitZre886W3inFxEkHnhNkL4c&#10;R/aCwcAjn07wuPAMtlF4R8CeFNN0+RX8uyt7nSraDVLSYuDdLJBcRM7yR2wKooZ5DhWk2gh6+Yxn&#10;FUZS/dRbt6HtYfhuW83Y/HD4bfs2/tHfFmW58P6fotw19KzwXME/laaFa1VGlEnnHdFsBjyHHllm&#10;HzrwD9R+Df2KtVsNQSXxp4raHdq40PUrHSI5GeCW32G4tZt+FWZUOA4jZcspwQGr9O7bR7nXfDUi&#10;S6HeLeT38Labomnhba43L5cmRJJI+yJYPM+0LI+XkOMhSaz7PxDd6Tob+HtSvIGurPVX1e3uLfzE&#10;untzA+HBudgLoQFnkjaVsk7VYFkHh1eJMXL4Jcvpv9+v9dz16WQ4dbrm9T5l079lf4ceAtMuPHcP&#10;hqTXrzRp2tru1vLvzYZhOyXCGGNI5JpJvs6sqwG3ZZHk+Uq8ak+t38uu+DPDGp+HrDStT0XQZ9RW&#10;9s7O4ggTyYXVBskiYPdi2EkLq2VQ9P3QWvbr7x54Rm0a1Fg97ezy2g1K+M9mL9JrWQeVcLcRSCNm&#10;MeVi867iHlJKr7Q2NufFe+EvEUdp4S8NaoJ3glt7i80fUnME11bmZVhtI/LZbZ4RIzYuEJRjg/OB&#10;lPEniqlTWpJv1uerDDwp/BFI5VtE+ImsTWukXUepvo8du/n+GksjsS7ik3KIL212m1FqphEEv+rN&#10;uZdzZPHVCf4ga/4101dEtbSKzexuLiSW6W61lZyUihSZmLSxT224sUlUrILfcwDIS6894gi02PSk&#10;0zUbbxcv9m6kJ9C1BEuGez82SSR5nDhi8M7eZCBGu4JLHuIbK16rD4DtNN0OKw1K+vrVlFxpY0GK&#10;7iS0lmMwlW8txZG3kMhBEuPMDHlCu7IOCVrJ/wBf1p/nsaTktzCeP4q6dNb6Lq9lp+lT2Mn27SJ7&#10;K7gi0aO/cuZYYoIPLuWtpkkMYI3tGxWTazK2dfXNA8YeINdk1HXoHl1NFvbeNbC1Tz5dL2Fti39z&#10;bwIHEuRGpaQAEkbiWFc7D4u8O+EZ4LJtRlIM4tJdV1hVtpLPzI2ZpZ9iwwSLFKhCKrNIrkqwZgK8&#10;11j42T+ENFvry517TTf2t+1v9j1C4gltdW81zHK0TpdRRgqJQ+QBsMYIUKAacMPN7L+n/X9biqVE&#10;kr6HpJ07wbo2maXomt3dxY2+kRC3umv7uQ3KRk745jMkiwRZJ2MHEpjKnkAlay08Jy2uoNarodk/&#10;iRYo5ZNXdrdt4SWKEXfmLNFCQ1u4HlBBjDFDsyw+VNI/a08AeCtT17S/GOuztLYmSy0zUdC+z300&#10;KXTpMJna6ABKqVinxM0XygBW2l68n8ZftueENc0W0udF8LWmva+iKtxfXwZUe0gC7IittJNOQ6qF&#10;JkZWQksGY7Se+nlteWkYM5KuYUI7zR+j0T6Heabp+m+HpYdOsZJZriFrU3clw0Uam3aytLZZDJFl&#10;zKJASRIc5cO2a5fT/EOu6jf21ol3qDxW4m07xBY6B9mu47d/KBWZGkkjETBgC6KnmLKCjKS+T+T/&#10;AIs/b8+JXibS9O8OaDouh6K8SSJmRP7QZVUEbGFzENkSSPlPNRtu0bdpUEeIeIP2pfj42oT2q6xq&#10;cqakzLI2nu6W63MeMSyRQpGynMatLtzv2jsOOmGRVGrzsjjqZ3SXw3Z+4Oj+NdE1K7iWPUGW2s45&#10;dM1mfS0iuptOvLZsWgtxtae4icxkzof3O8s8e1CyjAuPizo+oeJGuPDN/Hp9tcPJ/wAI7JHds9tr&#10;kYaB5pEltxO8UPlqRse3Eiv8u5hlU/K34YfBT9pa/t4/FvjzV9Q8Jwy3v2JdX1Ox1Elr+UKkcsxt&#10;4SUXzHUxySAxlWyuckD9F9H+FumaTBqWna1d23iHxbDsthIskJjvI3WGWxdlljuWWFbkSPC8MELR&#10;FlkKklVrjr4KlDadzsw+NnV15LepDqX7Kn7Lf7Slxf3nxN8B+E9XunZZsQ2Fsbr7O64a1/tUmFxP&#10;DKrAxYKsJQyMyJkeO+Cf2ZfhXpfh5dO+C95qHhLUtM1GOwi1TwfqFxp/iBoE3IYfseoXF3BIwtVM&#10;2x4d4XHloDkj63TRodX0zTrfQ9T1PSLeGP7Pdx+IYru3ihnkuPMQqyKsUkaxq6hpbWZXDkiSPaVR&#10;2h/2Lcy3OmeGtUGpaFC9jOthczPBHNDfs7lHnY+Y6vbyRJbBvNhSMFU5JkrzquEhOz1VtdLr77Wv&#10;+VjqUY8zsjznw38Lf2rfDOk6vo/iL4nXfia1s9P8qJfE3hSxIla5t8FZp7C/s5nHmMYjMIRKpBJU&#10;4XPC6B+01+194QzdfEP4Swa8YLMRS6t4I8T2F1HBH5jqXlttZFrO4KAx+XLKHDA/Myste6T6r4V8&#10;UaWnijwnd+ILC50rVbRF1i21BJYIzbSmGK1eS6eKdh9nmZPJnDowx5bNKI9vs0PiD4iv8RrG4gst&#10;JurVdNjkZNJuLdZBdSXAjuHnkmHms0MMpl2IHZUAGSZdpXsHGTbd/J20+7XX1EndWT/r53PkfQ/+&#10;Cjnwx0K1stO+L3h34jeC5LeYiL+3vB18bILEWHkS3entPEYpCwLFmAQA7lbHzfV/wy/aZ/Z78e7t&#10;K8L+OdN/tiNHibR7gx6bfD5Ttia2vEhuAqFRsj8oFRwW4LGiq2sdrrGk+F7Kx1nXLaEXkmuW0SpP&#10;eBDCpRzbxQRu8QYgxB96rtI4BFcp4z/Z/wDhT8erX+y/jn4Y0zxNAdTk0pJNcAuEuLWG3guEuEIk&#10;DxbgNokgiWVdqsyhXkZcp0pcyslbX1+SIbdm2fRt/p2j6x4muJ/7fSK5iWS4naFYhdSwmFoFghmc&#10;usRB3M7xggrjdgncbK+H7SxS8iS33w3ZNtceZKLUxgRCCV2aFURneNULJtBZ1DMepr5Y0D4K/C34&#10;LeD5dO0eG+8M6Np+nz6dKkmr6haJ9klzO6WtyL5BeLuljjSRw7xFRGMKqqPNvEPxN+IjW7X37LPi&#10;+316PRoLr7bH42EzWlqI5V89Ptdotu4uCsw2x+Q7A9A201jVqSjNXi7d9Lfg7/gawg5R0Ptq18Jw&#10;6tZx3UrSQ24Zb6SRm8ieVV4LGRJcl4todASCU+UjK5PmXi7xZ4C+Hlg2n63r0/mXBkZEt4ormHZM&#10;rBYzaQRp1CEBAMechYgtuY/I/iS3/bc8aeLodR8faj4b0LQ4vFckreHrnQ4Lu8vfD8UIKhr6B5IY&#10;HllBGZHimC7ZGVSxQdFofxv/AGP/AIF62bb4geIf+EM1HVrqO806Xxr+5tL6e3QhhbX9pw+fM3tb&#10;XDF0dgwXYwDcFfH1vaujh4JtWersvO2jk/ut3ZrKCgrzf9ep6j4D8bWfxJa78T+G5dVMn2hXktrj&#10;RNR0K6N0mfKeQaiotXZAA42KArhVbAC567UPhLP49toNH8eRaVc6Ze5e8E90zag81xNte3jm2xIk&#10;h25/diN42+Ubg24ez6bq3wr8Y6JPa+G7+21SykRna40q/kuCZCC4Mkds/moRjb5eAG4+U4BrA8WW&#10;OgaEtr4ZhkaaKe82wOtzJcXEJjwivL5xG+KBmxsWQsBkgfIwGU+HlWq8+JrTmr3Ub8qXlaHLzLym&#10;5Gf1h2SSt/XmbXhj4T/C74V6BHoOmm6itbcR2sB1fUJ78PLAnKNLfyzt5RBLMSxQDBO0kZ6G61nw&#10;tLef8IrHHHa2k2lG5eP5lWRpW2hYwWXzIo3YO4KIAM4bOQvFahq97pSXuj6fbwKIbZr2eO7ZpoLt&#10;Wy7qjgzOV8uVMiPI3II8IDgzQXWialaLd6zbSX7yCPV4RG8dtCs15vRhcuAI7gSQxR7JFi37WVCB&#10;jB9rC4WnRioU48qXRWX4GPLpc15k3a3ZXyyW2q3E9u3nl4JYSI55RuSQQJJHNHhxDIbjZuVAw+ZW&#10;J85XwNqNrqEjXMkEturu7xIZoIowXw0UK28zDekSWZjBKhmRSipIfl9vv/H9iLCJtJtVR4bmFA7y&#10;vbpBcRsivFeND5qoMFSqSEl0PH3dtYSeNdA1/Tbm50a1s7K+WXMkFz/o0lncLELgOZdkgkTdGNjJ&#10;HhiMMQuCNuVpW2CLlvYy9W+H9lqXh+G5tILKZ7xWutSaWY21ldSNFsuJp12h5BNEigB5GCu2WUNG&#10;rtwx8AaD4g01tXvYJCsM1vdQLcyRiZBGH8y3jjKSCWIm4kuIFlkJdd6ggqBXpVt48sfDkcOmawxn&#10;Mjf6FFpkRnjPzHYyLHIVj2GM+Ys3l5fdswCory7VPFHhjUbmLx0sbF7C8uEs4bVBPOI4m8oBUmaF&#10;vIIDsQ53KSE3gspBDXcr3trGLe/CTw6ujah4d8M2k+njTFN1YOJpWnmNvcx3BitmWBJY0Dunlxoc&#10;uzMBkph7h8PaRe+G49M1Cz1Ozv5YTqdreaaJLOSGWUmRnM7tAzyCTO6VUXdgI6YYLWtrOpXVxava&#10;aQz4ugupxF5Yo544/tCLNDbDzJViY481oZ/Mib5kCLuYVk2mlaRpkr7YJryeNru7kso9LmjW7tpJ&#10;43tEWKWWFfPjRSWQEsy7wSAwNb8zSEluWkvTPr7yabLYW9jNaMWvtWtoIZyjOiRrcxbUidJJFmLO&#10;8UbYHyMr5FasNvsmW9it5r6OAyw2CSCNkATJmEjqfMiiG/GXkKkMsqvlS65FxoUGs6xd2WhDSL0a&#10;w50tW8RWkyyWUccKyzQ3MDrHO/yL5iIrLGzKBMu3DP6R4PEmm20lvaWmnym3tGbVILK1eysY3iCx&#10;zxrBcKjMCY0kQyEeYnLNlQ1EkrEvQ5vw/DpN74mltbGO9glFz9q82WCInzTGI1iRgseZo1YHeVEx&#10;hlw5KgYuW9rot4pv4tPu7O8uEe4uIruLzCVEZLiYCSUSMzAh2dQMHb8vGW+GL+8j0+fxTqvmwWV2&#10;0cYuxGUZ2HMd7uhIErxQ4Xzki5wFDsnIg1a01bRr+81TwzcFovs07yWpuA4MpcNKGUAt5TKrB+JA&#10;AfM6ggNRu3YluxvvFZXunwxW/wDaljb3catG8kSMiu485baMo0cikEBQAApAZeWOR59e6dNq/iGL&#10;xVHd20ly1h5DtbTRR3C4IlS5DbJWkG5BsUyoB5eWkXBcdNHb22o/Ylv4xPaTussv2tVfTAtrJGyw&#10;rFch2IwhwOGVgSrcYTWez+17b7VbYuwhjknvIwYJbkKrKzJdxSoySeW7IF3sVb5WRdy7nzW2Dmsj&#10;k9N03VtTvFY315MbSwtrC404qIoXuniM0rzAyOys6BhsjlZQQXDrhlOTbaZa2GknUf7dvbyxj1a7&#10;vNPubeWUJcwWkCyKs0t2Fi8lmZllLSGCWLJyp8wLY1TSraO4sNe0iWYajrN/MtpbwTOlysJSV7hr&#10;eR1ZQ0RneSW3kHlOXkCqzFQYNLv9bv7F9O8U3dw0EtzcfaZ0uYbVrh7ZVXzogEifMkYJmSLeJFjY&#10;jdhwW77sPQs3viTxdpFjaaPBfWa3+sFItIjvQ8K3BdlPlO5lmghB5SBhJIqhoisjKxam6ZfwwaX/&#10;AMIH4qsBe2dqE1G8ju7K1WW/liWaSSWKImKOOdZCspliMa7Q3lq5XJ5fxj4Kj0Lw3ZaTdXcVnpOh&#10;3E9xc2Rhhh0+3tGyhlgitw5g3AbhGsgVy2DtUYr0L/hF/HNvogshOusO91coL6xubfFpFIWkwZGZ&#10;1VzvYOscRVeVCorbqTtZa/1/XzKkrlfwRq3h/wASs974dMdvHHP9i1O1KXweLUleaLz5DdRLLmWI&#10;gNvEhwSwSRRvrtV8X3E3hyPWrvT55GKMPtEkUVvLZTxtsaaTzCgnSPcrYVcqCw2jBFZA8G6LaXNx&#10;4n16EtePbQBjDGGtoWtY/Lm2IEZmJjdo1R5GaNC0aPtOwdN4ntJryBdT8M6hBpk8lzB9muUa2vYh&#10;5BYmOGOReDcQkgjJ3Z9QqmdL7GEu7JI9Un1qa4v7aW5thp12FuPtaNAGldf3ZOSQw7k7lVQxALAl&#10;qz4LnTNdtL2M24S0v72SS8tYoZIpnLFQIvLyro0uQ24xcfMfmYknP1rwxb3CW/iHw3bWcyQQTutv&#10;qTG6u2Sd12RrdTvIqQBgCbZ8RhfvCPbka+j6be6gsYvbEWEVrbi4smngVpIRDKC8AcgIdjrlfKwd&#10;rBs5ABhqPxf0i72Rna6umvHpI1K3adY5Nk1xMibm+1K0LP5E+6WIOUDIGLo5A80ocE49nDo1vaPJ&#10;cX5SRkn1PT57aHylWBpfLllihdDBIpzvaNvnRmcbDkbZ5tDuJ9ShZ1XT5riMTWoub4m9u5ASykTo&#10;wkU+VhdkkeSAilti7qu2vhqLUL6W8gu7i0nmjkmYtALeeCORkSOUQxu0KOzKBI4RxIqkPh2KhySs&#10;ncuMktGUdNtdaspIIbBm064e9vYoYWeK6iacrvRCjNuWFgwKRooQA4R1PByPDHiDxWdZPh+WS1sL&#10;vy8wQBgplSWES2qxlI0CiFsqYwwKIhDK4ZTF6H/ZN6ZYis0HkWiyXcUNvEZEM7liPIDh0CoF25G0&#10;gvyeDVbQfDl3rGji8kayXyppVg06e2WRo5JZN4kO54y2SoIPm7Q2QxJ5q4xVtSZT6s3tAaztNJa8&#10;stQ0+eBrAiK4tS0qrcKczC4WNyAjHLhUbZ8rFQCxrnLc2HiC1jl1IhDGqzyLpX2qSWeGR3ktpI7q&#10;Pe3kpuO8bgUH3lQ7lqK98PaM97fWsF4I728aIzJHOYLiF7QMsbTyDm4DvFtkUsU2sdxTvoWl4jQ3&#10;Vjp76lpq29291Gb5JnlRy4imEeesJwGycqeoYBiBmlZMNb2L8ms+LZ9LtL3R1s5bsz+cy/aUiuLe&#10;1jHN/Akzt5wA2kKflKEnefvHkNZtYNb86+0W5X7XLLFtlfzChEscmS2SDLIr7i2PkQLuEZZQr2rS&#10;Oa+vGttGiFvp5iKx3KSItpKUcMjiKSR3RyzEK3CkDqq/KZb2WLTbK9v53aa4dCqG48tMIhzslcIX&#10;YMUMgbmQKp2vtwp0cfe0/r+vkFrbFS0lubaDbfTJpWpzxS3KwWt5FKMTOo8+GRlghKSSH/VqxwrD&#10;jLYqjrel6zqmqRxvazmx1CNGuZUhhR3RwPtSxzy2i/ICil9s/JIyM7caj6kmn3qRaDf6ywsbe3vR&#10;bxyRNBIboyOoW5keCG4R1je3LbmkU7SSn3hxN94qvLlB4rs11S60gl3uLDU7VrnZHMrqkghWFGiW&#10;2Bbf5LOWjyDuUbzfsnqJTO98Z+IrDTdNl0zR746jdwyuiacJkiPlPG5miuYpHQOgRWYNIUZcLIsm&#10;OG4O4FlP4huVS4xDNdqZb++mju7xJoYkEsd1DAshkCIfMa5jkRguAyuigsyzuLa3vzo/huYT6fY6&#10;fF5k0zG7kgRZEaSCNkR0CumUKSjbtA4wObvirxPYX1qIpVQmMKIMwSSiGRd0ggLP5ZVG8tQmZN0L&#10;gCT5MEXTp291L+vwJc7bGMG8W6AdLtY7jTLaBrOWzihtbsyTtA1wsi3MKqsEsrBWOVbYPLO0NGcb&#10;tzSdWj8M6W/hW7a20JrSJb3TrqS8iuSIhKQzKzSvL5bRhd0U3ljeGyHGdvB2vifRrSHT1v01S7KQ&#10;T7LBUjga2ntpIzMLlnllJYtGCkIlIB+bGQrDmNR1231m7ufEV5d6hYajYXs2madsjVInMkrOAiTL&#10;cgr5fMgEoXI52DBHTTwl9zKpWZ7HZeN28UQ6l4ZmC3l0NKeaGZLGdFvrclH+1pscQSech3xESK27&#10;aU2sTXIa/eXV9ZCDTpLSJr+2UW6zqiySzwQRtFdNI0pTyfLVHMMzB32FTvIKHx2bVV0uX+0vD2qX&#10;ULwW0ktlpGoee89tNNHK0jLchnkSNn37fIkVVIAKop2HzHxR4pt/E/heLXPFPk3V5YTTyW+Lk+ak&#10;sw8oIjM+dw35BlKsvBKsDg9tHANvyOeVdI9f8QeNr6K5luLJLW+V7pIbkSPcLcQXCvIvz2rgYI+T&#10;y2DAbSFc5zni9J+KXiLT31CzSSO1tofO1GKO2ubi8MMN1INixRmeQJG0/wByNZQpdyAGBIHzx4j+&#10;LV1FPpqTwz6hcYlh86OxhYN9ohZGmZ0dYVmFv8spDLE+Ts3Fq8cl+KXhCZNUTS7fVlWSSCeG+t0M&#10;c5kXq0ryKu/J4BlV920FuWbPr4fAaWkefWxfmfWtnr73FjLr9tGv2i3WS8nt7obLYxBCHljMHlxj&#10;lQsi+Yd2ATtGWHn+qeI4NOvBqtzrNpYNKJL5TaQXa3yvEvl4cPmR5iSA0aSlZMj5NxDHxaX4y3Wq&#10;Wxi850nkn82G6uoIU3zpGRGiNG0bBMqSIGVgJCGKkFSeEkvLG2NwGdNQW7X7RdRtKbWNZGXAIHkL&#10;lhgqkkiEK6qDnO6vVjgdrHJLFaHpVlfQ6p4kC3NwZD5DSFktANzM5P2mSGSQBgsjkq2Y5BnIkP3K&#10;527n1jw7DN4Q06ezivLeZ7m3fmH7QzMwFs3mTzRMdreXvjy2wDIbYK5mPxnZX0ceh3VkyPE5maKC&#10;BUvYmIZmkt5rcCKPd8pkWKP5+WYHqYtMW1u9VTTbe7u9PlSxkktZvPWP7Ui7iNzhQzOWUKUzgEqG&#10;VCAK6/qqtdnN7W+iJlbxZLpMWgNq9m1vbK9y7RlopIIQwcGVjGVK7ldJVI3xNnazIa970rwL4r8L&#10;QacbFYbiK8kIh8p7h7fzWkXyfJMMkTqpCiM+WWkBGfLYYzm+AdFsIfDDfYWvLW9t18uK2vIZboR7&#10;8easqHeMEhlYqCc4IXbXc6ZZa5f6RdJPeW5KTI9zpd1JA0ETkmNLhkDsU255YOABxtDBq87EpdDq&#10;oxeh2Ph/w7p+h6W2raLfWNle3Nutw+m2cqLdpcBtj7o7ko+4tEziZACY3+bnKDsfCPxB8Zape3U3&#10;h6G5upjdRjULOXyVuJvPjaDYQsUksbiaLL/uIYxlVeLMisWeC/hfdXmspbwCS0s1gRrjSkX7TY3s&#10;0LGKW5gk35jkZsPJFtaOWM79u8My+vaCs3gnRZ7Dx60WqSWVtDp8em+a13DPE9wVijhBmI8iLMRY&#10;KrrHhSIg3z18/iW27LU9an3MnweZbCyvrK8uLxXMUttq91fK0VzaQo6iFzZyl42hYmaK4+yuNu5M&#10;wqRtrsvENr4R0DVL3XvFElrpEbTJAdJnY3FnIBh2EU5wxLI4KwFUkKl2jwrFaoaxaabcfa/C1rqU&#10;9xp8drDqKWU80d2beaceVNbw/bkkZI1UsWHlGN3Zdk0e/afP9R17SvJvBa3UF/4dkeJJNP0yd5lQ&#10;QXKhAsbDAjMbpHJASixHLKyjpyxi7m/MerW9hpEmr3l5Np0FzbMFtbdQDIElnwXyJGwhijURlmX5&#10;2YfuldQR5zp+kRWLrotg8FtGt02l7zDJabI33FI2iMU8fmgMCswYoGAGMnFYU2oWWp61YajbarFB&#10;FfO0NlqWo2k0cZtrKQo8Lm1kTY/moAmVktpGK5GelvxR4u0aXXNNuNQCacLqBZB8oLGPDAFZftCw&#10;j7SVaMI214pG6hGAq4p7F36mleaBYTabdaJr9nFrMCwYt1mgZpRcKTJBMhUBndFDBlifOMkkECon&#10;l1aZv7K8PadFBp9z5Mt35WoIbW8KqGiZAwcxOCu07W8wYK7RkCtHSvtsMp0nWAdrDZENZV4JiVR5&#10;IzK0g2zDaWUSPu+QAbmK4rHttUt7+O5to9NWKX7KPOjtrS0uUML84lIF2ip5m3aybT90/OdprSN0&#10;SnfYtLPqMN5eSavp6w2LKlxJo8c7rL58G4pc2UqwzyNEwbdLGyrtb5t7AEVYvpbi/ge4uxqc5jU3&#10;TWiStcfaYpyJBJFLbiMfuB8rq0e0DYwdjuqU+KH8PQI12EsS00cckStcJarJLIAyy3IU4kbcTtcq&#10;4cE5Bzl3iC91HxDf3Gp+Gr20vo43M6W0CztdR+VhJU8tZGVnRg3DGJiuFZZM5Ecz7F2MW/k0u38L&#10;2K+F0vpJgJElg1bb5zwzONpgWBGlZk4A2koDg8qa4PTrrXbm8E9i8haWN11B72yKzwu0YdmuflYO&#10;pUFPNI3YXnbjBxvHkWm69qdrJo8+lobczIy26W8lytwhCLPbJIqyJIkqFZAZDGNpVlD5DLaeLLaD&#10;ULaHw7qFveTaaZZXgwIntXRgzmIxxqkYmXLbVnngCO23ynYmtYprZESfQx/EcehWdy1rqH2OyUwr&#10;c+Yt1cRvAI1LxSSWyxXKNE2Niy/dAJDsVJNeU6sZNKS317RpdZ06JzLd28mFltZllDq7BrdGK8Eh&#10;wyLuRirDPFdh4x8QyvqF0fCkdi2N+p6d9jFvGkC/LIlo5jEKBWQrtd2zMUIBVzurx7xr4/tbLX/7&#10;HYrZjU7pYL2HWGuliikiIKJcfbFEJaQY8reXCEko9ehRbTtc4asla5wGs2It7iPV1a7t5rm5ZblY&#10;FERjk8sGJUk5bytoBjXGOflwSKyns9d0/VktdRhDJLFM0DxE2/mNJjLuCS8pTGdrHOGPyg1L598z&#10;OzbpiL10u4441LxTSR5KhkbayMFw+QQcAjHfsNP1m+k8P3ulRypDbXDLbgZhg3SHDxRpPl3MZYch&#10;WGT94jBNe97O0Tgcrssnw/eadFFdalbf2WJJopbq5RLpDeCU7DMhUN8xAHmbgCjcsMU2DwToY8Q3&#10;NhBc3kMq/wCkQvaypJu8seYoIGN4ZmBJCfKG5JFWVvPF2jFP7Q2+VcFDFPdRzNC4EeEQTxq8aOm7&#10;ZslTH3TvJyx4TTNW1S21aPUrjRV2NNLAyv5NwsDZCIqQysITkqoK+Y7LkFWGBXNKkt2Nqx0niuP7&#10;KwitrvU4NQRpEl8qNRbSlwWV45w0gZGC7TuQbCGBwuDXHwW+v2upX0OqvC8UCxho9YkRzHtGGi4N&#10;wsZbhSzOy7SCDipHu3j/ALRu9NcWLec1zPbKjJLbudpTfZSPj76cELtPUhl5L7LW5dcsnuBPbS3t&#10;xbGCZpkEEaSIcxtlYW2wggCRNyA4DK8eeOiOD5l7upMppK5xd1c3dteR2uli3CIIjcWBuojGY3wU&#10;X5kKAbiFDxyozKcbQMg+deI5/EMCf2oYLbylZpwlvIgwoYb1eKEZMeCuHOUzjBBOa9Kn0Nl1Xaq6&#10;b5gcYj01xG43hfMAXdFIQf4VMwPUqZFIy/8A4QnUdKhubTS7eOaGO6IvHu7eUSxiTBaTYRvULkHc&#10;UCnryMiuynhvYq8t/wCv60Medzdo7HO+HPD41Oyu10OS20z9w0RivcQs5fMoeOeRRvyBgBXyTgZ5&#10;xXU6JpKI0kus3LSvFCUi8+JYZI2UZX95lQwBHKjLY6ZyK15fC8c1nJY6BdF3t7SK4uVS3WO9tbks&#10;5R8ou6WEhAd0Zwc/dG01u6ZeXMFhJbXLpLIgkkkW0kF3a78sUYCPe+3GVY7cLzkHjCq5jLlSi7Cp&#10;4aK3VzHHhrWJYpLxI7OSaKITvaGUuDFjcsgYxqTv7IULDOCelSvofh7VLUWrLI3nMrXEahI44i5C&#10;qv8AFuy2M42tyBtz06rQ5YILdL/VrJp5jLFEdPikMl1PAQGYww2w2+TuICKZcsDyigMa3P7Bi0y6&#10;u5LPThBAYWcSae6yzW7KQGiuY5fKliwxGNrkH1PDVgs1qpL3jT6rCTTaPFtQ+FtvL5cemwQyhpWy&#10;V+YBTxldzI4PB+UockYBNeSeLf2Y9N1i6ZpNLNwqKRJdS2yCIFP4g4wxBJ+Ujr9a+1P7W+2WdxBo&#10;fh6YJCwiS33/AGq1KLgFtjbCC/JZCzbWIOc81geVqv2631TRtO863ljcJa2sP2QF1Y7zMzKYvlHO&#10;Nx6crzmsMRjVUjy1aalfyKhhIp3Ta+Z8MQ/sV3dpbSy+EbabSmVhDdwO6C3aSQf88Z8hSwJ+YhSR&#10;zmue1P8AYr8VaQ6x6c9wJYwGe0jeZRKIFO0KImJKxDvtwvav0istRs30KS81iS1tFju4LZo1yISz&#10;7g8TzlZUDYyUDnkfKMjg9KUsjOV8PixisCVjnW1E0xts8h3gQK7IRgM8du4HBYjGK+ZxuTZfWb9r&#10;honbDmSsps/HvUPgv8YobrNlHIro/AguZnb99gsCr7CTJtHJBJP1p/8Awqb9oL+9rn/gVcf/ABVf&#10;rr/wi3xU8Wa8dJ0oTGSd/JSKHTfPnbcPl8raUfy1H3VjjbAJOOCQ/wD4ZV/aI/6FnU//AACu/wD4&#10;ivnKvBeQ39+gl80v8jdVaq+1+B//0f4HnjUgIpJbp9KR4liGQxI/2jit15zZymMwRqp3CIumAQeA&#10;xyew5+tWNV0i60aGCRlZobqESpKyAq3b5W5x+ea8pYrVJ9fxOmVBpN9jmlaORfly2PenedHGdvGe&#10;+OlPZLmR96wkcgfu049unrW1P4a16yihutS068iiuVd7eSWJwsgjxuK8chcjP1rWdWK+J/iZqk29&#10;ChayWisxkRpmKkRpGcfMehPt7U+D7ZLBJ5ce5MhXJAJXPTB96tDRLpdMbVE8tFWVYhA7bZyW7hOu&#10;0Y613Phmz0W1tJJPFV6YhFEZVtYgrSAcBQAeC7fwr0A5bFcGJxEYxbjq/vOilRez0PN5IZLdgSrq&#10;PXBAyK6nwh4cufGfiW28Mw3Eds145jhe6LGMPj5dxGOCeM84rW0K68NXWt/8TEXM1isuYogiG5aN&#10;fvFm4UcZ4r0ZF8MavqUR8IadcW3klZ7JrmYtK9wDzC74A5ABGBtydueRXDjcydOLTi7237fedFDC&#10;J630OL8VfCe/8E3EmleK76w0/Uo72O2bTWMkrGF0DC5EqKYvLOem7d/s4r0n/hQvhaTws/ijS/Gm&#10;jSR26Br63yzXS8DJjgjJdkGRz68YPOOah+F/xM8feOJdLtdKhF2ym9awjmCJHBlQdis7NgFxwMnJ&#10;r1nUvgxpsmr2/hS3udOvbnS7f7OulaTcJFeyXUhLypLI6IZDGAxbBbYBjIAwPOxmauMYfvvN2Sat&#10;/X+d9D0MLg43lelpsrtrX+v6R8++IvCFrpVtbXmjJPqNtOhLXs1u9nGrn7oXdIxbjnkL9K5Jbazs&#10;4FXVrd8k8TQN0z0Lq3BH0NfQsfw2+LHhzRv7FvtO1ONNXvP7JnivcCDz1IdYg7JlZMgDKnJ6Hg8+&#10;u+Iv2AP2vdA8R3Xgm98KX8GoadprawbC3MMz+WrLHcbpA7ASQlhvjJyB8wGCCeV8T4Sn7tfExV72&#10;bla6Tt36N22t1MngJy1hTf3f1/mfD3219JuEttAu3mjbDOWiAG9hhlIbPb1ruYrsa5bjQnt0W8mu&#10;t8V3c2+wRWynKtIsSsfmHpkY9eK+v7P9hj9ofxJ4b8O+LZtJ/s231C9nsNHtZbNoZ5rq3b5/NLou&#10;0nb96UjcoJUYzX6G/Dz/AIJZ/tK/FPw34qvvHN7qEE9m8Gi2esaPaiRTq9gIXuNMmXaplV7ec/Z2&#10;jcBnTax+ZQfnM18RsmoqLniIuSetndrW19Fql19HvY6sPk9eV0ou34fnofh/qfw00G08Jy+IJ9ag&#10;Ev2z7LbQJDLuuBuxJLg4MQC8qHClgCACap2nw+8GyzbpNR1GOGJMztPaIrlwu5vLAlbjOAueTnPA&#10;r+nq6/4I/wDiPR/C1tq2oy6RaaKYrVIbvxHDb3cmF/dXF3LbRupgV2+aFXfd1zlVBO/4n/YI+Dz/&#10;ABAl1PSdFFp4ZtrNbRpltZZLWa402aP7XcNM8aRAyRbQ0kbGJJZ40JBIFfHYvx1wFNONKo5tXbtb&#10;S1t9L9TufDyv71k+2vn5n8yPhr4S+JfE9jFrmiaXJNYi6a0iivpljlnk2FhLFH8juqIOQpI3YHfn&#10;2Lwz+zt8VNU8KLo6+FtPGoT6lDIftizNqMYUDbAY1BRPOUg4YbiMYbnFf05xfsM22u+BtWbw54Q0&#10;rS/DkWuvrPh6K7micWDvd/Z7Syu4kkllhiuTwBlZY43E0jKgUn7R8I/su+AdF0PUdf8AEcUGnWOg&#10;XEd/f6fbWtxGGC2XlZzEonliimk84MqSYVguA5IX824q+kpRwlowpauXu3va2vnd3dum/lZm2Fyd&#10;ayvpbX5/LT+u5+Avwo/Y70+28M2PhzVtMmlF/B/bFpCttBdaVZ3d8rkK0M7xpcuojVc3D7YkBJRq&#10;9N+JP7A3x30j9n2SHxXqFi8NlqNq2p22ieHbe3tbiLImtkbU4YFnvSh3YEAWCIIqneTkfsH408Be&#10;B73w5r3w58Mtfuuta7o1zp2lRXEUdzBpsVrPp9zeQCGOLyZH5uJQrTwIpSRSyS7Fta78ZfHvgCLw&#10;/wDA7w/Hfr9s0NriCGytFvpoZrm3ljeCRVVF2TSNbyq/mrNCFeR1Kkbvh8f45ZhUqeyoRV+fV6fD&#10;ZNtP0vrfzXRHoyxdH2dnTdttPysj8Y7H/glHF8UPAun634pnurfVtIMkerX7xPJNeSXF2bW1t2iT&#10;BaGygVJg8JJkBk+X5a9E+FX7HPwi8O+Clax8MW2s6pZ6pJpNpYa/K8JW5GYtyad5ZeLzJEdVklPz&#10;PiMvG7Jn9MfiH8Wbrw9P/wAK+01ribxNYaLPq1z4dtiDc2ySTWlvcIzJFIpeO0imnuJY9phdmdVK&#10;NHG3nEOvfDK007Sv2hPHt/LpMtpqes6C11Ks7X2p3F5d6ddlIo1UQSKjy75pnO14ljaIsxWKvn6P&#10;izndei1UqN8zfJbtq1p2l0fZ2V9Djp16UKkowXq7ef6HlFj+zj8B7H4iWen6BY2ul3954bv5dAgu&#10;IYY9N12yk8iGS5tFk8lhdZNxAsspQPJhFb93JXo3wM/Y+8Kw/Dez8T6nb2mhapq7XviDTvDLWq3k&#10;mmWjM0NjbSXUvlzfa7beWuYnO+Nh57MgVRJ2XxNOsSLHeTQXGkaR4d0+Sx08WmxbWZ7Br1reDTrd&#10;+L6+m1HUY32ssc86zEFXPmKn0pZ/FTTLCa2+GvxXP2HUk0u81TyrRBI/9ra0YgXJY+abj5NohgEg&#10;LeZGQea+XzTivM6mGdRSlUulZtq9435l211a6p2s0nZaqu51W5afh8unbT9T5k+BXwj8Tap8EdU0&#10;nwDFcWeu6Z8Q1uvDUVpcBIIFEguUmCuNi25mTyZV2nY43sqeac/QHxT1PRLb4d3ejQJHodhqHhu7&#10;t9C1SGFri4hsNOAvLw2xES/ZrqSe9dWcDaysGW4TYytgWvjnWLx9UsvDFho9v4ktrjVbu31G3Yah&#10;pc2mwxg3hV4v3nM0ZBhljEyyeVEq5b978ra9+15440WEW95JpXiNfDvh/wDtMaDBJPDd3cM8lvcz&#10;XsMo2wwWklpLAtwUT5Hgk2hGUq3z2Xwx2OxlaSV0m2lfq3s9GuW6vq9G5K2rtlUxcYJRk369P6/4&#10;B9hfEe/0/wCIf/CK+FfEvhPxJpniyVrF9WujdQPrFhZwh7eyka9jkEbpctm2YxL5i5lYsFIQ8be/&#10;E+D4p/GOz+KGhaNdw+EvBV9ceJobu+WGV5Jjf28cCy2pUxrEv2cwWcG2OAKplYHdJu7Ww8C/E7Xr&#10;3W9bj1q1lsV8NXVk91LFa/2vJI08GoGe5urUPFcTbw1wyPDGiSSzeS5jUbfNfiP8S/CGsaB418O+&#10;BZIfC19FrF0tn4m16K4FtqTrZyW9wb0ySLcX6ulx5jQNHOGtXSYM7Box05Xi5RVqcm1paUeZct9L&#10;vW+jdk1qlG7u9TXEyk5Xlv27/wBf1Y7T4kT+OLzUNS8T/EPULcX2vz3Oq3Wn20HlahFq95K/2SB5&#10;LeNxHZ2Fru3OH2b4AUVgitXf+Kbvxjp1/FoVh4lFzeXdpBpzTaham702G1s3RTBeRx/NDOvkpHOU&#10;kQiNYggRNzHy+68CfBnxNpek/DnWdIeXVPEt1pvhKEtZ+bZ6TF4bvl1fWJba4LJFLFHbxNDA8hcx&#10;GMBDhWFdB4u0vU/i/wCMj4l0nxDDpBuY7fw/c+FMvHqNtp1xayixuZLo3Dm5fMSm7kTErNA7PDA4&#10;IrDM6cnSVetU5t3O6b5le9+t+qd+vV7opwcb21b8/u/TY5RJvCXxO1vw58Tpp59dtU0iW60u6uYo&#10;LVo7q2nTT9I8mxkLw3I1O6S4FnLlgjumxW8ne3Y6l4Qm0Z5PCfhm1eyewu77QdQ1aWPyP7LuWvJI&#10;Y5VfT4phJI8P74vJErJJsEgw7AeuXOiaINNh0C+tLXVW0XWwml2d5OIbS0sIRay2d2iMbWOI215g&#10;+TGDIBvEbMXfGdY6ZpWpaN/wkD3k1/qGm6RZajbPqN66yrqr38t4LuN7TZtM9vfQpBG2cGAEN8xU&#10;+Ti63PUoun7qp2dn3vpFJdUtNbJ/ejqUnJyT2X5W/U2b3w5d/DzxHafs7+Cl1DU/C3h/RLW60HTX&#10;E00Ny1ksVvczyT27sXvd6QT7Io2hCIWdCTlOJ0/xDp2k6Roer+Ir/UJIfC2ovpGv3OryxJqEYtG+&#10;bZfxEeYLnAcQiVh90Iil/MrufBPh74b+PNUsvijHfa5dix0qNNT1qKGNIPsOrRCJRFCpiFszIQEu&#10;FUForpGYyI24eeftZeMPCvjiH4b+FfgPptvJZyX02sa5ptgsTXLSfaLy3u7m/ULHBBbWsojhDrmY&#10;7Nr7Y1r0MJllOtzU5zaaV3zXV7aWUvJJ6u3lrcnFylD31rd9NV5af5HL+CfhqvgHT59M8M6ze6Hb&#10;T+JbXSLt9Nv2jGi2V0J71J4ApcrY3kbSPsLqY3dZePmx478JvgPqvjbw63xKh12eDWtS+IY0bxHo&#10;mswpZLY2NkJYtX1dpmEUxN5CJZHi3ndPhF3bNydha6JBYeANJj8WeIJb6x0fw/Gvirw/4TkhuLG9&#10;1i9uJVdInULJI0K2dy06XQLpDtk87zkY19T/AA505/Eej6f4ju7rS7fSIi9jqRltpHFtYaGs1vbN&#10;ARGrR5KsXkuTIFOVWPOHqq05YeVZJKbm7t6padLtJptJO9raJbthQw/NJJvZf5X/AK9TrvD/AMBb&#10;H4c6Fe/8JLrlimq6xq51afT4DJPdwL9iuoo4baaEAW8V0bj97uU/u0CENJll84+O9hoeq+FX+HF7&#10;GXbX7bS7JPtHmiVLqZpEdrOYHMD2c6+dLIJXVlxuDkg14x8TviF4q8aeN7jxr4X1HR0u4dTgOl+E&#10;LN59PvpNEtPtMFlHdNIWUhbiS7kRop0lDzO/LqErX1NPFniK8tdd8ReIIDJ4YmfWNS07Rp1kis5r&#10;SExpY6G7ESyRxiEMCH81JAkjyN5hZvNq06lOpLHU5pPZaPm23fy06X6WaOiWH5qWm36af16ntPgz&#10;4ur4a8M+LfDccXiXxZqev6fd2sOrFUUOn2m20G+ZcSyQwZtoZpnTzIxJKZjCP3TPWr8MtN8N+H/D&#10;V98ENJM8ekeF9CtUstOvbmCa3jtZlNpJDLJGirHeb5HiDlWaSKIBlRTz8HeI7qPxnovgDxR8S5r/&#10;AE3Sl16zt9Ou3u4DDr+kaHCfstrcT+Yskdq0MF3q08z7j5twYo9wkFfYfhzxjL4F8XaVP4XTQINP&#10;PjSCz8Tf2rNa2+naje39vbz3qyyKJWVYJn8q7uH+dTAejgBvdxmUUK06eH9q5K99L25ua3NZW1u2&#10;la+0Y+nLSrSjHmnD/hv0/rudh8D9F8CfEPXtV+L+jp/wjvhWFtTuNS0exlgWHUU1O71Ka3e3S3uG&#10;IuL1pY5ykYjaERM3zEuT5N8bfjXq3if4aS/EdLTTL0Q3+jS6MmlXdvezaDpJjhMggaQmSa+uHkhi&#10;u/KbDxAwpMHWdk+ftf1n4t+CPg7p/gDRIfscEpufBGmX2li3it0SXzZBef2i0iF7iVBNb2wt/Nkk&#10;j89jkhkrzXwTqmsfETRX8Lf25a6nDqfhi5h8UxW1pcQLNrkU7rDc2scsUcVvax3G64fzlby5fLwF&#10;kkKHrxcKV6ldwS5ZavdtRctXpp7q5dXfmu7u+nFLFpfurPb8f1/TY9e+Isum2D3niGxtXHh20uD4&#10;P0wXU7RPqSeF7gwT21wZWnktWknns4IvMUSyAzbSYwWr6S06f4h6XD4e8BeKLi7tr6bUtRvtbuNS&#10;nQNpr6kIrA263jgyLL9mgbgTAMJgsuFASvl+11/wPJ4wudUTRdEj16e0n1zRbbXybR9Pe6EcI+yG&#10;OOcSF9SVpHJIePzj5mX3Cq+nR22g/B9vi1jQtd1CW3iutcg8OTSWDTSTRTLbMiTSQwmV3bzUQCFZ&#10;Hi83Cu43cGY0qValCNBcnNZWet72vqtk7Xu3q9NbXCjUjGNr3f8AXz/y+dz1O91fxZr/AIp0fWri&#10;wtNe8GaZ400fXbm60/y4hrtlEjokSTTmK1geGZzK0YUGeF0UsB5mz0v4022j/ErTtT8LXL3sF6Y7&#10;XUtIuGuJSLSee/S7t4EnjVISsEkZlKLvCeSIySXCjwxP2hvB2q6c+neGIorqNL/RtDsJjfXGnWFz&#10;9sjuNOmkTz2hG1ltZPP8mNEO8KmX3buWl+MXgPw34Q8NLqSXOnPJqMljbafFdXaabb6RaojXKX1m&#10;WWZo7seZGYmVkeI5/d5y/N9XxUadOlShy8uq010StdXWt1e2j1dtkjP92rqcr3/U+n9L8dt4B1a0&#10;8FapJa3Gr3lpa2djb3luW1G/1SV0jspL8wBY5Ua8dCV8hWZm8xwFZQaXjnU20PULe+v9U06GLRZL&#10;jUNM1spcRTRaO8s39pJdQx4jZWKwJA8ohAMaAbGCMfhP4q/tVeGPB9/JrNtdy6prc9ndXcfiLyY7&#10;N7WwhujcxRTTyieJJYPLkSU7zGHURqVkZWX5uvf2wPi3qtzr/jn4fXeqz6Ld39vFdW1raFd2lLfJ&#10;dRzTxvKJt8kxEc8fmqrkMzjmRj6mC4Rx0nGtPeV09ku2mmjf5LRXJnmCcuVP/gI+/viE0Phj4f6R&#10;4D+I99qOq3b6X9uvIrvfaXPl6FeXT2klqCEQykxWivJI7i4aF94DMBN826p+054Bs/iDY6V4A8OW&#10;i6Ve6gb+2tdYN/cSwGyKT2t+Q0hgjhWGUjBZpEMXkpsKpj518deN/H3i7xlM0ur63JrWm2qNYW1y&#10;bebTX0eAtNHdSyHYXNnI4mUgqf3LI3EuK4TW9X17xBq882haaumafJ4Xjt/D+s/YLeW4ms7fegXB&#10;zPcb3WSOVRGdzO8xZMIG+vy3h3lo2rPmUveavZXas36bW5VqvM55195R36f1/Wp2/ij9prxd4q0y&#10;W88FTT+H/wDhJNajv7i4t9QnST7UC8kxSVSTHPLb27K4kGyLyyXBaXj44utS8UX2m3+sS6vqlzbW&#10;01v4dtY3lOoRz/2tPNeRp5e9h5tuyBrtWKEjLMQ5DD2O6n0jRfAyeI/E1hYadpNzeWM2s6bDAYrW&#10;O4kj8ndEVLiS5eF4y7Yym1id5d9nnPxF8Qax448daT4L8Bk29pbzs2pW00Uctq6yTLNE0LNLKVku&#10;UzP+/QiVNqszGPyx9tkuFpYaVSlTpJQu7t9LWe9nfSyXnrfVHLVnzW5nd9ja+FegNrvhfXNH1CSW&#10;Oe9ku7abdaiKc2+mrGs8iLKGjAhuZ5JVEf3gwdNzDFbHjPS/DXgzxU3izUbS6n0ZNHjthBqaGEz6&#10;ZIk8thN9oRowIfOXgyRnd8pSY421m/GG2Nl8Q/D3hXwy1rDqPheXV7i7T7N9ndvtOo38m2S5jDbE&#10;bSTFO0LSKkrIfLJZED6niTxO3ijxVq+sRSR39t4c8N6Hpt3bbm89/s1lb2Sw3KeWfMhkeB7g7Rvi&#10;jLBlJbj0K+Hkl7eFS/Ok7Ls7Lfslaz77HM5K9l0OGt4NU8XeLvEeoeE7Sa1v9RitxLo0UkRtpdRg&#10;aG4VZp0RCbeHzJBvhBZjEsSNIQC3rutfALxifhvoepRWYsdU1u6tbPybSaPyIZXjt/PtnRSzRl57&#10;ny4t6AIGVjmMFq8o+Gv2rRvifNqU+pWVrqDPpD2uqM8tzHb6PcTzXl6W8raF2u6DI4jI2r5nBXu/&#10;i34uit9D0OSVLpda0e9e7fXEF4Stxcv5qxhRJ5M8v2Q7UICkchTtRdnesbVpVYqk7PR3V73slr3S&#10;+9edrPpw2zujzK4sPG1qtuWjOoG71e9tNOtPPkiubXTrDbDcXk7kxg+bIHCrE2dgUjhxjtr/AEnU&#10;dO06x1HULR7Nnu5reOYuJoxNBg+SzuoDOisA+BtD5AYmuJ1z4ufD3U9Zn8Y6Vp99fSpemT5Emsra&#10;SCBYgLWNHkHyEhzLuys3nISq+UNzviF+0Z4M1bSNH0xmmZVSSS6dIvKhtbmQh5bZ9yBSJkAiYxrh&#10;DygHf9PyTxG4lw06caa5o315k9+2uuvy1vbU46mUxqqTlFGx4kuNX0e6gt5V+zi7IlmZAQZUcEq6&#10;op+VWA5bqQRgDrWb4e+I2malaW+p2F1EyyyEGVM740iJjbzPMIIO4EH+7npzXz78RPiI7SwXthcz&#10;I1+Sk1pv3PaQIDEtnKN275Rk78KQuAoyCa8D8NfCvxZ4iv7kw67pdjpmoutw7ahNIWE5bbkQRAAk&#10;Fc/MeQMnNftPCfipi8VFLF0VGXTWyf3+Z5c8ki/hutT7YuvinZ2WpTa0ssYSJ/JkRmE6GPPLqEUK&#10;OcAl2OCe9eC+M/2g9PTxDN4e0xEiupVWO3v0ys8e9QduyJOevGP/AK9etaV+yjpfh8Wtx4q8QXur&#10;uzRzQLd+ZbWYz8++NY2AxuPCsfmx2HNfU3w/8FeE/C1xayWdppEMLBjO4iSW5JYrh/MfLAFmwSTk&#10;gjA619lLHZniJuKlyJnXDLMPGPvK9u5+bdvr/wC0Jrlqth4M03XLxo7l4zcXEPlrlODh5B0wMkkj&#10;rj2rsPC37LXxn8W75vHOr22jG5kLXWnI8l7L5f8AtrEwjVtwHDt15PIr9Z9X0aPXrVr7SXijgtVK&#10;zPGzJAytj5dgMm5kGSfkXaD144wIoV09bfw+NqTmIyKLOMJE6diSwBbewxknj/gQxC4fnO/t60pd&#10;tf8AgtnXGnCOiifGXhb9mX4VaBbxT6pNqWrSC7BtbqRktgv7sqUGwEsu47gBznBPBxXvWmfDz4ea&#10;LPZ3uk6Da29zYW8mbzUQJDvYhy0SSljlmXllABx1z09JntLx7h5L57cNCwjUzQt5ayyDapHTEm0h&#10;V2HoTuycmq9rHo8FtLDcSbbq1kbMVj5u4BlHyo2zaRuJI3YAOMAVrRyfD0pKapK6621/HU1vd6aF&#10;aLxFqLWbwCSMwRoGg8sxq5mdzvYkkAAd8g/UmqreOp5IvsEnliedmaIWMivE6xAmRm5LFMAdcHNa&#10;d/FY6joUd8YHMdvIXRXWMM/XiQ7/ADG3EgDHfGTxWBE/hHV4ZxI5tYIDydpLNNsO0IQGVUC53MQc&#10;evGK9aq5NJqyMlo7XKkPiFJ7CSDVYpY1n8toWnG2ZpGyECENh1IOSW3YHY5GN3UNPg1GwtoojJHG&#10;ZIVZ0d7eLMfJfBxwHPfO484BNVNM03w/c6G+p6Mbwy+cjQyu4xC74AZSoCnoBtAJAxtx25/X7zxF&#10;bpcanot3NMLRluL1plYhREQViAbbsT5j65OBk81EaXuXm7+gOo77HoU+h+GdGtZL3UL+68tpkjWe&#10;GD57hl3RmMCQKgUYP3OCeeuK5OyuPDdzKZ4IpfJBVYTeTI8r5wCWRX4YY5K4HQV5brni7xhrksmp&#10;RXc08e/eIY4ZVgUnCBYwzOvmD+IbgMZYMO+j4WuNR8P6fNq19YzXNzPC0d1GVX94nLM68YjGBnAQ&#10;59yc1ccRTbaitEZKUrq/U7JrLRdVvBb6PELlQ5aztbZFD5yC2wMzlznO5cnjkkYApt34M0fRYJ5L&#10;OwubFbdmMqzoPtchYA5HOELfd+bhMdScU1/E3h/+z/7Q8L+bbSw2wnuLeSHzIiXKqTGVVHjEfJ5A&#10;UE85Brg7+DWfEN/BduZJd0G6Mq4juJUJ3kiMAkqMYBdecFhnNW+VRfUib2djUv7i3SEQw6dZTWnn&#10;tcJdwxgBXHJOX2cAMQ77PlP3QDzW3o2uT39p5+uLqL7bddOs7aFVlhMKkqISYz1YbWXJJX5ctiut&#10;0TwpqeixC21D7BHbTRqJLmeOS83BMAbY3aMjLYYtwpbAIOBXEeMbseHNTia9u5zayRssRmleQXZV&#10;QWZViYqSACPLwBnGTjAOMcPKP7xaLqXKoluanhqfRp9Sl1KWJLeTJjkF5NuSWWE5JKKzuZCOFJwo&#10;6DPBHdr4h0HVfD5W4tDcRZ81byKDaq4O0sVK4BUnaFL8nBxmvKLaW11GC213w9c6lb3ELxeVHdrt&#10;+zoFBk/dOquTkDac4xjg9sie81ry4hJsjaaYn7XcEQoXyHAlC5VGXnqp3H1Gcn1roomkY2V7noae&#10;ItfTU/8ASE00uqeVDIqM1wCynYVhjfndjILBto7A1yL+IvFRvbi6nvGEXlGC4hhj8gEljlWdgc4P&#10;zMQvOdoIIxT7iSHQ9Jm1OC1u9QN1CIbpLaTzgJcks2/G4EM25EXb0zg8V5Vp/h7xp5dp5sFuxmMY&#10;hg8yWZFiXLZXe3yuWGeR165NEsTK/Ir33MZQtqz0aMeLI9Nt7+O1g+wG4Jc29wLgKYztE8kZG5PM&#10;TBy2BnAxxit62ls1s7tJpZZjbNEYY5A20O6/vHCMd5EfIwSUPB78aOiaXfpqs1vrBjWWBGWaa6Zn&#10;fG0OcGKcsVABII3E7dtX7jTbbS1tNc8U3Mu2WJ5I7dwkTjZjKKN24EqOM7uOfrv7K0E1+Iottu7I&#10;Lq10/VtiXWoWk1jFl4oLgOB+8XO4YRQWBB6Y4O1cmqcui28YjM5gnikSW9lttPjaQzorBDsSVmaN&#10;JBjdnjsfbotD16yew1K9u9Ptbi2MiPLaMPtGxVVW2TgMmVXqAhbg54FZV7Z3cs82saAjWc5iCNZ2&#10;s29QC4LRIp2lUOchScYzyetdMaUd9yZSdkRhtJ+yxxaeIIpcS2jQGIb0EvzLtwFPG3G0MR0wKpGP&#10;7DZRW8LEWwwssauywySIiqd4I+QAkMhZeM+pq5pzXAkaK4s9+pQhJp52BS3geRf9coGFIyMbjksM&#10;ZOeKgsJl1HR5JfDOTdJePbzBI441dpOB5ThjvfJBL5+73zis6UrO1x1Ip6rqa2qTarNG2jpewQKn&#10;lXktyVSWMYH72CEQqcPITsBYYABJz1qL/hCIdeljn0y1mjuFb93Zh3ErpMvKjJwCUwyjaSvXINYl&#10;hFrOmXM1pO15JezTYuQ0E4EpVtpTbJldrovBGSDz066Yj8Y6ppzHQJjNHLOd1xeC58+IKweaMLE4&#10;UKc4DkjjjjNbxinqZuflc7Dw3/bHhC8+xXscwnjgSOD7TPE3k220sQy+XJubepHJHAJJGclsGoa/&#10;ceJ7iLxCvmuIN8iNi1hlQHCRqWO1JAW4xwegzg1geGNb8UW1wdG8RT3erWU0ihYNJiQyGZh3cbh8&#10;hX1BJ/OsbVodR8TapNaalZ3KwxSSQpayRMt0wZgfkEkgfdgA5HPtg5rZr3VK97PZmSqq/Kla50Pi&#10;eVYLkXmtWOnATH7NBEHJbCA7QFhT95nd8z7wA2Pem301la2KyJp9zFLagSva+YksX73Cnd5DBVwB&#10;k4kbAxjqaqw6DqOkQ/2PfLcTSSsLq2LRxw3EVupGVdsbdoZcgMSCOxIrb0iz1O50WS+nh8gxSCMC&#10;x28s+4S7dsiFm46hM4wBwCKyopttmtSWyaOIN9f6jb3EGm6na2htEWW0mmQQB952rFFMcnIYEsOe&#10;Dzg1fbVLjWJVsp7udore38m2lwZT5swUsSAokUkcZO7jIUZ+atZi+ixF7q4S682KVra1eESgBioT&#10;a0oceuWUqevPINZX2i31a6uYUSG1kiDTM9nKAzSBVaVckHJxtUruZAwHIyaunCV9XbyMqlraLcwd&#10;a0bU9UU2msM929p8km+MzYQ7ZJFEXJEjfKQ5GMKCMYxXPx+KdQ0DV7fRrVY5bK7mEouTCEnjiV8R&#10;7Y1BYgZ5wd5fqa9Rie70yaDVtTh+0Bs3YmDYWR41YlpIxnagbGFHyjbkkgCuHNkmtXUen6Jb2sU8&#10;dpC1zJd8wSpOQ7KGKnADEk72BLZBOeaiUJJc8XqyalrqNrE+sagI7pDp9xeXEkcAQtfL5cMcjnGx&#10;XLOI8sQFBGd+Tkckc3JqDm0kjt1ke4uUcC11C0dzDFMVQMDuKuBtyAdgy3Fewa94U1ywitbjU7J5&#10;knkMVpbQ3fnxghfn8yMArHg7SM4xwAMZNeeeIdAS0uml1JotQW0tokjgl8rajgbw0lw3luobcflX&#10;g4xn15Zqbk242f8AWp0OMVHSWhU0+Hx5dX9pFBZgWhf7M/n2gY3J8vAWOH5mhChSGOSeOtJJqtzp&#10;FysK4aOzJvbaCXKypGoYSM2d5ZCQCwRsKcZJwc2QPF37uDL2RWSKC/fR3OyRwMwRqCEdSAdw7bSW&#10;OCRnoLPwR4kl1WSLSFt0jVjMZnkWOZEdtzBkYsyyZxxj5uua3lQlb3b/ANf195jTmr3Gz6PEbC0k&#10;vhdTzTRm4eOMtIoRBvwhuTzEFOd4IwdpCmsddZGjNFp+iW1zDa/af37XEbhp2ZRIVVmYQqVZucsV&#10;Y9eRit/W9Q1C1ujpmqX9rfbLZrQytzJItwwy8yqBubnGFA24OcAc4UWpwWGg/YbzULgxuix2n22N&#10;WiGJMqIEDcdCPUkgtVzioxVyVJuTaM6O0162uJLxra4ZLtmjikiEjStNCFAG6PALhdwyGIZvlHrX&#10;V29lq17IFtLc239qSP5uoWeZC7Lv3ORt+8hJ+ZkC9ec1w41b7BaSXnh5tQWaSWN9rMsR8jcsZKlU&#10;6KSrA42gkqBgE161rGs2OnyTQ22jQJC0IVYpbg7FlkAeVpvLWMqqD+EN1JJPINa0kuZv+vvM3qrI&#10;jk0jTNHw2qSxabJsZ7meG0MkzJgkRxu5AVZAGyAo3AZABxWTeabolzHJpzO11deXCVzaRWRjjiUt&#10;l4yWCouAzMiszk8A8g9Jouk61c6eI7yKwtrRFtXsnhmjnl3GT7wEkuNj/KRuVtvGAQKq+JPDfhyx&#10;1hor2/nv7q6ZOFWKG12whZGO8pgDJyDnnOF5ODo6cnBzklZ/1/WhopK6hG+hy0fh22hnZbi+mjFm&#10;xurUQwxSo27dGWYkIzK3zKPlzty2Bnhk48rw3dy2jRz+dJ5qBfJ4EeMhC2XIzztXBOO4GK6ez8W2&#10;urrHDPbzSPLG7xXL3RZzGGAVkLeWXXzFOS3HoRkgYtnp95ZxQ2euNZ2Nm8Pkra26+dOFJG4hgo8v&#10;yW37cZyRjLdazdklyLQdk73Zmwa9PboJjfWKXqSJHapHHid4iDKJIG2lE4+X98oJznk1U8a63IJ9&#10;Pubu1l1G6nlZJoI3aebDLuVioKbt38ZO3JYdMYHobafolrFBN4hi0+6Aubi4GqSI63Mjuv8Ax8IN&#10;5DIzLwQoCsegFc7YeH9L8QSm6vppoZZCyyIqr5q5/ebUO3zRvUA7hlVGfm6VlVoSnHkT1/L7y6dR&#10;x95o4DQpra/8Ow2mtte2dncsrWMNzZmeQCN5BKBuCqAzfKcnk8MTkE97pl7La6DHpujLNaR2bpa3&#10;F0zySTXRn++jxSblRUTG8iEAjG3rXSHwjd3OuQXkE2y2UNbyW1rPK6qhYEFBtjbc3J2kbckOQTgn&#10;rNZ023GnPdWUzQmCb9w1zErTNEpACEqBubqNrBjnAGa6KWGlGL55bdepldOS5UeU2c2gSGbTT9qg&#10;aMb1CE20bNJtBaVOX2FRt2quARnK81aHgiDVrGIvePbxSxAvaWaYkleEFQzMyq6nB4yWB4OMkV73&#10;4D+D/jX4jX9mng3R57u2Miylntmt0lRiWKKUWPfn5gQ4wqrkcjJ9TX9kT4mWXiO007xtr2ieErm6&#10;tU1kWetS3Uv+ieewjWF7ZGgM0iI7JENoygUHd14cRmWGpK1Sa9Fv9x3Ustr1XeMH+h8qP4V8K2/h&#10;0/2zI0cMeIIsSBbsxw4YxDamGRiAGLscA+vIZq9hbRwf8JFaaZBYSF1ggtLWBppZkG5yB8zAjG4k&#10;439+hNfoxD+zj+zB8NZJdX+MWtalrHlN/oenWUsaTz+YzMJHSBFKqwKEZZ3UjbtbGKmsvjB+zX8O&#10;L+2PgLw48Opo4vNSlurS3FvPclW8uK3kZZ28l+d0b8jdlWRlxXBUztz/AN2w7l8rL7z0Y5Mo/wC8&#10;VlE+J/BP7Onxt+KWnT654U0TV4rU366XeGeDZaJIF+ba52EOCVAUgAHPfmvr2x/4J+eKbKK3k+LG&#10;rafaQNtinNpG1/cRjYzAyWLmNYndgowWYKdzY4wOo1X/AIKEaRorag/hnw3a2mralBB5kVzLHZ24&#10;+zqiNsMQBdQxMhaRFkBI+ZVGK+efEX/BQv4y+IUtNK08xWMO55J7jS7VY/thB+bzrecNCCWUBmAD&#10;EgFSxOD5M8Rmk3ZJQX4/qehHD5dD4m5s/Q/wh/wT9+Cvgu3mvda+061BazWttcXGqyNBa4mWJ5Xt&#10;0YqJCqSqY0R2w3ykYBI9f17w/wDBP4baSlzo+k6B4fTwyIk1HU5riK4mS6SePH2doWIF2EKLc7I1&#10;IDgh2GTX40v+01+0e+niy1DxHc6Vp94SfKsVhAaUZLPDwXhY/wAUiNu+bIxu48zufE3xH1yZ9Kut&#10;dmnSd/Nkt1uzH5j3CklTCvMpcEcOWGFOCOo5P9XsVVf76vfy1/Lb8DsjnGHpL93SP3MvviL8JLLX&#10;7jxRd3mhwa8CdLj0+eaVmhRvMuTM0pjWWS3uASSHdd6ktyEAfgLP9pf4TeH9CuJfDeuXNpqV5NcN&#10;Dpuk2y+Vbx2hkgkubaXaTC29hIudquXKlWIr8h9Cj8QW1lcaRNO8AitZLaYTvJC4hLERqssjqV2s&#10;eeWDEjHuSeAjOs9teQafayRW5gnv7e7AllMjNIfvb97HO4jcCGwcCtY8Fc0U3Ih8UtOyifq1rX7Q&#10;nwnh17/hJ/FmvwG8hsLi2ttY8k/vYmhj2yToHt1kEnzGNZYC1vIqk7lZ9/c+MfjR8HfDeg6Lpcl9&#10;p9xJpktrLoqSvbPLHDIslk4mjt2aSdRazuGJZQ0pJXYqAH8abbww0umTS6frClbOMERhfKRmjw0h&#10;eRsAhcZI2jlgeccUdH8Arpl/dXrm3gF0sYmVJQroYsESMyNLGFy3CgAE4OAMitHwVBcqbf4Erieb&#10;+yj9z/E37TPwWvtdtxf+MrOytrqzcaf4fECxTz3VqhDTwyx3bRrDLjAhlON7DBXLZ5XRf22vhBZS&#10;aO0GryXllpbra3fhq/hxBbOrO8dzGEaV4yo2LtAm+bcOjKR+HN14k8MW5+0W81sWWfclrFYJHMX9&#10;N4Ey7mAzjPzjurdKsXim4NzJvvLOxuYLiRbQ3+dgi2kQqBMx37RjKHaRn5SCMVyy4Vw8WouTf3f1&#10;cr/WGq1sj9w/EH7Z/wALvCGgXA8I6jqTxRTyGIyW/wBrkihkkMjssrCGQpI6BmUtuZyWPAQV49f/&#10;APBSHw5qGkQx6Do4u50vm1Gw/tO5ZBb3TupmaPY7rH8qgxojsQCQCAxFfl5B4r169sYrPXbq+e02&#10;xi5tLcKiqu0sGCscyLyBuYlSxA7V1ug+A7rxNqzWvgrRJdaaSCS502KGYWzKINjSkxxBSojJU5JC&#10;knnJNaU+HcKneS27kyzqu9I/gj7Jtv2/vjrFOp8O2+h6Lb3UAtZXuYpcJ5j5d0Z5D++kOGJKhdyq&#10;Tjofnbx3+0H8b9asprPWdcmWOINp8MSKklv5YHA3SmRusaHcx3r1HOK09F/Zr+Iuu26W+s6ZJpUN&#10;/JZyNfiF7y4tVvVAj+0RBHuEVifm6orAliCM19U+Ev2B7LwnY6rrPjW4u/Euo6eFf+wdFga3urm3&#10;uFXyrm3M0Zbzw25XhVHkxGSNy8CalXLaC9xK/lr/AF9440sbVerf5H5nWnjTV9RuJLbxP9sntbg+&#10;XHcbEBuXwCY5JWY7S75PYkgYyat2nh3U9SuodH8IWWpb2tHnht9MhBKRxxs0xwmwSbA3zRlSRndj&#10;qa/Z/wABfsyeGvBGkT+H08H2/iDXLWdVSS8nYfZ1Lmbf5TTJA0jwgFY2SFBIgDAEKa2fDVlrl7Nq&#10;Nr8M9TtPs+qeGrfWrCK9smvprvTY1l8lbVoo3Jngm82GQuJHB8qMkgDb50+JIpNUoffp+R1U8gbf&#10;7yofmB/wzD8cfFdon9taPfNb/Y4yk6PFDNbwTheis5dhtCyMAHLKSyHPyj2Twf8A8E7rvVtF/tvx&#10;xqRsYJbaKS0fR7WS4tbhTIomUrObV7WaMsGZWBIGTzsZa/Q//hENP8a/bfGHijVbdZ7zSzpc+o6f&#10;bWMmiwx28yQvpp3W4k2bJME3QKk7lRf3ZK9B4KhvtC8O2tj4WudE0S5u9KkTW9JP2prq3iiDCObT&#10;laC4iZ7YtNJ9nfeu+Ty8KDtPlYnPMRJ7pfL+v67HpUsloLo3/XkfJXwm/Ym+Aera+dIafUtcisJb&#10;hNR1KCGOKzbZhZbqCZRl4XkYxw43IzZJwwAr638PfB74U+DmtvHeh+FZ7f8As218nTp9Na5FleWl&#10;xCYLeN5pHilW4tkJZ8qzLKwVcbfm7S0vre08HL4RtrpxqdpBsie0Lw310I0DpNE5CzMWzHI0Q+VG&#10;DW7KANy8Pe26654tgm8LeIToSXEwU3GkwNcxXVwwklmZrlpoZBLJJCUcuWTIC+Wu4k+bUxVSpd1J&#10;O3z/AE/yO+lhacH7kbCO/iy98LaTo8VtrcmlRhItY1C/1O4trqO6lfyvtNpdwTwzr8rybMqoZlEb&#10;qE+Y9L4w1Z7OWz0H4ha01vommfaL15r+7RJpLgRrG1tqUlrJEsZinfCTIsjKBubLPvHYaHodrJ4w&#10;lN/LbPqMn2iO3+zW088kMdsqOjCeOIwqZJRl1mQF2JVCpDE+W2up6pqd3PcaHFaadfaVqwg1W0XR&#10;jeTu13axNNveIqt00UiTwq8kbgMUDCP5VGEUrtr+r/1ubSe1zsI9Ph0rxna+K/DVjc6P4f0m3kuF&#10;vnSI2l22nxJbz22r282+6ZvK2xxPGAMB5N+7AOXqeh2dxpegRaVrEkMuo2t1ZaWuo3CarZrb3kLB&#10;Xl+025laC4llijm4VoywKu/mDeeGPD/jjVrqyWexjjTVWhvrxbCL7NFcQzlPtENvG9u4CSqYhNDM&#10;koZ1LxXToAtek+Dvh18NvAlmPGDaZBEYZ3ea+nut6jKRh5Cj+WsbP5YaVBChWRSVBOck1brcyTT3&#10;IPCHwl1W3lGr6Vd2umrLaadZro5MsqRrC/mJMEBUJOzMyPtAZ0ijYSqWZa7bRtA8FSLda7qGpfZb&#10;+CRpY4luo82wTzIn3W8S5J8t2R2cMChG8K+a+Sfif+218FPAsx8G+GIrvWNWnngsYbvw0UvJBLdT&#10;yC23rE0qxNHJHLt8x49+PkyATXF/EL4Y/Er426Ppviv4WeLP7L1KW6WXUY4tFZrgLdGN3iSWaTz7&#10;e4tkODFKMPGCGQBgw4quJjGSg7tvsr/fbRfO35ju3u7H0X8Uv2m/gh8Lo5f+Ev8AEttZW99tu7WW&#10;35md4uWlXySZCGKbAy4UbG34bh/HtR+LPxm+OOkWOofs5WmrNYalpq2UniO4v7O0lt3VHLOkd1DI&#10;5wyloQVk2yOQxUEiu7+Fn7Jfg3wVqcF5remT+I9S067nv217WLmK5vpLu7gMZMMoDC2eBto/dpEr&#10;DYx3ADb7n4f0nwh4XmHinQYriLTmnjvrofZ/Omt7goTvgaEGUtIzAlAdrhTgA7gVOnKas5cvpv8A&#10;8B/8N3HGajflVz85/BH/AATu8UePrm81L9rzXtf+Jlm91HPapb3I0KJ8SbAk8avG6vMqgXcYYxsY&#10;8bs4x+ljfCjw74at92mJptlC9klqbGS0jtphHC2YwDCFSWRGCiNpVZThBuGTnq7Y6be3cl/Y6dLf&#10;m4sdtq8MIkW4hlMTugR5EDNgiWQZJKKNp3ZSue8XaRrj6O1rqVil9BaW+JVEEkis4lO25UDcJinB&#10;WJ4g24FlKEAHWNNNpvfz/r/Iyvr2M64N/o2u6hdWsCwrHbW9ze6jGtvBMz7ZWjhuZI2iEmxIpcCQ&#10;KCpUB8qM+f8Aj3SNA8aeE7yXX9G8KapY7Rby6Z4i0n7d9iinWLE7xTJFc24Dvh4iMAIORkg2Z7vS&#10;Nei1bSdDsNJ1yyuruRVntre3tfntW89IbhXwzSrhhtLB1QncEdDIde/8Q+FRZ29vYx2mq30Nvvso&#10;LS9tU1GwUSQiSKF0mt2eBZNoKecdgC8jIWuj2aulJXC3VH5++If+CbH7Eei3Ooz+HfDOoeGtVvZY&#10;ZJNV8E6nqdlf6ZNLLgkCMtHHGgKuqbX2puIIRN1ei2/wK/a2+CPhyLTvh/8AGkeIdItoGaOx+LGj&#10;Q+IbaZLZJLhIk1Wx+x3Pmxb0kX7ShP7wKrDyjv8As3W7jT7GEaxr2nP5lleQS6eun3slnMbXUHiC&#10;yxiJwnmPcBwXkA3fMxyKjtdQXS9VgvrhIAuowr5z6RJHbKkksRa28+CVGFxIuzyt6zO6bmJj2nAc&#10;VZaMn2Ud0vuPEPD1x8WrrWG1P4k3fhXaLeRLGO3ivI9QurxkR5ZWQxFrdpFIeSPauJGDFfLwxfYe&#10;MJdIsjeXFt4vZU037Xf6bfXEOuafZ6Tbb5leDTYybgvcJGdgSJX4PlhsOK7dvB3xA1rZpuj2Oh3N&#10;jc/8ftxMxu7rUjJCqQzywlT8jDemQu9EjUKwHzVo6Z4blg1CbxhDplzDfW8luuoSWk/mm3ubMK4M&#10;kAd5chwSu0MCWDAnDOeKVCupylGtdPo0ml93K/zOqVSFvh1OM+HX7RXwM+JMl8vwx+JPw/8AEFoA&#10;txqNrBfW0E1uo/fM225+Rpmj2OyMsbkoxbLIwX1fUbq4bTL11sBotrFqc32uSQQX0CNIdq3FvJD9&#10;p8qTc+3mIopH3CvFfM918JP2fdO+Ij+KbHwx4Ystfvbi+t7+8tNOt/ts8creZeSXEqxtLG7uFRzL&#10;5b7iysVr0m98PeENN0eK0sbqexnZ3l0m3to0sXa5QylIreWxuYWkdVjkIjkxG6xsXK5Yi63tVNNU&#10;rx731+6yXzv8jKne3vPX0Ot1jUGtdLW01PU5kXfbS2WmvF9kvWAaUKlvDIVZJnESkRtAQ4Uowy+K&#10;6G08OvqMMEXiDzCqWpmjfUYH04uiyAGa1kt5XggnZQ24RSQ7phuC4YhfFZYP2itG1UXOg+MbOTT5&#10;IptQuNA16xhuZluGwh8mQytceZtjcSQJNKu9V2vGvB8z+Mf7SXxE+D2vabY6t8MPEHxBtodRWDXN&#10;Q8DpNFc6QbiMOJlhml+eN2cAIpaJm+bcHKkYrFw540pRkm/7rt/4Elyr5vXoVK6Tnfb+tj7F0aXw&#10;5rc15pPis6QLWSCS4s5mtrdmuGRjL9qiuPKaKVCHXDCMvvBaQyFwwk8OWugaPrlw1xJqrWV9qUbQ&#10;TQea1nGs8GII94JURoisAVSMIXZcBsGvz+8L/wDBQ79krxFrUeg6v4tvvAuqXET3l1pXjrw7DoRm&#10;mXKSKIb6Pyrooo2OFneaPAVXlGRX254B+MHwz+IVq1r4Z8VeHPFGizWDw+Tpep2V1LJGxQJCY4o1&#10;GfmV1OWMRwGzuzXpSpSinpp/XkYc8X8Mj0SHwl4c0+2vptIEN3Zy7JYLUm6N1IYSfsyKZndppYPM&#10;MUakqYwdq4G0DhJprHwzLaamZwttNEtpcXsF7L9mVpGEu65gihR5CdzOZWYlNrbs7Ao2vGOs6ZML&#10;jQtTOpNbXTy2lz9utJnaCKIbGkd1DyRIjBDkxOAu1wAu4jhp73wlc+Kb238PBBr0tlBqlp/ZWo30&#10;9rJcEC1S4kkSGSKLzLcKskJjw7p85cCN6UI6d0NJ9TWuvEllBfvqHhi7i0Nrqwh1Qy6hbiZ5JZC7&#10;JJDF5EyTLcwruMsRkkIBbYjEBsXUNa0rQLiW2muG0y8cQT3WnWe8QRTz7reO4V3EYKXSJ5TyRlvL&#10;5JxtID77xLevdaZ4d0S+tv7OnubYQ2lnbu1vLJHJJK5e5ZoBBIrlWi+RdskQYlgXjPmEkevaxqV3&#10;e+JmhtblLlrhIYy8MMV3CkAl8+JYlBbchTfKZdr73jk8rmtFHS7ZUVbc9nk120gihutZZVjnW4ks&#10;Li2aK9DNGjyywRNGh8zPyEoTIykkNlQGGgfFfhTQtBgsNOsNWt5PMaNxLAGaEJLgwhrgEIvWSAu3&#10;ljhW4bD+V6Nqfg3xLAfDh8Nm1027WK/gubcOunXUpYwWz2k1uUaWR0ykpyVeF0l4cOid3qHhCPxH&#10;4JuNRjuZJ7iJYIILCeeM+VZ2cmBFvCiaDLR7lOVj3kqyAACodONtQ8mi1qUukeJ9LWKKT/SJ76O8&#10;ltZmchr+3k8qWP8AdxofnXc+0OyNCfmAVsVrakDe2szQNNqFtJpKMlvZmJ443jVo28ofMHcK5jIk&#10;Zc4VfTZyGmpb6DZ3lsxnumknLG1y6zW58oO3krIPOjdUkU4UxyFCGJ2BS+xDpWv2Xi4BJpbp2ihk&#10;W1muFla6idSk1xZzBkfzlZ4zMi5PKnYzIhBJdxWS2LtpoHg7T/Csl5oVzaRpN9l1KVG3OkwKkF0Y&#10;xytGNwjPMKoMYAEe7bFr8V1p0R8OW9zqTXLiOdXgimBSG6y6SD7R5iPEHzmNLj7p2jaM1myx23n3&#10;oiie7t7E31tKNMK3N7ChfedsD7WV4TJh1+4FIAVRlaoXPjzwhHptra+C7fU9ahmgnjXTkh8+OC1G&#10;VuHkk1BgrbCxhljOXbci4GAapUwbOil8cfEjTXfRLltN1UW0zapd6fJstbkWbDEcQVGlVzuYnlv9&#10;X8gBblq2reN/B2nWFpNqFmTKyqYiHlggieKPfCIpPnQKWYiIKu1iCGC4OK2geIdWm06xsvDtvfW9&#10;rbPb2UDfY5nujbqdyJHJM7GNYwEkETIyFG2oWIYDuUg0Sx8zRtQtRDcRq8nlwuZIDI37yQyIYt5a&#10;TaVEp8wsRyZCoNZN2dl/X9f1cI2stDFsPE2h+Jrsy6fbavIGUTXd9FayFWkUiJElgSYlmwNrbI1U&#10;vho+A2O4+3eHr7S47rw75YkWSa3t51MixtLu2PDJuAZOV2kknDj5geTXD6fM3i7QLOMC007MPySw&#10;gPBbSTqdwMjLCXRvlUxtEdrLwiE4G7bajcT63JPayTSRtILi1nspFbfbKod2+RYhIxJw7nbuLjaS&#10;VOVOPRoUdGa13aaYlm0N2iTyypsWWZnMDkb3WVoY+ElC7QPLyG3KwJ4DY2ly3mgqn9g/2ddTTOzw&#10;yrHLJPO0wEv2d41z9nVsE5kaRXJ5wuK5HxabC2vNKvluLNLW/nC28enpA6O5AQQrDIG8z5c7GjCP&#10;uUbwBHWtLqqS6JJrjavqCyoVffJFJcNDEWj4a3VFdmDbdz/8s5CSFXgNXJsCeli7bXviTUb201u1&#10;TmO1KB7qOQCZAFheHbEWRhuVVO0NtKjKMzHZ1MsMc15FZIs0drD+6Ngo3wEqqu0rLu8xkZZWCmBj&#10;tIVsjDRjzH/hO7q6ldbvTrdZrqRzaqlyuSU3K4iWCQpKxGW/dlzsyzL2K3yxz6UIr2AX3+mrBE8l&#10;myxtDOTbuqwSSHy2AcI7Z4YK3zDYinKU436k+q6kpA12eJY7m9ujbQz6jEY5I2n8v5pIZHVElkdf&#10;Km2EhmXchZWBrN0zx/qGqauNNMNtJNaYlhTdbSRvK6sXTf5kbwSMhDw7gY3XKFgwLDIuL62S3vPD&#10;2m3U9nfzyRxEiNdqmKUxGEzSeeYzIMhBKxQsp2lC24YWn6Fe6zbfbJ7mWQwySS3lxGzj7LPGv72C&#10;4t1jjhKOsaPhAn7zHy7wzVrFaaluJ0154obUrh7fTL7V7SXTJXil2rFBd200ipI/2qKeI25iMisT&#10;ICxkxtG5Tg4PiH4iatcafNYWsxMjM8KsFZoYZQVZxHFGsAlMKATBJC2/OwvwQMnSvCT6HaTa+v2z&#10;ToWlF+CyxyWPlOUZ0gcQtLBiRGG0MxT5iDLGxz0dvrEmh3GqwoIoZEiXzWGYX2zE4kURxEb/ACnV&#10;SG2ksFK54A3pyj2MXHW9ih4Y1S707xHN4M1AwO/2GOW2W3/1s7cpAVtnedfKDrGjNvLJGQSFVmar&#10;kUlnZy6VaaRpV9DBHekzG6SSOW1jwSVEccskCx/u/wB2oXyC3CFPutzmpa0mp3Vr4e8OMh1K9hLz&#10;Q6ZMkUVzGrKEuBIZEbdKv+rIwQzhVYBcR6uneGLiSF5LFnttQEcaah9rlkuJoEjLp50QmbaGfiVF&#10;3SABiOFKk05eZD1Yajrvw51y6utAJnaymtbe6Pk+XbJ9kXMX2dzGvnJtJyGLmQZwM7No57w9ZSx6&#10;DDZXWsLaTQRG3+xoVuHa7hZFkU3M6xh8hsN56kAFC+VYmsZtN8TaRYJZX1tbWpubiZ7HVdJkgdRJ&#10;CNzpJa7pGFvdsQ0wH2oAkFivz1k6vr+uWemG2jtrI2l1elr2T7Qojn80LFIypM0i7UcKQBK3zgKu&#10;wsVrppxVlYykc3e2C2KyS+FdGWYLEIru5d8zsFQJI8tsiSRIyeVtQLNINg2KYxgDl08OeNNe8/Xm&#10;hivNOmsWsksLd2TfDsLB4FaZ5EcqzIV8yR1HK/Ltz6bpHh3UtPIhvkvWtr60+0XcN3K8CMDCNzHZ&#10;czcpJb8KS8bNwnlsM03RdKjll23l0t9NdvI9hqRubUi8tkZkWJJ4WVZ2jGTG0pEi4CFjgA9tOqkc&#10;sqbseV2H2vSru2XRW3Wv2V4llSFkjJGDL5loskhjlCxor/uwCfnEgO4ng9OtpfE8ktso0+01OFhH&#10;JdRx4+027n91IGmXO11G0hg3I52jkfR9xF4eV4ryZ4JZ5hAft15Zv9uuCmYwx+zIrOANuZVG3p82&#10;NxHnb+M106zt5tQt4/tU7NHEC0puGn+6jtD5WYvmKFkcxsQVbhcMfQpVUtlqck4N6t6Hgd34QGia&#10;RdJLHDBbXk0rXEVtK1tEsm8kFxFIYy6OzkjAVtxKYOK851fwpNYC5sbSzt4YrmOOO5vFsvsyQ7SQ&#10;GjWCDyWZsYJmQZYnIIyW+k9U8eadeWFzdQwxwzTSRBNQa3nIj5RGR9oyY1Zmww3MFHRhnHkHiHxd&#10;pMNpfa3HexSWFu80Eqpa3TQlY2PLx24cuAAE8wKqtySOCB6lKqnucM6fU+ZfEHhHw/4XvVOoXMs5&#10;uF+zwx6kiyBvIDAqYUjyjxpwXBZCGwV2jA5aeGPUGZ4o2WTygyKs8eLu3YhJQBMicc7VX59hAGGB&#10;GfWptT8LeI7mbT3WO8SMpHPGEuGL+SpWOaICOTG07Nu3AK54AzW7bfCi01QfafD0S3omHl3lnDHC&#10;4iIiDKJYp2gdMqu0gKzDGRgAmvTpVoQXNe/zOKpSctEeWr4atf7AlK28kEziRjZnyopoXWFpEaNI&#10;xhFd22qzkZIx8oOK6/w7qw1CwtljNlcpcCKKexul80faIiU3RxtsMEhYBl4KqMhGbha9uHwq07Ub&#10;qOaygktprKFYUS7WWd45dwzKbqFBNsIVcl2YDIYggkV7x4X+CkYmZrmeBUt4P9Hgs5p4Gk6Rs6sg&#10;dnETH/UiEbGflcMC3n4rHXbszqp4R3seW+H/AA7r+sX5vBZ3c9pazfYLm93LmE43vMoDQSfadhEi&#10;rskjLSFWKKwI9PsvB9ve2x1garYW09nqkFvA89sdNnmM0YW4ieQPcXCTDacQ7Xjm3FhgEGu5sdL8&#10;Nv5OsQpcxxAJ9psbr7PbG4li3RiRre5OSm4APJja4MeMPgLCw0SHSbrw7aRX+o2klgJmtZjEzXKS&#10;yR7RukdY7peW2iFgV2fu0JcKPEr4iUj1KdFJXZq3Orvpep/ZLu2F4sN9DcWVkmX2GOWGAzNHJCky&#10;W8ZdVkjMkxyQxG1tqcJf+MPFHhlP7b0IXN3ZWq3q3NgtsllDIvnJNKFaBGhF3kzK20EyIWQorFJW&#10;73UfB2oeIY7S08L3smq6PYKlxHpcmnXEl3HdRqCIPLeSOVk2lgUSCbnkAEqRa8Ov4w0+9XRI9Xt7&#10;XUo7ryka4s1j8/dAswLzQBVuZNrHKmJG2jLgZWuGai7K+xvG6vp/W5x/9q+Ipb2513w6d1mLhWYS&#10;Xct01pCqb4ZraKJkBj2yLuBYbo2OIyw8sa98sjznW7Cyks7qGZbltUjKpEySh/Mt9RkfDBJmIO1Q&#10;HRgJAQOF3bcpaS3uoWV5em5F88NxY2jy2FyZ9wWO4htraZmVQrgyFfLjeMoeMg1rQ2V/pnhqbSdO&#10;vdX0ZL7VbyDULhUt7y7uVdGnghdoEngiUS/vPLeNceY6vsLiQK1tDTmas0cZOf8AhLpbPT9VtI2s&#10;9YuptMXWJmtrpre+DqyRyTND9nieQKIo5ZJ/3hCOqrI1dRBZavpYvPC51TWmuE+130NvbySRNP8A&#10;aUzBLd2CQQSGDzg26dI5rdmUFmWVS9cs9n/Y1/NrFrq11aWd2/lWNrfWciWNo8wQtuhCLtt7jaoY&#10;27z26s+8RBQAtW6vBBNbajo9xa2mk273FulkYjqWnYiUiRbW4hvF+zo0sTIjtiOMPh0h3HBy2TYt&#10;HYwPP8c+HdOk0+3XSL9Xd4xPqcslrcWMU8b/AGoIvnCSFIJQMSC4AK4aONpDvOv4I0TV7Dw3qLeI&#10;7jy7nU7Oe5g1fTbea7W2acmVmnkjW0kljdPvrKbhdwZxkSBq1L9bK40iG9vGXXbqO0tLSxSYv9tm&#10;tI8o1rBEt2IriRECrCgaYbVQruwqLhPqGm6Xpx8VeDJp4ZIJhZ3FvqULPNHb7QY7Yokjwi2Yhtsj&#10;RAqGwCgjfaql00VFJpowtJ0T4pS6xcXGsW72Ehs5Ib6HS5nt7dorWZgBcLMDaRkiPzYnmk3xlWXe&#10;0UiSV3lrq/j21s4L7xLbW8mowX0loZ7ZVsZZLPbIzGaeOMW8QI5juVZd2HiklOUIrXOs6LZ6jEI7&#10;zSr6103T45Fs9CvXtrqSIStBNDab1fzAkoykHkRLhQU8vBRtXxNL4fng0fTP7VF5PGJ59RknspLi&#10;U2UJMbxTQwpDc2l5EyYkjkXEsbM+xXJo9om7tE8ltP6/4J4HpPiHxdqOqQ6B4J0fSLpQ15qQvzFc&#10;CFLS5yGlR5xPAMmMFnIeCVhk+W67K6Dxfqi6DL/wkV4lwLiS6ja11Bba3KG0lzKzpaqEFvJvKLm3&#10;leC4i52blQN9L31tE2rQ3nh/V9Mk0bULVJLTSbVjarHtG2KUFlfAZs8CKJg64Z5MYHn2rWLXVx/w&#10;j19Beafc3y/YjKyJDaXT/IzIrO6AOxYgLMinehVVdW51p1YyepMqTV/6/r+tj401DxPqHieWRfEN&#10;pqCanG32O0vLq2jjtJbK4iYpBuTzZF8raQCNq7tu4DbtryDUfGd7PZQy3f2afypJUtZVRmScAm3Z&#10;WCsXJ42tCu+MOpJTaVavp7U/hHatqM2n+IrBdQurJS1nLYb4cskhWSL7PIDMhyudqzSFGHGRjHgF&#10;54Q1Sz1W7sb9rmSys4mn3LZia4iW4U7Xn2LFLMVIJYfO6nJYYOT69CyV0ebiLs4jR/sdyzGAvYNl&#10;I2FvFK6SwBN2QqMY2BOSIySV2jcAevsXhHw7qGh3Kp4bO+R83CSaZ5dzC80KsCskM7bGMgPRpBt5&#10;OAQQfP08P6rZztaafqjahJJi7kuJEeKK3WfY4kZVthKAdxVmPybkI+cbXr3/AOFtpJZ6vDb32pz6&#10;dKY0MN7vEmw+YySvk+RJNG5OWWIKyLyuS+a7XU925nCJy+sWWu63DHJqqzPqUUAvrKe9hSRTKCGk&#10;iFskZEb5JjKuwRnyRwcnzbXLa+GpXNveWYit76w/5B+mxGJl2jy5XkWZFlBDc7cFQQVy4AavsOTS&#10;5ru2vdRlaxModzBdWRgu5nR5Ft2WKGQLhXnAVFkaOZSzRtllTN3RdHsfF9hqzLcW5uDGJ7bUIBK1&#10;pd3KsHuItQ85po4pHiLYik2MzttWJ1JFQsaovQ0lSfU+LNb8K+NDoTWHjB7kwWGbOKS+s5/l+zoM&#10;RMziORW2FdySkqpIG45UnB0nQ9E027TW7Wa7jhbFva3eqAbY77CvHKLwCfyYw6gBWaEKwwzdSfuL&#10;VPg3cXFjq3hCK2uFXVEtr+8ubVHWzvY8qLaW5W1kd4ngOYWYGOP5sMefLoHhXV/B3hL+yoNJ1mzu&#10;2JjgnkuEWFgrCIJPFLFFc4b+ESRybMKQxHyF/wBp2il1JWFbPkXS/AWu67Lc6xqax28MpaO/tYZZ&#10;LYG5kycujCWMtISCrQsY845ZRx1GifDXXNKuLjT/ABVc3iJva2ht7GBXuI7vqBEk+yMcjBCsq7Sx&#10;XBAU/YV54cGh2arqUb3N7cbrmPynWN2ldFeIAou8kDARArB+nldzf8VeDbODQoNP8RWdxYXV7NPp&#10;Oo6Tq1nFeJI8KefDMgjZYoTtwVuXhhJJK78grXHLFtvfc2VBX1PgjXtB0i9tZb2O1vIJoirQSBZQ&#10;3lgSJ5zSShYlYMgJGGyx4+bg5XhnSvB8En2O/vpb1YodkszSae90GcgkPCqxuwIO1WTLHjJr6t0z&#10;4Wax4mjRtMuQbx1e3so2u4l8qSNfmiDKshkjuBuKo7qxyUVX6Fz+HIxplx4R1uLTr2UKLlY7R1nZ&#10;YMbGijtfulkKsSkSo6buQoG6l7VP5A6TPnG/h8Q2Eks3h64tLi1NxbMlwu4brVGPl3EhlfDCJwdu&#10;+RZY8gKGzgMsNY8Y2cUlpq7SavBFIJXu79XMuJgdrLPIHaNwCSGYMjdBjpXqkvw70+20uO1jEsc8&#10;NwLSVozIJGgYlQWeaHaAQDh8mNtpAIOUrD1X4bt4a1GG40LXbVVZhpy3Fvukhi84E/u7myeBrd3d&#10;duJVMSMwLKwzm4VorUHFo8cg1rVILqGyeRJ7hZlMd47JFuAHCzKyndJkr0b5h0UdK9HvbDxxrVuR&#10;axXM6Rs0M7XDPaq0smCQrSJJE7ANlQX2jjGMcdHpHwXu/CuoSy67HocP7sQQyPcDUfLlYbmIeEsp&#10;c/KS6gxhyVO3jb65c/BLWpPBF3rv2PWruyhuRcNqugSedYPJHCzRhJ0lRld2lAC/KoDHEnVKyqY6&#10;6dyoUpN2PnvRfselX8Gn+IF+w6TP/q0jsrea7hnhG6QiSKWR54VYbuBOqjiSNQTX0bo/h/wR/bkX&#10;iWK9guI3vZLXTb22MWnWM13OgDJavHcCOBn/AIoxHhSCPKZTgereB/hL4zsrNNR1N9S0iy1CxSSL&#10;+3mT/R74KpBtmikZGZgdzlZcgFWDPuK16LpPhu0Ogz2HjG102HT7rEss2lKEiuJYisYk/d5WK4wC&#10;xYhyMEqx6Dyq+JT0TOylSW62PK9W0y38P+IP7J8R317bz3ieTYTFY5gZYVDIHdAd2HX5JICJY25w&#10;gwaTF/8A9BbVv/B7qP8A8Yr6/wDDPhzwxq1ldC1meWO6i+zs920EsM+AuwGbJ3klRl/LVm5wwziq&#10;v/CpvAn/AECdO/7/AJ/+MV5/1nXR2OhrvG/of//S/hY1fxrJf+H/AOyLdShnn3XDMkZYoo+VQ4VW&#10;AzkkDr3zV/Qb241fRo/D5m8prcu9vceYFCbv4Xz0VicA+p96/Z+6/wCCefwQs/Gh8D6b9rvLSSZp&#10;k1mS2Zn8thujVEguWE+/y5ERIGYlsbmGcH68+Df7Ev7PsXwZ8QXWg+DvC82o3Onww6b4m1i6ubu3&#10;sr+NGhkhbbN9nkb7YHdnEUpiUIoUZBr8CxfixksMPemne6avZavbru9kj9Aw3DGIqOU6lWOi77+S&#10;6XP5qW1rX9P8Lx6b5F3Dbx3OLkycCWeIFoVzjJEasSR2yDnpXo/gXGq+DdZudQP265v7q107R9N+&#10;z3U96ZWO55LaVCIoo4gQHViWkJUBcfMP3j8HfsDT+ItI8PQ+DtH0LxTrmrWC3V3qutXjW9jZm5vr&#10;mBtStwTEzMfsrboZYcqCygNkY/RXxb+ydp3iL4jaF4U+Gvw70Tw/e6To2mp4G0jRtPGmXh1C7Mb6&#10;ze32nM5aK6kTZ5nmSGRNuEYEgV8/mfjRl1KjNql71+61d/vS2d+17bK6pZHJWlKpdW7P09P028z+&#10;WfXP2HPjdo/hh/iNpU1jrUHlWst7b2DyPfWX2thHbtcwTIHVXf5Qy5G8bM7sA9b8Of2Y/F3jLRrS&#10;/bOkxwyzw3V1Pb+b9qeMqQhTcjhghdmwTlFDKDk1/U34c+G3hixXW/BXgPUbDXtS8KaFpl9r3iJI&#10;Nlvr0kbG3hNw8ZV5IlkXMKK/ySlGIHDVy3hf4KfDzVNMnlkCaloWgWotTqUcaIsup3qOs16DEjM8&#10;kkUZkaNAwj82NCu0HP5ZjfpFVdfaQVlaztZ2eiureltt9rpnXHKsOpJ09n5n83Nt+w38X7Lwxo3i&#10;yxt2ktdekmuGWe3KGLTpZHhju0LnJhKxuzMwCoAdxHGf0t+D/wDwTG1b9oIP8QNM8U+H9Un02Sys&#10;dYfQ5VuDpz2Vo8ogcQxQozq8e3y4w8jEZXccrX6pajZ/DzxL4jtfhxo3hVRKz6ObmCWW4uJo7aVk&#10;t7XSkuLE7YLeSFfNlc5SSNdzKV3tXp3i3xJYfs//AAifU/B+lak323xVJDDpvgq0N1bWOkyPE8t1&#10;dqpkLFLtQ3nyq5DNdJGyZr5jNfGPNsbhZOjHln0Ssrq/d3v0ttp32e0Mtoxi2np8z4q8PfsdfAvx&#10;34gvNS0C2iV7LRtFt7pbwTR2MevlYZBHayRlbuSMiUyBHBYyqyqu4pXumlfsgfsLx2l18WvGumwr&#10;pvhmGw1iG50KyNpa67LIJnkMd9cPi2jdonhuZUeTYsbBVV3Iq3468UP8P9Ct/EPhq4+222l+JrmW&#10;W6ivp4dJ/tGwhMytqIaOUMbfzIogjMyxuCVcsIgnnniL45/DfxL8Pv8AhX+oWV6+jf2Na39nba5F&#10;byaRq1vevLNPNFdmSPY9s7Pd28kcjB5SbWXBZgfzzA8S51iJ03CpJwv32SVn636KTtd69Qr4mEYe&#10;81/Wx7R8UdAbxlP4e1vSfCfhLw1N4csZYorFp7N7Xw/Y34RNVjFtLJLHLNDbgSR3JKN5m5gzCIId&#10;jwTo3xAsdWvdW+J2l6jp2h6ruk0JYFVrXWor++so3svt8kpghi+zhYXuRuc+VLIixqm6vAfg++v+&#10;PfB2r6LfXkN1dalp9hqetRXDm88ma91ZxcajfpA0cTWJeNohDEFDLMpmf7OHQ+/eA9L+M3xKvNP8&#10;S+J4J30qTw5daKlxFc+VG2n6kjJH9ns2kV0t7O0mTF1bolxcTBlDxeS4PzeISjKrRxMk3TvZJt25&#10;ne+r+172npLq2pVWcuXlb77noPjvQ9f8JaFYeGLGOC48RaRpHh7Uraw1lWVbi0kuZJGktZbZGw9y&#10;I2RmYbHJDTMVZQ3r/wAUv2jvCHhjxDe+EbqVbG1udY1LX7NRJtnSCW8e4NxDFEsSxS3ijEQYIXV0&#10;kBZW+Tybwz4c8X+P9K8MftDfGC3s9BhvtE0pri3u/JWMQz2Q0m3Z3YS3OI4kiheZJWJLnO1zGK+a&#10;n8eXnjn9oLzLGxtZtZvdEka0sDpESJpcMLteabbXG9rqcXEENmWwgK28sSxlNsjKeWvgq1WNTDU2&#10;1TheTa0ldL/wFq65ktd92bvEqLu3q7W/r+tj0r4v/tCaZ411bw5/Zs1n4StIrpNO03QvGEEUCyW8&#10;dpceVeTR3Kq0J+1SJun25O5SqlAEfiPhT4R8aeJviFoD+LvE1jq2vRaLo0WjXLosRsI9QUyQQT3d&#10;p5UVzNbWwN3cyxfupA5VizxZrE+IHhLxF42+P9x4l/aliW80/U/7H8QatqkNsNQunvobJLpkuLtm&#10;cGD+z2LToxUxxhIdg8gCsvV/F2nR/tRjU9K0azHiCya31ZZ7a3mj0q2iihupb24N5CQj2UMl00qy&#10;iJdqXCouQkZHtzwlOnQrUsLFp2crtLr0b9HaVm7LrpY82EJSmqs3rot3+X5M+5f2ZvFvhjQvAT+I&#10;fHMdlJqWk6VHPpuiacjHzZ/Ed9PI9myRPlWxbtNdTXyIXguT5soRYCPnT41/tFa1p3xhtvAeqWMl&#10;g93pRutSit7eW4tZIryD7O+ni1lj3GOSUtJGshEZlVkkzsytfXPi/wCCPgzLqEi382oeI/EfilbH&#10;VbPVoGGkyXNhllQOLmeG4hiNkomlRoYruTb5kTq+9/l/w34m8W2PjDQvH+pavNp+r6vqF1c2hbTh&#10;dX8ry2wOlCVCgiu7axkmJkLl7dh5hYeaBEtYjJ6eJmpYqlblTvvfma17/Ck09FZ7q6cnVbGN2ppv&#10;5f11Pb9H1bxd4X0jW/i/4maxPiy90E6bouieG7tDPe6xp8s86y2thODPbCO2uG82JYjHHGwCgFJC&#10;/ut/B4a+Nfg1dO8JxwX8emaZDJqGukOqauum6vGNTjupo5rhBZ+czWyiZWBAt8tsjYr5v4mg1fxF&#10;4K0SbR28NX2saxqMsVnqFlHcy2Fjf2rvNfrBeXJinIWWOW0YDBlljxEY8pGPONM8bW9t4Glt/CN3&#10;ItvJ4Y1RbK1uolsrpNG8NTxCZ5JZPtEMT3ylpwHZQizFQshG9c6uFnOrJ6Rakr2S+ym102Tjr00k&#10;m72IlOzldaW/4e3rfy6dEej6Dp2m32nXHi7x++n23ijWrnUtIe3tI/7P0zVbS8hsbeymkt9l1NBc&#10;eRMvlsJtsjpIpjQyb68zfxd8ONA+Onw70SwtdMt/CfgrUNetNQ1TyLiW2lu4LxGmaeO8eW4jbfFD&#10;GbeMbJp84i8uNbaOr4n0yW6tNO8J+MmvrrxWdHvZtV/sRLeMQ2kDNLPbwW9oZbOS5W0licwoRtmK&#10;+WyGRAOR+N2hT+OoI73TE1m+vb3WNL8ReJk0+xeCO3e2toLm4tbiHIhu57mSG7dzJGHVXkYeYFga&#10;ry3C0qVScK87c6cU18KteF4rorSk1ta3KlsjGrUlZOmrWf3/ANaXPfdQv/H2sXA+Enw6udVn0658&#10;LWE3iQ2+nSayY9Tk1CG7t7fT8+XcvMWmE19M1zGLdDvAhjVVfB+DGq+BtR+Iev8AhnxQ8NxF4VsJ&#10;f7X1e1u3lb7ZrdvPYxw6VcqqASZxBBPG+2GMSuCz4uq4fRvG914bvNe8AeMrjVbrxU2jwazeaNpF&#10;ib9be18Q27waj+/tWjRYvsssaW2/5AytHlAqA7GmfCK7+HMHh8/FiO/ubgyybta0K0V7dhOI5rdp&#10;rc7JDZol3cxovySxvcM4/cMAvoyqw5Fh8QmpQ+G19V8Tktr7u76yl11vm5zklyL19dl/XkeM+G/D&#10;nxG+Ivg3xVaeI/O0SW1n1HUba68NrBJFoOlvdxpqN8s6uqT2lpY2Zd3KJEInYmOTLhfpLxZ8OPA/&#10;hTSn03wl4e1aO8t7nXfGU2l6fHFd3emWF9qZ07TbKS4Dq3l3ckqiCBHSZioRPlPl1p+K9NtPhp4z&#10;8FeCfHSaza6hqOoan4bg8Ramk0OkFNcZor3UoLfIiuYJFX7JHHKzW7yyLCkcW8o3SaF8bPC/w70i&#10;fxjc3uj3nifUbmSS5+23Mym51XSI00+xSK2lmIt4WcSzyMx2mRVC7GkGYzXEzUafsYNazfKkkpPl&#10;5Yq+rs9XJvr2V5PXDUIx92er8/X/AIY9R+Mvwn8M+JfCWj/Cexutb8Na5c6Nc6kqfbTDezo0H2mP&#10;T7a3aJIJHURNGm5mkklVMyOWkx8N+CfB3is61pHwV0/Vr3X/ABF4m1rVodFtHaHTLkQ3otEln1jz&#10;Gle2miNo28I3yJIwAkCyM3TeI7z49+ENY8EXXhLU9N1L4iat4hNs2j6lCk/9jzzRPO8hhk+0yW6v&#10;I9xbvcKz28OxiwJJVesg+DEXgrULzw/49exbWZvHOoeGbXW4pUe2tbA2jTS6bdmWVpGmS4iIlmRx&#10;O1vCSsi7mV+XDqeFwzVaXxSekYrdJ67J2ute+r1NKlD21TmhG2q1+7TT5eh9RJ4Z1Hxl4r0eTxzr&#10;+l6B4a+H8UmtzeHJ7Yvaa1L9jiaaSc+d9mlxLJJ5ce1pWidw7mNGV+k+HfjK0T4Y2s/iW30bw1qe&#10;veIp5dNi1SOGL7Jd3c63Vksi26favIj+0S2CNBI6LKZXKxt5it8N6p8YPBZ0tPjX4gs3Fpf67p2z&#10;S5rhv7MtBIS89veRMPPt1MFrJA5aIJMTE8odHctzHwYXwd8OvCmg6n4nvtS1Ayape67FbPbpczag&#10;t3BNHDBG9xEYoItPnuWjBtQ+5i8hZiMLphKU/qzhUei92MWraq99vv389LaFPEx9pZP1d/RrT+tv&#10;Q+ym1fxPfWOp+J9U0fVIJf7KttbOk2kFyW1aLQ2t/wCz0SOSUx3sDTNcLBMqRuLuRlkbepL+QePf&#10;j/4Ot/ifoehyajGdBh8RXMni/V7yzsUvvDyLpxWSzkS8Y5RvssElxhQSLZpUYGISN6Hp+t3EGp6D&#10;8TPA+u6RpC6l4dtPEHxCfSbmTUdOS+0q8Z7fTo43hx5qhppJEt2aZ7t5CR5hVq+EtRh8SNZW/iLU&#10;ZfCNrdXEzXcniDSJ44tY1q7uJLWK4hBAkuEktmltltI3AVbY3GwMhcnuyjAUXP285u8IWSvez6xV&#10;nZpPVa72ut7OrjZWaVnzPX+v62+/7j8O6Z4H8e+Op9J03xBFD4Wn8Kr4YmsLRn0ie58TeHbxJLnR&#10;xbFpGEULRxSRXJZgkbB3IV69P+MGi6h8PNcsPEHh7QbTR9G0iwt9dmbWZIVhku0nnuHtkDM6bUST&#10;y7e0gZy+9xIhAdh8yfAjU4/DXju88E6jcfaLrQWtLC5e/uFsrS81fUrKyi1UPMsqqbgW1pJJHGFL&#10;zBCzqEZgU+OvxA1j4w/DHwPpHxK1x/DF5pt1e6pf2kt81xPdazcYElzqNvJbbIY54UZbKOTeiJFI&#10;hChsnwpUXOcI15ctOy0Wrd+Z/JbO9m/K7NaeI/dvljq3f+v6/U9n8FXPgn4bfEjxh8PtQ1fV4rfV&#10;/EUPiO61W53QSrdT2qy36K0PnyCO0iDQN8gaJmSHaWDbPgjUPiV4y8U6fLcaf4h1TQJfEc9xpF1o&#10;0FvHHBZw20sotrmTbLGqSQ3sjMih2knEcyBS3lo3n2l/FPVtQin+PNp4pbQNRjiufsWjixGoXOgW&#10;sSyW+bx8oyXbxmaSzZVZpAY0k421X1r40fCnwL4Hg0Dwlp1loup6febotRS2fVZraE72mlt9yTbb&#10;nVNjo0uyJvPG9PLBAX6LDZL7KrJKDlOTXM0rpNRs9+nwvS+7t0vxVqkXGH2V+d/Q+zYbrSfAfwJ1&#10;GX4TafaarBrwi8L+EbV1VXaO0aGe5unG6e4e7nuEW2dYhmF2u7hgxhUV5pqHxTi+HGg6jqOi2ba1&#10;f6jJJYX1ihvL24vvKuI9QutOWa381Ld4kkdRJHbb5Iy+A4jYn5Tsf2mpNbS9K28mnGPSNYtrW3hV&#10;pb6NBaSRi5kvS8M+noY4wZGj2vMrSK5ZJXI4PQf2wfFul+MNM074outzb6fHda5JcjTyZ7K5srS7&#10;s7OHTrsGbypljSKRkwXn3FSWdEr1sJwtiMRywqU9tWr6u38zV77atLtYmrjU3eL1t8v08z9S/hX8&#10;T9Y+Lf7N97q40+w1a51y80Lw1pGh6fa3ENxolvNmaW3jVUlgQ6ckrRtP5LbAFwXwEWPQvFPg/UbX&#10;xH4O8O3k+raHregWNrD4p0qY3ls17HokJe1sYNwRb25muFkl8xyVSGTfs5avgHwl+2N4htvCz/CT&#10;wp9l0rMMV/eaXpSiBVuVDzRTQTMjSDey7ZHfMsYViMhyy/PviL46fEr4iaHF4X8G3UFjBdwG8uvs&#10;UMlhdzXtsGt4pBJDuAOPLtUmjCEoMuGTNci4Mc5tSfLG/Xazd1+C0+e+hP8AaC92121/wb/iz7e+&#10;P/jvwDZ+B7G3+GOva3JBH4s0rVfC+m6veXLyPr+kaVFbuLiRVYGC+mCyvC8XnKyMmdkjMnmfhD44&#10;fDnwZr9t4412w1xrqKC71PxJYzWscltDb30M0l1LDdWwijO6VDdSASMI9sZSRGMkMXzX4q1218G6&#10;voGlXMlxZTf2tHcXkxjEr+ffNPd3cEhYyeRsfdtCsEeOZcbCAW67xF49bxnZ3Wi+IZXla5j0nw1p&#10;tikbiS0t78te6mbgW8h8tZrmVod2FaR2C/IZDn3VkUJ0vZVk5J9dE7XSa2ttr6t630fK8VLmUuq+&#10;4+h/hx49vfCfiDX/AItXuqTXuh+I7efVfD2i37R3K2CXUEsskXm3KAuUtI7eN5QomVowQWdAxxNd&#10;+M1z8GPiN4lijvLi40W/0hdTtCYbeGOwu4biRpJbsurrLI8yGWESBlZNycKVNfIninxF4jGh6nqe&#10;lXdw91cXrw21tLpsDyQxswZS8bSJFA/2VI1ciWVwxkRQch65ye6i8FaFr2sa7Gk5n/sa0TTIZUks&#10;nsbm2kWF0ghdwEV3fImyC+MKM5PRh+GYTnKq7NtKNtOjil0sn2e71vuc9XFaaKx9P+NPjZ8QNR0b&#10;TtI8W6xBqMdzLP4hh1HTlt420mCW6lS2ZoomKSKPmmjwu9Y5FYdSouab4mmu/B+h2Frd6fqenXNj&#10;BHp2qWc1uJ40tlx5eoNcn7W8qLE7wvJGq7ooWiDRhDXzfJquoWngrSPihqa293aJr87yWsEpe0Wz&#10;urWN/JgkeOWOGRo1IQbdqMiZUhMDQsPFWri30/7TKGltjcT3N3cQ7I3WZ4obONwOUiEStKFXcC+N&#10;qrmuueXU4wfsoJa27arytp02tvtuZuU5y5n1Kmoa9pfg/StE+F+hafaau9tFbHU7/VLRNQmuIikN&#10;4YdzMkcbOu7eqAFY2SMk72J9E1TXfENh40vtRt9QmeC007VNZ8rTIfLtba4kug8Z3xSPHJMi3MLS&#10;RsAqAGMYYkHz99M8N+G2/t8zyTavc2pudAtzM7Q28t7GzRtMgIaMyMVkZAxCK0aYGWx47a6j4i1G&#10;S9tYYFjfVrRbW8Wy33E16YpVlljlVPlkFw6RtuwNiIqA9c+vhcBLE3io6ddE2293b/L09RUpp2se&#10;6L4n0L+0/ENrocWs2unQ6dBYRqIBJLOtm0H2lDtmMjgxqzwSOcqQQy4GK7G21u2vEfxVHvWOOy1U&#10;W7C5Z1eWRZIY4zJIUHkxoxkwu3ccCRSVVa4bRPhj8W760e10PRbmCymc3V3c6pcJEsj8kGQMWkfH&#10;DMqpzggHpXeaD+zprN9pkE3jfWvs9naRtElpp8TIrK8pmYI8j9DISxyoAOAMBQK+qwHhZm2KlzRw&#10;7j5y0urW62uaQi2rM5Px/wCIvCmr6bofgbUr43VjBqFvJp0MyYigjt3ltpkmjxOHFwGbDeUFjZmA&#10;UpwNjTNb+F/hq11fUPC9nqd3rBLWEN9taGOPTlAHkwXiss0jKHcxiRCRxl22xivU/Bv7PnwK8N3L&#10;m4jv9UuJA80rX9zJNIFJ+YbYjGoBxwOeOT2z7VokPh/R9NNtpGjx2Niv73zbWNVZ2wMMSOQ+ABnP&#10;sDX6RgvAvESjy18SlHXSN3u76pWX4m1rvma1Pkq6uPiT4w8RXWt6ToYspfKt7i2vJA6GZ44/Kjlk&#10;aRl3gKSrr3UD6Vt6P8BvGM9ncaz4puNOsLxtZl1uXy2+2XE8r7RmfiNB8qqCikgEnGcmvcdd1vX7&#10;yZmswbWJQSJZNyvt9OSOMduc+9T6J4hsdNtbifTkt5JJMQkwg5BQcb/MUh++4jntjNfZ5N4O5RhO&#10;ZVb1NLK7a0t5av7wlTbRwmn/AAU+H9ppzWOrPcXTxHdPdzEgIc8pJ5SgsqDhFY4zz3NelxeHfBtz&#10;ZT3OnWVu100iywXTb/lC4VWVuqnZwfUMR1OK5RfEc7WkdnbJa2kMjNC0UjELKxzgso6Z/PceatWV&#10;6sVt/Z6Osao6RwmKVlXIBzud8HaOegA9+K+6y/hnLaM3KnQirqz0v+fXz+/oPk0smdheQeG5rWTR&#10;Z9N0xhkXJjktIo1Rhwm0sm7cecnIwDz7c7Y+HfBCqlw+jad508xbzWgR0UnOFBIbDYHBVcdsjvJL&#10;dSXWnfZsrK7fuvK3lpYwjcOsidc9OSevNGl6fiBI7AXbyTKApvWfcm05JXeCjN2HHt619PDC4bm5&#10;lTV35L+vIhKRr6poukOyW0phUtskFp5ETqQG+67FCf5+1eNeMPgF8JvFavHq+lwSNcu9xJdWJe1c&#10;SBRjaYQBkYzkg4PQkV7HdSXbGeZdrbUCSQsFGyVjzkN/D03Hp0xjBFU4r1Z/3EVvFtXaTOHUkOVI&#10;bnOOMY4G4fiDVTwdF6Sgn6q4rX6nyV4g+AXxe8DWsfiH4OeK2uGRSg0vxIRLExPAVdwK5UEjITng&#10;8Vkf8LY+Kfg94vDvxp8A6tFGjhm1bwuzXUB45Z4gGbAHpz3GK+u77UtO0W1fUbyW1Ku4khAV1aNt&#10;38RVSWOR7Z7V1FpdaveCH7CI3aSMRRecrOu0DqQ3JBOTkgHHXtXNHLo053w83Hy3X3P9GKSb3Z8z&#10;+F/Fnw/8d6ZJp/hLW7a7l3Mx08MLe5gLH5iyyASR543AgtkAdzXomm+Krvw1eR6U0guR5IdLW3Cu&#10;5kkAUhXC7lYc4ySc+mcVyfxN/Zx+H/jLxI3iPVNOFnrd0ATq+gu1ld74+h4cx8YxlkJIrz/T/hd+&#10;0F4Nw8Gsx+JrFZPNGm6i0dpqYZUIxBdIVR9p+7uAJJ6DrWkK9Wk2qkb26xu/vX+VzKXNsj3+PUPC&#10;dpasLINDPHJG8T3MRd4mfoJkfYwyTuO4k9egriLyBBdSImou05L2sjwxrF5pdQVjjjcg52gncWJH&#10;XPauItfif4R8Rw2/hXxeL/QNQgdnbSvEe4StcAculxjEgwCAQwUcc1v6nYf25h9KnE8cX7oee/m5&#10;DYOPM+UYBGxvvYP51rKv7Szpu/zf5FaK9yYaJd+K5bJb7UIbdkd4RHJ5kktwEGBHIihwBwMuByfo&#10;Kr6F4W10aveNrv2ZreCZpb+7cfZUbc2BGBkSNjACxYA6Hg10un+M9Jlmh0a8hR44VEa3iQxOyy4w&#10;I35Ybd2fmPp2yKp6jqGt69J9tuPs0yRuBDDGfJt5NjE74yoZ3PQ8554Gc5rpnh4y95mKmk+Ujt9U&#10;tdPuG0i1s7S5tSzPaJKiK+xANodxgqAfmGAzEnqa525t9SeM32o2K6fatJHHHbTsDCpCEBt2VLBd&#10;w5JOAOfSvWP+EJ1KSxExc/2jtkO9yYYsupYCQ7B5i8gAkZHY1ylx4PtXsI21XUI5Zzcec0NwjeWj&#10;puG1AcoDjowA249+KqUJ2TkCldtJHA2PhjxNax3raZcvaG2dFltpZFMsiSKHzDv+YM3HIbABJBGO&#10;V0O68aQ2s9p4jm+0G4kkhOyRNwO7KFmwTtyM4Dcfy9G8O+D7T+0vt2qwzR25ijVIWCMAeAsrj5XD&#10;joDtwEPetzSfC1pfQ3lhc2Cs8FyyMDNJHYiORi20gllds/MANo9OKmdB2ioszpR1baseYmwtNZt4&#10;H1K9QEFnFrZwzMboFgS8uSUXAwVwxBIOAB0qR6Cnl+Xol07NAplO+Jo0kkGQvBLZ+6QArBR16HFe&#10;xeOPDd1Y6eNP0u4m09GYyYgCNO0RO0hgHMmG56FT0AGMVY0vQ/tmlrq00lsFimW22TyMZJCDtyUI&#10;cKxzgjcGA461Tw32OXXqx215m9Dzg/2g+k+a1tbxTqq5e6V5YZJpRzsVk3DAGPlGGz15zXLHwFrU&#10;uli6TTjAy3BuftEIZleTIALxswZMEYwuSB2r6b0f4eadZGbWNW8QwwwtNI06yB4pETgKVaZScKQf&#10;mHC9BnJxzbeG4/DlxdXEME12rRljqTSiUlXYupSObZGxJGWlbpyBW88FPltVWjJ54yleL2PD7fw5&#10;qN9Kms3txcyiE/aJRYwrF5gh44kZcjYD8/ydRjJrsFnuLm2YJp1lPKCrWpu0YAvnd+8baAo4B3EY&#10;GOTXR3eseLtUl8jStPgiluWER+25lQREAB0iBRZOckLjBbG7Nddpdjr2kx3th4gsyZJYo3nWcNDh&#10;S2QBGhb75BxnDEHA4ohglbW4vbK9l1OEGg3N5ZT3FxdWTE3DSw6fpz5REA+Vy7K20b9y5AbHYnOK&#10;wrOOW6vLlbqG3HlMv2l5EdppW/1ca5J29SQcYOMEA11kXiDwnptut3PZzW8PllJoLgOkSsGLLgor&#10;dXGWG7I7g8Vwj2Gq+I7+5+ypbWUS3VuqPiSF13EkvucYC7QoxznIytdUqHJa3Q5o1+Zd7liGxu7O&#10;VZbS6sI4RcfekUtLGuMmIvJtLkKQAF6Z57CrZtrLVp4Ps0FhchJZftC3MzSvJ5f8S5BWNgcKGxzn&#10;GeBWpb+Grnw9I95b6tFNDc3Ilhd4FaTfuPVZCsrdhuA5GfrWFf8AhTxpqeoC2tHQz3EUgkklDpBJ&#10;AjA/KBu2u2cLjaAOxqLNp3WpXNZqy3O30yfRn1OW3ibbEZFFxcSwqI42UHzIsjHmOCQMv0JHPBrG&#10;1jW0j/0a5mE1vvZrWzt4IN5hZlyXncjaylSQCCOeDxmuHntNY8DapEs32JrSZYUvDbu883mRHc0j&#10;I2cMuVPzK2AMHHSupex8/UZW06dJLS4gW5N+87TKFd+VeEKr7mHIyhCdsZFCelrWZcpfgc7qXg/U&#10;7oOILG+MFxjyDNPuEw6iMtE2OykDBBOdxxmrfkWWgSPpN+kv74qlzb2qjdASn70xyxhkVUPQ47el&#10;d0+p6Rp2rRtDPJci3gH72ZJC3mDbtVFILIVOc/3jgAcHOb/wl+r6zdk6ist0bdpQFkVo5A7sMBIl&#10;wsjkADhDgFvrTeHhBuS3f9f1/TIc27RYui6tpV4oXThd/K77LvUbkLEqjCJ5jJtG8OPm8wBiDk5w&#10;KzNbv7R42iluIbeFp8NcC5k2Ex45mKKv7ssQSUBxgZauysdFPiOx8rUrG6vLm53y7GkCw+ZkjDo6&#10;4Yrz8o4GDnnpE3h2ey0yOTxEumxwQMFEe9NzYyqvtj3NzgE42nv169kaD5fe6mE6mq5TT8P2+nyW&#10;Nxo/gy9spI2iEUl2ZZYoUOCzbXdxNuBG8bUHGOa5XRdJhuLB9TSbS7iSc7Z/7RZo2kZAIy4kmHmK&#10;pIHCjceOmRi/c6eIpbSZfs0Nis8qQxTMY1YzMpcxAZfeAM/vCccnIFblv4I0izilisZlchlNpLKs&#10;IxI5ZkCxEq4Uy4+YqcjOKbp3tyoIt21MbxR4h8R6deapp2nxzGYSxta2nlogWdFHmHzSSNuCMIWO&#10;0ZyvryE2v2unG2n8VrPeXUsKzSWcQVljO0YjhmCgoR85+ZVByck16F4Q8JXNxrlzq/iWWxu7kTOL&#10;OOd9sDvGoPJDIQqnO9gPmwMluCe78TaFpFw2nahugmimb7NcW1lCkAjVEJVlkGS6ZBxuc5OM8mrj&#10;RnKHNe3+QSklK2uh4JqOta4LZpPDF3pFjsm8mSK7MazRRyjzI3VoUbJYnPyHBI568c1OfFd3e5nu&#10;mnGBNPbmIhMKflCs2N+QC2Bg5A4PFei23w21y1nlvPCdi8FjInnNfXsKR+WgJfDblCr853FlPPHW&#10;uf1TS7TRrP7JFqUW288t3hRkmdWkJiklj8wNgLsUKSOMkYI5rCVObknJ6W+RLlFRaS6nKaXoU92k&#10;9ze3RJS3c+bv2qFYbfLj2jJMa9geR+lV9E0K8sJtB0KS0Di8ZVmsoLgxI67ZJECgtIzsc4Krjgg9&#10;c1u6jcaTp11BNpVpd2yxIsM0e1DIglfaHMcciAiQjJwpwua04dPV9Va/tykyRwxSB4vKWZRkD922&#10;DufPUhuOBjpWc+RtRvqVGm3fQwLg6XYylNQ1Kae5uYmjcuHRFJXejCTIkYMVVduc5yec10GgXXh+&#10;71a5ZoReuyoY20pAtw0cfzIS7qXSPzCUOAAfVeRWJcXWp6nevJZ2ovXtZPsgjlZG8nkeWJzIMlht&#10;4AC8k44Ga6/QLHxHqWqgSp9gMvl+Zc2qxqXj3FiEbDhuecdemO1RNycny217l0uVJJ3+X+Zi6DZa&#10;3bSXU9jFftPc3DS7L0STyEo6hY4/LJfLDbu2gLn2Ga9Ej8VW2nCbS4DdAybXmaJfISR/um3Yskjs&#10;yk4xIxHsOcOsNJfTvMjvrV7MSyyM0t9LL9ojjLFQJIAMEsDz1wMc1n+Iry2lNvDZpNPLaMhnKwgD&#10;zBwViBV845wTJuJxwMV1JShFXZFovZWPNPEJtLaXda297b3cVwLh5UfeSWT5TJwSpfkHCID1ORVR&#10;dYW8kY/2bbs0SsGD5uJ3JJUtGzYDFTjBO1QAByK39SsbN1+1wx3tvDdsJpRdFvNeRtxLW0j4kLKO&#10;Cn3eRgAYq9B4G8QWz2usWkdhPcSqkUEcTIl7cGFSCDC4+VSoAw+cdM8ccs+a/vLS+6Kil9nfscwl&#10;ultot3otvf3d3pzW8M8ks6Kbos2A7GNBvIhOFVFbb1PTmn2NzqGks6W091KouYbiA34WPaccNMFJ&#10;BUAFSSxGSCATgVZvb3XbbTrjRr6AW8VvEwaV5DLPFuJcoXGYTwMEbSRjnjIqxo1rr9rBca5aPLIY&#10;keW1uo8SIzK/yxyRgbdqjk52r0ABOaarXfurQXsVG13qbEMlrqN0iX96LC8kjaaV57UbVhfaEKFd&#10;jjGCFBULwRkHpzOp21tpDzahqESmLUFe3jgNyU+0RcF3WEF1Rd4XaxYBSfuntoi8+JEtrL4ZTSIp&#10;7y/WRY5LRo1n8tmA3EKm5eS3DORnGBiq9z4St9EgVr1HLRriS6ilMCrPFsjcShYtq7T1c7ffmnOq&#10;pWvF6df6/QcYPWzOa/se4MAMi3kYlAe2RlSH9yHKkmOQBXEav8vA5XgDHPU6mLmwuBq9hq0l1ayO&#10;YSbhAPLWWJ0G9EQoFKhyWwCDtHJxnqJtC8QX0bafeFbu0miMMt2JmbaJBhCskUbEpuPzR5BGfmyK&#10;7zwnDoujaWtvq1pYvaiR7capbSKxTeu0Fo5suChPLH7oz0C1UKHM1pZId7K173PI9O1Z7G1t9JeH&#10;TJZnWP8As5dpO5Aq4ZX3BQucnBwWOQFBq5feINdngF9c2M8DR2cryXKSLZrGAWUNuyQ2CDtIU8dj&#10;1Pe2miaprzm9u1s4LeCTH2W7s2WeaLnDEplGyB8jdc5yOa2bu48EQ3N7q2rJbiCHy4o7jU0SOBZ4&#10;smNuJC0pZGI27Mt0yOg0lSck+WVhJuPxIs/DjUE1CS1n2Q6hDPbsssgumUM+MsgCRCTDY+cjGOgI&#10;7e52vj/TPBVzb654f0Tw7pUWliW9FvFaHU5HmkUJ5zPPv27VDAIp2DOWAOTXzlZeINI1C0mkuLuR&#10;JJH2SQR2qx2ckT5QSR+WqLG2MKXLMQFBxnNYtzFBY6FdroLX9zcKghuRcO0kqK4BCDfGgVHMnX5t&#10;xGBzXPUwkJxXP73zOuGNlB+57vyPoDxp+0B8VNWsDdvrd/FY3MQiBt0KG3GPkkRYYjKH+bDsj4Gf&#10;QYPkFt8SteZo7LxHe399aiPfFeXhd5ZAVySyt8oZQenQk8jmql7oGtRaPBd6bf3EVkWG22MTIiM4&#10;GNwj3mZY2Gd5KZwACcYPHPD4esNWf+y54Jbq3HlzRakrywHfHlWWBIySzN13sOAQTnBo9hSptezg&#10;l939MbxFad+eTZ18Xjuygu4NU1a8s7O3licz2trve5aQYDLnIBb5g3zbcnOBwcZmqXWjtafatRtJ&#10;ri1VjNFaOXRrl3fAlV1bgYYhlAIGCeao3b+GnsLSS2nt83bsz2txsVYA7H5ktQd7sGQ5yecDA6tX&#10;cltDMMEmtXNpJNHcjzpEl8jaCuVMWPNkjJAVlDPtGARg8Has5T00Iou25yb6Xb6TYpp2gwmzS6Vw&#10;I7pRKdoG4SPM+0IXygC8HaOpxxan8NJpVrDqGiFEuGmV2ORcwb40wrFgAEOD8oJAYkA4zx0ovvE2&#10;nwR6VpMR1K0Ku8M7rCGiWLlAX2MzFgScrnjgDpV9v7Nm0+V2S3sI7YNazDzgN7sMkNHIExI2QVZV&#10;yARjgml7OD0tsVeW55nceHPEMt889rZSQW8LIpNhdB41LFgHkhjY7Cxz5rc44wSp4TSNLgupxazi&#10;2UpCI5Rc3FyptwfvQMAWD+ZywXDjGOeTXfG80m6soLkT77pYP3AyCs3y/d81nPm91IRcjp2yK2q+&#10;PJ77TIobYCOf7QFuo0TzIpMKcqc5KbgchiRkjOXBxQ4Qg+aRPvP3UcU3iG+8L3McfiBbYWb7JbF5&#10;mPnbRllZ4Y0CspA6nbuJJPbPSaF40nWzF/pT21isMhn8u1VL0SSjczRjchBR9w5BXbyMYGR6j4O+&#10;HHjLxvbWlxo+ifabO/lItJJJ47MqhkKeYbh3RcBkO1XQcgc45r3fwr/wT+8VeJrE65qV4umrHMUj&#10;tYJ1vgJoxIDBcTKdsbcHBOCQwYEnAPi4vNqFB+9UWn3np4fLq9RaQPje28SQ3Id9YXdCG86ztFl+&#10;ytczRMCEaSNWAQAts+chRkduYJ9C1jxtfRw+EdNnvLuWNlgTTVlBZBh0O2EbGVBhQxXLAjpnNfrH&#10;pP7JfgH4b+JYfDp0CfXBMXntJpLo2VpDOyRSJZzxJvgmMBkbCzyIZY1MiMdwA958DyfDzSdLvvEG&#10;i6RDpV/4fil0e2sY4lcLmGIKba+8tZZmuZI2LCUFju++4r5vEcW3T5Ff+vvPco8Ot25nb0PyY+F3&#10;7Ovxm+IwuL2w0bTphPdnSJJJ5F86GV8GZJrf55RtSN925QVGSOACfrrQf+Ce3maXq2u3Gqn+0S8M&#10;iaRZQRTmS3lgz5fkQyCQ4VflyFcJg4LZQ/c+g+ILGbwkdG+H9t9qv9OlEc1pDkagbQrte4mj4lup&#10;IyPJZ0jbCyI8kbZAMZit59IsNavmltIrzbqdjcpa/Z9bjeDDNa3pLruilkgVFYeXuLbnPzMT4Vfi&#10;HE1NE0rfNnrU8loR+JXPnfRf2HtK0Hx2i6VZaXDL9jk86fV4TMtlJFbtb3EjxuoSS2aQq6Y4DZBV&#10;2WvYPDngX/hFfDyw6FbvYf8ACL3kkSajpFurafrUN4GS+h22ZnmiLxXG2BHRCrr8xwtdZ/wt7x1e&#10;x6NfXOlXOp2cSvZ3VlBeSpc6qouI7SCawmExmCRJ5kkoU4lPzjzQQD3tt4qW4ni0nxLqGpXMguV1&#10;OWyvtM8y2mu5JhHE3mS2kRjiUuytAwyNy7lJVMePWxFWes3f8f6/r5epSpRgrRjb0OU8R+F/GjXt&#10;1BfaqNN1W8sZrTUNKkWZJZbeIMlv+4EckfmAtDOqrK5DOEZFYfL5pD4m8SeMvA+qeJ7GHTNU1ozx&#10;SXt9ZvdLPPc6ecQRXFhZiaSwnEW+IzyYMUpMTKUVGr3A/DrRbfTLfxb8Q7+KVLK98pYb+7NzazxX&#10;NzGEtw8jKt1E589BvTkuN3+rGXxeGZfAOueI/Et5p0VpZKbqWW6tDHFJC0FtJ888UHmQ3E8cjATS&#10;CIHMw3BgOMr9tf62LUl3GeAdU8T+ONTudC1EWPlxWP2uxsPKile3uBYpLZpc7FMhXzYSZFcbnBZi&#10;M5Q6viXxLo19rFh8QdPg0q41LSmln1+30ezupXihv5IzevHPFGkPJUvKrQSSyLtXCYyvLaLJo8nh&#10;iwm8OQWlvrc9hNqt7aXdk0pjuZ5o4bhoLuwRC8kJGJYjEoXzVcKoOao+IfGuo6Z4ksb9tRhebTfD&#10;890uiadBHPBe3TLFJqLxyX225hLxSKcTRmJkRtxUgOsJJy0X9f8ABFNO9zK8YeKdTurzU/E95Jof&#10;kPFPLaX+lXdo7anp6TCCO4/10MkEYcFJYyzhJXjaOMrkP02p+JhDd3Wp2ujFXtbzSXtoImhg1OaT&#10;7M4t1mMCApK4Zml+0hRzkoP3RXhbHUvDmrrrOkaesP2rStIub6DT9O1O0FndwTSPiaOaWNopkETG&#10;USxLcBflWRVOxAnhLS9VuvD2oa54furLxNa3USX3mTTSxXd1ZRRx29vDdxkSMjJ5TC4QkK0oUlIo&#10;8KLlFLpb+l/X9aEbW1Oi0rQtR1DVbi88P+HRJqhhdrzWL77bEJ5rmRvMMbRySw3RKurSS7eJUZZA&#10;EbclrR3gtpZ49D02e11IS3MbWb/M7yylRCZIrtWMce2IssuwKCWG1g/7uhqnw7ufEGpW9xF4ovbN&#10;L++GsWOjvH+9t57G1SON5IZZYUZkZmGfLGzzFlyfMLNX8N6n4a8L+BX03wdcyeJYUuWs7G4tr1bS&#10;OC7s7hV/s4yfaFkSYS+aSjAYBLY24Jyc4pe8/wCvvN4QlN+5FtnXWXh7wxYeGrfVbvSjcz2c6DSZ&#10;Fv2uNQ8q8MCSbZnKsfKkLhQjrtkj3JzyE8W/HDwF8PreXVvGNzoOlaHDezMt/wCJo4PLR/JYMEcg&#10;SSNMsgaJlYyOpO0MhZV+UtZ8TftHfG3XNTs7rSL3wH4ajAn0vxBJfppWpWt5bTXHFnN5FwGtj5Sg&#10;tNbiMGYrhxtx6bpn7N/wfW607WfGaeMr/UNGvBd6vN4nvLjUmkDW5V0VbE+RJChnZ0iW3jBLHA+V&#10;SMpVHL4Vf+vX+rkTpKPxv7ih4T/bzsfiX4ms/DPwg0S+1HTLi5klv/E2m6UL3S7V9MhkeWC8jFxE&#10;6CRVUwvDKZEZWRlxtLUrj9lz4rfGLzNR+M3i3xBrfhjxC6KukaAvkIhVw7iaOSR5NjS7AywudwJH&#10;yda+zPhrpE8/g6LStUt7XTke2jM1tpF6tzaTwBCkM9szIrgyZUF1LEABHyfnrM0/4hxadrNt4btY&#10;dQj0628959ReNQbaWbz5BHJBIq72mmjxHKHO0yhiOADFOlN3Unf00X9f1Yz59HyoxvhP8D/gd8LI&#10;9S0H4bWFloo86NJHs7NEWUXCeY8TTRNC5354jaU+Uybck7gvd6FO2gzDwhdPf38V6st7AZo5byGJ&#10;FkkIik1AoI0UKn7sO/mqy7d7YNV28caw+pW6hxJbXjvPdSat5bzWClwEfYgVjGfOCM7j5SdzKFII&#10;86i0O8Er+IfEEeh2Wpaxos8Tx2EPl/an0+SVrqSVoJYxKkKBGkAVGJLB49hXGsYvlcWRy66l74ne&#10;HvFra19r8CarCWu38jKp9mgtl3pHuW8tg7xy7zMf3+1T3ZWQlszxF4g8UaXpUnhnV9Lu9VtoTNCI&#10;rw2UtjqUJigNu9yjD93IGBeMBoisgILfdZvPk8T30TWf/CTStbyX0Hn3eq6cPtOpWcTyO6efuZN8&#10;a3DebHNMx2RycyYZgMez0vxzplvenTWkiktbmPUpdQuGsZxbwTRFjMAxglWNUiHlx7twDMNxZSa1&#10;jGy1sacq2Z67qfiyXQtNWy83T7K/0+yfMOnrNfNd25dpNkbeSCkkMzeUwJYPGxydqFln0f4w6lZt&#10;YaPZ6rY39td2sVvcCS7uo9QjeZ3aOeF5kZpoQhSNiwwrZzJngeU6r4K8W614cTxbewCwe0cpFamL&#10;7beXM8cjNMrXHmoz+dDH5kdzbEP8zCWItHkaOj+HNXvU0rSLKEXukTSTy2c93c297HYpJEtwkkJV&#10;VlfDqwMpKPuDAqwxKucoxtqVypo3tT1/whf+Kb/xYt42ky3OmwnUrqKzeWSKOKKW3jmnaN2gETSS&#10;GSGaJGVlZZGYIoU4Pi3TPDvi/XtO0+SK2Q6NZzXN9HJIIEtLeUR28WyT5GRtqgx7D1UEDDZF5INI&#10;W6iOmak895YRtpt29ysdjexRTNGJ7lHbCypAdsRMrZDuVZsAEeheGNJu9Pt4b7xPc3jG8Nra3F+Y&#10;ocR73LWM7Eb8AJIAzMAjv84LHka67olWicBZ6FFql0IbeA2Goy3wEN4bqa3hM8switpbcRKkZtrs&#10;YdFuJCplyBsaTcPbP+EdutC0W7vdWjl1F5tSd1S2izeRXDhZCbd0jPmRbDIiv5Yd0YDcdgxlw+Gf&#10;+EXth4ftp5NL0rTLSPToL6JYFjVoGaUOY8BYkUksjpgsThshNtb+maf4ah0yPTdPi02WSS0Z4JBI&#10;rxzzTJtbdKsgJVndpSrBl+aRQV4AhuzM3K5xcOs3PhTwvNq+j6Rc3lva3t3BYLJMPtbqh3qYlMjS&#10;S28G928hfNlG35FbGD2qfEaz1m6uPBUos4jdxpZyWxuI2ljaa3LKjvKg3xyJtKsVVvn2iNwCwxvE&#10;3h/w/wCIl1LxBcpcQTTWam7+z6jdwSM8TwIoubeWRoUdI1ifeInVgTGx2Sbjz1lb+LdYvjp2tLPd&#10;Wmk3U91anftM5ljSSFHmXfbNNHNJITCem1SrKFZaFFWu1/X9egJJ7m5quh6p4isl8V6Vfa1p1y1r&#10;aS3l3ZSeVZ3JUKBd7ncPOw2KXBl3bHHUZWpvE58JWlsq/arK1+1Wsy2t0r293LcSws5byFWR5ZCw&#10;3SG3iY7MvgjBp9nJc6ZpJ0fRLi5gb+zhYW6+SIbZb1X8zyXikZpI52jYiQFo94yI1IyEhOiao2hJ&#10;qv2PQ5oJkaSXURFACqJdGR4FVEkOyJWYxklWDKeA65qrPe5N7bsyr7T9Qt7g+HdNm099TuNP+037&#10;PGrGK4JDI3kAKyxyLl4wk0YLhgQ/ziuS1PT7/wANC11K6urC3j1TzHWCS0ka2WRhPNKyLHLIDEiu&#10;PMErzLEihthG0rcsfEGy+t4Skl3YxWe+01Ndpjnk1B4VinVxcTYiJnWVTGi7DEyqpLIEn1Brq8Wf&#10;SdQ0uxvIriWzWeOymklt7yK7M0LItreQrHDJtCqfPMb4Ro2IOWW+V69hJ63Rk+IND+Heu6Unhbx7&#10;oUMjmxiu7qxeGLVM+W32V0Z3E0M6rKdzAAuYyoIxtWvja6/YF/Ze8PfE+z8eeHvBXgDTZLOe7FvH&#10;5YtUvQfOjVXS1mS1uyZFAIWMvhXZNkiop+yfCfg7VNPgTS7xNTurT7FLqUNheQMLSaETyCCweZri&#10;aAzwwhdlxGYnXy1YGVXOzW8SeHtQ0u3fxHfWuqWsdrp6W9sl9DEbu2u4Jf34mt2g2PEoDGWeOcyK&#10;kjrgR9Y9lGUXF9fxHJRbTep8z61on7QPhjVPDGt6fff2PeLY3cWt6BodwXtru0lSGKINFPLbyW8k&#10;RXYZIrXzB5hjwzKDXiPjnxJ+3J8Otbfxf8OrDwZ47trnUhHcaZf63Ml/L9llMgKXctlFbXMDRqSX&#10;YW88cbEMMBZD9mXV5onh6Oe+8I6p4Xsb6J7CXTtl3Z/2bdRXexLi1D7vtMDq589XKtlpgBng10us&#10;6Z8QPEHir7fpElg2r2MNvZXGnRtaP9qeKJmSaeNpJFEaQSEr5PKF2KtLEyBMsLgYUI8sFor7tvfX&#10;q3prpZ6bKw5zck9bHxB8L/21x4D0r7b8aPg/8SfAem6dM1lqOo29zF4m0GyN1Mu5LOaGSRUQEDzI&#10;42ilVFBUH5WH0p4O/bC/Zh+OHiLS28JeONBOqi8na90a/uHtL6CZVRViMMm3yzkyq8Em6NmBCeWw&#10;BbsLrwrqVho8t/FFaarH9uu47/TbG/e2nZoLwQoY7OJprZ5o0Ki4UjDMqn5C5VOf+J37OXwF+KsE&#10;ifGnwpYa4ZrWKWS61zTxqIW7jEiKRPHEbqC58vc0qKxWby2IZ3Rq6JJNkwg1s7/15HqVnDYz61at&#10;4YnNrpeqy3MRmiSK68u5t0jtnMkiyoFYtGrlJvMcgNGwk6HS8XRaZplsskly2r69Esdn57RobqS2&#10;nUvMJIZGWI7oyV3hSdp2/NgK35nt/wAE4PhBDbTeJ/2atX8T+Are7hH2lvCXi/VYbaITsY5/tdlf&#10;LfqgUhdySRneMsuzFdrp3wH/AG8vBdzd+KvBPxal1aL7TF9v0Xx54e0/UDc6cEIyNR046fcQTs4R&#10;ZXWIMCzP82xqcYq29rf15sl1JJ6x+7+kfo7pfj/UruF0bR71Eg+zwQ3Kxxz3E5skVlsromNXDlAA&#10;w+VwA7oQuHrn/ttsqN4kdYoElvlbVbLSGSSPdOhEd27vPEYkygDESGbBbfFkAV+fD/tF/tV+Addu&#10;dM+Knw90rxM95G2oHXPBl7NYXly8KLMLeSznjkmWSO1YyCWB8t5bgRxqu4+g+IP20PBll8M5fEHj&#10;OfxXbxpezWl3NrOmWmr2mnW1vOFubS/SKRZrjYsWFZ4ixmQFhkMDmrJ2ehvCk5K8Ue42nhWTXorn&#10;XLy5sNd17T5DbapdWMElob2XTpBLbjDSRFp/Kdo3fy3ZgXQsUkIksrrXiHwpo2teGtftvPvSsqQX&#10;V8wivYI3aKKJ7e5nSNPKiRgGV5SQwVA7KvHkfwp/aa+FPxu+HcmseFNZ0TxDpd3ps1zcT6F5iGV4&#10;1M839o2s7TNYvJFGWkEqYOxWO5CRX1qLBdW16+stUYjS9RtbPz7UH7daQL9nFtut0jw0YRz5cu5X&#10;UsB80bfK1yb6omKj0ZxGtCSXVI4NJtdS1KS7ns7KwldhmC/inmh3FmZmilfarubh5AGCgqxKk+l+&#10;IdZ8MeKLPTLiwFrc63BJbwTJJIWuIFuMwyQTrDNAkxleJ4kdXXy5V/dEvhG8Wu/+EasoT4Y8WCwg&#10;luDBBcWMRbSIJoL2GRf3jSrBBLJhl2vDukjLArGShevUdLtfEnhdZdPGi3WraHfao32i4urnzJrJ&#10;plPmPK6NskCyEFiBGcDzGbcABE2lZvT9ROnfrc7KZbbxG0rxxq1tFfm2MrSjzQWUxyqXiiQzqTgA&#10;4Cuj8KpVQOZvNIudREd5dOFvFf8Acj7QYGyxa48uVJYvJwybvMKOmcAHBVMSTWekt4k/tHSl1I3S&#10;38plXLCeCNh5V4JHjRvtQkRWZVAdFO0Ep96tfWtO1SeW3vvDVxBLLDKY5dO1CIva3ywSkqUDqQ/l&#10;srPHsIcEBGbbyD2mt1/X9fIlxtdHLQ6Z4qjSO010WUul316yw2+tSFGaaYAoJkNv5YQLGNrOzK8m&#10;5vvSAngfEs3jLwjdWFpMZLf7LbTQ2uoGI395azJcIYJoGkedJFeMqibyjLGY2d925R183iw6teTX&#10;AF7DeqToeoJdWUvlTSOU+UTWuwNlirqNjNtBOQ23HNWfxb8ARafD4Y1iaLTJoXvIntvtBjtPtqOt&#10;ytobsrG6zqjhfK2Asj7zDwVVqo73sNU++pm6baaEFi1y8tZzZTXNxeT3V/bMI0lmlaVpZgcJcEjz&#10;UEsextxBkZwPm9JfTte0HR7zVNWkjuLQSyK9vpO23kjs5MCSSYL9ncG2yp3o7uAo2lgSaoRN5hg8&#10;TWOs6aYLF42abWh9tMf7zNwkc6GMb4vN8pjIob5o2YqpGej0C+k+2poOoW9ssaXGwRaRdQrcWLiQ&#10;+aZhbt5RSRQGSRHQTMcOvmHc1yqNpJ9BuWhxttrGmXeraemq2WnrewWkySyRuJJJYgT5trJc7F8s&#10;yfLJE7vtEpKrjfuOxoviTS7qwFjJY2lwmZJ7lkuIIJg0ZlMMsgKsAsxi2xszDaVLZBwtdzqs0UrS&#10;XN7bahcxxiS5sFKNbwzALIpjdUQI0Lwbo50fMTYQyR7smuK8VaHoVvFp2t6La2On6HcoL+4hjuhb&#10;+Xd3RCQhXhhlRvJc/vAreWivt2sMLUxl9mwpa9DIm8N2ur2mm3ugWErWdxdJNHLC7xXcMyxMFQwH&#10;LlhnbLBLtCkvgLkA9veQXV9o8VnJ5p1CMPDHDNAs8UU5LCRGadnV8S/Ky+YO4weEGONC1KSyuSLO&#10;S7uTGXnt7y0kktmurqJMkzBUPWMEyxLuHKyRj5c6EaT2fg+a18OzaY0tpEIp7i/uGMULTPAhjxcr&#10;KyeXtKkcBpMAlXwVXNfdg1fY4CDQ7XS52lXS2tksvmQx2JnRjIC5TDCcrISFVirIDuKk78GnWKXH&#10;9lSXehh721F46XEFi00cJk3kiMoyxo4CNhVmj3tnBZ8Hbr2um6dpOuS2wMVneC6ba73Di4vYLfbu&#10;/dSm42TrI0ULEqok4DFsNWpp+m6aPEMusyz2mnW9zdJ5VgPKtbR/K2IJPOkVSsgQKsrKwIKqBgKD&#10;V3dyG7rQwbe0nn19H+0XYcW0cYiRAllbzeSMLGJI44HUjOQAX3h1DKxCnz6LwxbwaxNHq80Uvl26&#10;XtxbxyLsMm5RkS2+0gNJgSpLHIEcBweFLez6VJqTQLbvEbeMQyRx3QkCGEAFpPMkCwxzpCU3xTKd&#10;zp8vzjFN1/RdOtFttZ0S4eKOe4+3z3MXzXEySBSB9nMbSOGbLna6hgH2qg5GqqWE0ecan4R8M30g&#10;sPFUV3BOt291IBCQkysoynnOnku7ZO5iEd1QEZbaK8rs9BvYb9dGuNG0/Q7m4k8+2tLaBFmmtGkZ&#10;mtpI41ZLmQsz7lXL7QWVgACPa9S0DVLZ5r63u5YVgL23lzTqhnyAkUjjbGvlSJ5chVgNgUOhIw55&#10;HVbpdOsGt7q7E8n22RLxL+1RI57iVjIjIzGWB921cK0hOVZo2R2weiEu7M7X2PLLe6uRrFvJ4hZJ&#10;7S/ijvbCfazQQMXYSwLI5iZQjja/mrkYViwYZajrul6ppGqtPqX9qNb6rcSQ3Zt75H2jchtJom8u&#10;WaPywAihHSUZKOpRhXq850yWyXxBrtsx86QWs5uHkkjXbKFhaZ2UxjaSCOcsGG5skgY/iCKQJY2W&#10;k+ZBdBpoJ5N6yyW6MhHmeXIJAQqJyNp2/eXPArro4jqZzot6Hjc3hfTv7T+xvPaahAl0Jo/Oibzy&#10;8W1ZvMY/K/mqudqwoo6gOQCOZ1L4b295HHqVncGFh5qxRQ3G2AwsxuDMY3RxjKsdjKpwR0AGPdrP&#10;TJ9QMWlJp0rqIYri1ub+7iWaGcp5ixtEGUojh88szq6DGQ5A6Oy8KaP4Plu5rUahZahfXMU+oRtd&#10;z3VrLNE3lLDiXPkqqqcNHGqOMY5Jxv8AXLdTF4ZPSx8taV8Ktb06T7J4i0yWXy7qTUrfWNMnSFYh&#10;lj5SxOHdB+8YowJ+6CV3DJ7/AMG+BPEN3o2n3Fnf3QhaWW/u4ZAtwkjeZuBS7RV3OYiQAzlwTh9w&#10;O4/T/hqXUNJ029e9s4J4opALOC0dHS4VWSEkMzok0gbl1k/eKTsLYAau40hLYxRz6JGE1BkaaMXs&#10;Bt5i5ORO8RDp8rfKXI2lgBxuwcZZlPcv6ol0Pl1PBtt4RF8NUmEgjL6zbS3KxRyW8ak5aNQMyeVN&#10;KGfcxVF2ZTFdxYaPq1nGNY8K3bTXmI72ee4Qw29xGY9kkayw2stqHwzYVFjm6ZV0AC+oaz4oGkRT&#10;eFLNY3vsKHh0+5hs5FbKiSVTgsAskox1+Tb94HK6drpEOjXSz2zwRIkBZIHZ4oIYmBJ85y6xxkOp&#10;BlG9NxUHGNgwli3b1L9j1Pm23S5triDSrOHTrybUbuL7FqV5efu3UB1lXLHbMfKxGCZgrRwqwwx2&#10;10WnX2kazrdgdajhsb9nhjdbmJ7Te6lUm022vZrcwTKuzegkZhIj8n5hs9RudF8Pf2idA1h76OCO&#10;Jb/TdRtHdoIpEVtwEkE0ESSxiXaApRZhubDY4841W08CWOpzzajBqssupQtPFodvcXlqxUqfs93b&#10;QzYSAMyFJJUYLEW3FmUEkVZspxRleJ28NS2ktrZa1ZrMtyY5tKuJnLJa3YleV5o3dmhhztkiKRyI&#10;nzMGVCwNabVtT8OeMZotHZ722aBLZLWXaTExK4AYvbxrLbyMyiRnKtkIzRuVLbuqWOozXVxD4Rub&#10;yR+NUF5/ZjTWU7JJ5ZzFaTbJQhZjiDy3Id5EHlo4EHhD4c6hF4XuLLX1s7WaGCOSYX0SwMmEzNAs&#10;iMkskTAbonkkbAUbtihQzUu5MlpZEElk9jpLadp8c1pJdS3VzrVnZAWsr3c3Ba6RC6LLKohbcVRz&#10;sYc8V59Y+MfE9rFLJqCaVPFe/Z7fXLWPTrue9+2QPNbxNLPYykSGMctOwkfYxWNgRIK6HSPiHKtw&#10;I7ayupZNRmk0ma3tE863knlEqxkRyrC8cjysnnPGfMhYr5gfJZX6cbrTFa5sJ7nRru9jjh1XUpIL&#10;eWKQs+ZY5vN2uGKoikp/rHTcrda0itdSHrsc74j8WX+pjTdC06Y20dxpYvtLiRZvskjOUtyLd0h3&#10;NnO4xnzvLISVVQmRVh8OxeIF0SwtvBkV7JcQw3s89vcfaLsyXEU2ZEinhE/z+WS2z7NvKqzKqhdh&#10;5bxBqotdYvfDvg7+yImjll1GHRNSkgsY7ueWNluLiPzbZJhIyru2N5m8blhkZg0Z9csfD+gWNro0&#10;mnWom1Ky0oLqP9iXErzPFbwPzFbeRNGGhMwLiJ2QZCMBgxrpfoTHTQ5Hw3JeeHdPufC+kadYm3mM&#10;UtvDPZSXFnZXaYAliEsvNtcFUeGSK5hBJJWM7WSPorfSdfNiun+IbWwngN4yavbpFqjpMqMJVju9&#10;zExMEB2PAZkjZW4X94gb4X8PeFtZvY9V1eTTb2/1KwkgtrW5tpklvoyUDefFcXMbTb42QFEhXyyF&#10;BVmWBq7fWbTSdbla0sr2901NP0kRx6PMG1GwkWNtnmST3caB3aMsnzyuMbslJSUPNKrroaqHkczc&#10;eHtK0a0tLi38KPYyQahLc395r4kY3TSOEK3kcTQsrxgFzOySNIWBmiXDMcDR9bMnii2sdPvbO7t5&#10;9CkvpbW2ne5FleuzwlztDF43AUnyJY5Ypd3yMu4j0G9ZND8LxyWd0k02lFgbWe7a3uTbRqsVsFa2&#10;UhSig25jdGDBlOFBwc6KDwW01y8MdzBDcXltqqWflst3pd7G6vvtsQ74TKACz7ZFclhkOhQuEXLS&#10;wm2lc8P/AOKT0L/id+N7a5a7skBlayvJJ0drgrbSC0kjdtzSeYGWJmZpFKkqDGzr2XiP4heHJ9Dg&#10;XRPEWi6mI3+yXtrNZNqR+yWkioXntHVXfYjfMAWddh+YYVhh+NNW8FXOm3ul+HbS2tZ7qeeaOZ0a&#10;11VCu5njeNn8iVfLO1Y1YoynCxq2VPl/iFIfFcLzaRp4F1Hp9pDFDHBHHfXDxJvLRpJsaNyAGYrK&#10;8hbAfIEbDvp0L69Tnq1buw/xxqmh3uqT3k80d3pTxPcJqUF1JdwWt0scbqEE0u8xeXu8uNZ2JwVQ&#10;A815RHq1xeTXDtbx6hDbQwx3l9bTh963S+V58SNIJGGTlG3M8bjczKQC2Zruv6lq+s6XoGoxmzvk&#10;JGnTTReZ5ZhxM26W1ZXspg+1lG5U5IVc5WsVrG7uNXP9sW97IfsD/bxBEZSzXbZld/LaMDbO4ZTt&#10;AlB3lRh69CjSa63OCda5Fomk6DNq0UGpSyXut2t3tDzvK4dTnC/69XVl2kFfNJGRlWU5H2h4BOtX&#10;Xho3GhxXq29vYSXNmseLsmG2YvOksk6wyxyIGxG/kyBD8s6mJsr4B8J/CV9eS2t9qN4+JLVhDDqs&#10;sywuIs74lnkXYjYVtkUsu4thUHOK+6fCHmaT4YhurP8AtCws7hbpLjRpI57gXgjIV2jiinkiMssR&#10;2yIwYyrgB8A5zx2IUUka4WFzg/Ddr4p8QyTaR4ZuIHt0sJGOl67qcT6jFKysz+bp6JHcWjq4cERz&#10;CJcI8Z28nnr3RvihpVqfFFtDaX4LNb2sMut2yS2jQSLFeTm8nuJhNsZNktnczREF1C/IVC/UcWka&#10;bF4pj1m1NzajVbJ7HbqGUuHETLKiCOedI5fKYriJoUlQ52kjir2kap8Mr0nXLmWa1+x3k0N7pU7v&#10;9tt18gCOWECMzXELuFcwPMGkCOjPsVEryZYl223OtwejRyNjbtqksTapa3OnK0UUt1PbSBpLOR5P&#10;skgtLlMBoGZASibg2CSGI3HoPFWi/Y9F/wCEzu2vln025mt7y1kF1f6bE/mMs3lxZO/cqlxDKksR&#10;DElwykLuGx8JTakkmoXSS3d7cq4RbX5UluEQmWG5h+RY5kB2peRlcn5GUgCsfWvAN6+ulNXvdVi0&#10;241t4ZZJrRHWeByssYjDsXMK/cBi+4GJMYwa5faWtqbcqetjy7Q9fubu7RJWt76C5BhinvCt8LQ2&#10;rAFlGZZItvCO8ZkwAGATul/e654pmudZiuLG2gSQo91pl15mPJcrJEZfISZWAXBAtpjEeR8hIr05&#10;/hx4g1m71DTNG1O4s30q0itYtsszT2hWbNtKbdHjgu4p1zEPuyRn5C+390a+reD9d0snWdQ02+t7&#10;e9ZbrVNbtrB4babaDG7w3FjtEIwpE0U8U27blCxO0dFPEpGLgrt2PGrrwnaeIVhm0+zkuhqY+2x6&#10;hYQXL3EnlsI+LyGOKKGVeGWOWKIhgTg8MM/xd8H7zWnTUrMQXR/tOKSHUbd5ZdRQwyZleVrW0QmU&#10;Ng5QmUguAzEZPrfgn4Z+FdG1rU7vwHp1zp9naT+bIIJzCslvfsjxRFo47W6aLcoMbv5iALtJXhB3&#10;V+Nf8ba7YaZ4/TVYbGK0mRpLaynuBcgZMWQrhLhGdig82MDu6qMtWjxFtAd31PCrnwHc3FukD3Or&#10;afe6Qi25utXt2ubSS5+XzYpJN6iaNvlLCUx7QS48s5Nb118JPEF3c3dn44tYFtoHlzqNi80UUDSB&#10;Qi3sVtOZY5ARkTxqc4+fBBJ6LWtc0fVrm28FQyRWtvpFuLe3tPsySR3ATestrcW08skiCTc2wxsZ&#10;VYEIXHyHobzw3bWGoxeJvCF3fDw5BBbWVtqVlqzWllZQtHhrdo5kuUmQMxx5YhkQq0TRnis3VluV&#10;y20OA8KfDjQ4NMi11E1UeWPL0+S0KX0SGRwry7ZTc3QjcliQSygjcVTBA3Z/h3dPepf6THPPcQyN&#10;9o+wiWOFAevnQweWxEeziSIEqCuUIBFXrSDVNeiL3ttb3mkz2rG11uKxvZ2aORVljS1WO1aH5WU/&#10;dAkBQ7Y/m2jobSbR/E3ih1sIpfM1C2W4fxAl3e2sl2ls2/y5baS0ikeWJCqq02JSV2B8KYxz1Kjd&#10;9TRQ5XoQaPoFz4R8nwpbzXN4s1002lXmmkxzR4+dknubdVlCsV2iQwlT91lYHafUdG0qfwtrVvqm&#10;hf2msflQTTxgxiWy+2Fm2vJEi293DuQF0DFhncrKeDd1vRfEOh63puj21pAjGBL+70z7Ktzqf2OT&#10;I+32Vwb2BkKq4LGMs4XlgRXJj+2YNU07XNJ0+XUAL2WynurNFtUjiZ9qmVbmeazZSWAeKRoxJkhQ&#10;rH5+Scpa3WpTUWt/63NTVLvxfqun3c2r6hpgiE/2pra+gJSCKVdjxpfQpFs3hCSH3HdkBxwKv/25&#10;H/zzf/wIu/8AGty90jxgBceGNUENs4vhYwSzsbaWWF/nQo7NclU2jaY5NgGAAV6HoP8AhCov+fGz&#10;/wC+4f8A4qudVIx+L9Cou+tkf//T+KPjb8Zvh1q2j+OvG/7OHhm40+xs/EMdr4PK6jFbwaDpd01w&#10;bhbaLb5sBZnRIm8zau2R8biu3xnxP8SPDmieC7LQbLN3N43urO3v4InMbafbW1nPvWwMe+GOEyO7&#10;/dDzSeYQyKoJ+YNO8KQ+JtAu9D8P2txZ+FrPS9Jk1GS/WK01O3SW4R2iZgpwVEkiKF/1Z3F/mOKu&#10;+HIJdB1IwXii7TUbqXQtP0iXaw0+O1tzHbx3cIg8t1B8tv3ZLO2WJXkH/O+tl1Nqblq022lo3tJP&#10;eyafvWVtrJ6o+0eMqO8X/X9I/Tz9mP4sf8IpPpOi/EGW7guJ/DaSaVe66qvaatLKHY20e0upf7NI&#10;gluE/fGQkEEuEPvXjP8AaGt7LS7CbS11a41e8n1KDRNYtXhiutPjuY7Sd7KJImhcWkvnSyGXzJvI&#10;80rON4wfx6+Etv4z8aaZo+raL4Xt7ax0Bb641i5iDNFINOMF6L5pGcmKK1eNohNH8ih2d5GU7a++&#10;/BvxfvdP1TRPE8+n2ttY/wDE31XUvs6pFJBIjW0hniiUyQPEYbGLzWMe9zJjCuGr47N+H6WHxUqs&#10;05KSel9Lxvtrpfy2Vls2j1sPjW4KO3r5noPxg8BSeEfHU3gLwprElnbaVaaldSIj+XLe3em2yQSF&#10;mtEkW38u5hlkl8xz5LKwdFdwF9f+EfwwNlqHh/UdV0y704eKdM0bRdNgtrmG4stQubuRLu61VBui&#10;MTbAbLbGilDKjJkEVjat8ZNb8fat5+gDRrSxsY7yVGuJ4YXvxdw757a8tlULGyn/AEpLgQSi4aZl&#10;m3EsBTv/AI23Gn/EKLU9MhWxk8Q22q6boPiC1d0W2vvtUpuZbnyRmGWV2jm+0J+7VAcAnaw+MzDE&#10;TliI0YU3GD1vfXdysvReu3W2nRCpCm5O13/V/wCtDt/G3hTRvAeiaLaLfX+iTbbfwXJq9oUma2sN&#10;LRjK8ksaIGuWu7uWG3yWM0TExiMMhPg+t/G7/hDfs3hXwteXutWGoz22kalZ2kcsELSG6jmuoIba&#10;HzDsW3FzLJyJVkAn3kqSncxaLo2leKLn4avGL7WtQsLLxH4n1j7dDcWWjaakUENi6wSRolxcrLcR&#10;yRQjYyssryb1hwnl1x4m8OeGPGEukzypY6zo0MsE+ozH7TqN79utX0+0uXaQPH5sHn3CR4C4juzO&#10;gB2VnQwslCMMRTk002vNfD0u7cytvrvZXOPFVLu/NbZaf1+h7hF8GLKxvY7vRNRvC1trtppmo69v&#10;fTre8tXt5ru5gt7BdyLeQ36wNMzQhdztIhKKrHwXx5qvhS/aX7H4fS00rSNckXQbbULt5baO10uw&#10;KR/ZbaPMb/bYB9pdX+Q/62P50yfa/jN8Q9W1y10H4Z2Opaf4g1y8sba+0y4eeaO2sxFOohN6qLsW&#10;cWiAu3mLJMsTRBAWJXw6bxJ4ZvfB17rep2n9l6hHd2Fh4O1FbOWXUdU8Q3Vys0y+XGq+bDNFp8ae&#10;eCXSPESqil891KhVVWDqXulZWuvm0nfX0dkn0TIxFWN2of1/w23q/meh+BvHWsfC3V9Mu/A1vaXF&#10;jdaFZXGoXUduX0LR7PTY7iTWLZwBEJre+vI44biRljfLLwgbK+3+IPiboXi7wncXnhrR59X0nX9E&#10;k8T6tbQMDq8l3d2khtoLiGCUP5jQsxilSMIYHbADrKD+f/gHxf4A8O6f4Uspr6L/AISo6edAvdDN&#10;9bwSWegx3lw1ykl03mRWbOkYiaRGf5RHIV+VMVdR/aQg1LSYPBvg65stQ1PV9Kli8PW8nkf8S+WC&#10;OWeGw+1qyusNvaCS2ZBiaLCou7Dg4YjhmtUqOu4N62b1V1G/vX2so8rumtm7X3wjjJJWvv8A1Zf0&#10;z3fVr346GXxLr3xA1K0h0VYrGwmh0a8guNMs7dLNJbWyvSj3AjtiZkWSBTmG4kBlzGVVtfxT471D&#10;W/Hur+K4rMDxRLplo0JvpZ1l8PNpscSWlyILaORpobi1iFuUlO6OF8urKGSvhDT/AIra5rfjvT9O&#10;1i+tX0/T9Hv9c8SrpSzJDqF1qtlbM5vAqBzM180OFi3x+YCsYChMdF4D+KH/AAj/AMK4dU11prGD&#10;U1ur2ztImllkuY7AvDax2qSxyOhEzzPhlKLJCzuxZya93FZBiIScqMbtrlstrSute75Y83zWu9+e&#10;lXi9Ls+89M+Kw0rwJafC3SNPl8QaL46tD4a1vUzZpaQW9oEtL5byW5Zcq8iQuwuVU7Ngj/1e4V5j&#10;q1vq/hLU4n15ZLHU5NAm8S32m2kKWbN/apjvoYnmh35hESxBoZGLDzJcDe+D4PoHxz1vSfDNzafE&#10;rRYLq2itLrRpEu38q8+TcYpWiiJeTzIZJYvNMjczYC4BVa3ij4yrd+LNJ+J/inWbWxu/+Ez1bSEi&#10;RAUit7GGa10ppbYLcxzvEWUeSYnVbeRlViGNa0ckxDXs5fCrrTXV3e3Z/wB1dnuyXivdbW/5LT9f&#10;wPabXTvDdr8B/E3xB8OWq+JfHd94ju9asLrVjNcrb2FnEVgt1hgjMcjSNGZd+UK4jhyy7weptfgV&#10;8ZYPiX4V8CX3iPT4NP8AEsds0SMloGsdDGqm3XUb+eZYAJU1KK6t/s7/AL9oXaVZFETCvm3w94xk&#10;8IalcW+hi+1TRLzS4tPs55ZrdofD32TSljtdQubPDTsp8mQIkQzI0cPlyOzPnsviN8VNB8Jz+H/i&#10;zrUE0mkadoFvHrkIYIps2a4S0gtwjNGAsty8snmxyyPPI9wHRVMZ9yNKL91pTco+5dJO+i5Xo9bX&#10;snrdrpo8/rKgrtbf1t3fX5n0n8QfEFz8Q/jpa6/4c8RQwaB4YtLpbTTr+EQw2dyLmSG1uZ7QrL5Z&#10;Au3ujHbzFfOd5AcuZFz/AIN+F/hjf/CvV/Dd7dS3EGn+KYLy1skK2rTxXMMVrZ2U/mNKrx2kKvds&#10;hYpKZiAVAr5x+E3g7wv8Wb2/03UJNLjgg0fU7DxfBdzy3FhFOII1sNanZmULbQt5AukjwY3KqA+S&#10;o5Gy+H2ieEvhd4q8I+FtQN666xNZz6VcRtbzebBAJbTUVnUqieR5yQARlXDREoMtXjLK4ODoqtaU&#10;VHT+7fe+l3G7as9Vy62OqlXnFe1lG++j/wAj7X8P+FdT8U6l4n07wNKvh2HV/Cs9ve6po9rPm+19&#10;7RL2J5owoIi8iTzZ5JPKj2xRgL9xV+pPFniT4QXV147067mN21xY6fdyWWmXTJHLHpNq+Gk81Zon&#10;g861tXlVkCSM5BkEa5P59+CPHeofD7WNfuobqXVLq0GleHvF8Xm6fdQXcPnOkti8kaLAvl7Y5Zbi&#10;MmUMzNsYSM1eTx/EiCx1XxN40s0tfFVhqFtqvg6x0rT3/s+eXR5Rd+XNcErEfsloqXGxd6lmgcLu&#10;UVwvAVJydOna0bPpe+llrZbaq7Sta6VnaZ4mEIpJ7/1+Z9b6zr3hLwf8RJ9R8I21s2o+JvEyujys&#10;SLqSSO5llnvboPI8/l+U7KrO6B0JWIx7CL3xO+NenfFTwR4V16O0F/qNjrF1Nd6j5qaZHHqOq2ws&#10;YrSIuRbvBbQQz3LzMpXP7hULKkTfBP7PPjf4U6H4x0nT/wBpC91DxDo2paG15baM0ZlvhZRxspt7&#10;iaEK5lVrh4La54jSMN8u0sifSbftKfALwD8M5fhMumHxFnV5rjWruQpMBDqM97bwi2Xzght7ZzZx&#10;Knku3m5cYyQPS/sWpSrOT5qr2vrqtdvnpZa32bV7c1Ks6ivdR8u39dzvviP8VvGV74K0L49W8Al1&#10;p9Yg07StHluktdKt9Is7S3sbm7u0kRmSL7QiybIm8151M21T8leZX3wx8a+PNT0zRbqe+t77UtAs&#10;NDubXQhILf8AtFtQk+2XVpfNNmaG3N7cPJCFaL7LKiSnZ5ZHG3PxN8L698RpvDfgywv59OXxbf6Z&#10;pus3X7mS7srESXLIUkkWW0acwSyvJIkgja6CSqfNxXnS/tF39j4e1a/1HUZL22vp77xPZRaa0rxW&#10;yazYRSXlhDbsrG1Ny8Vuj+TjMMMoV42INdTwNf3uWPLNJ2suZ3btFPW1rp7aro+1QqwWstv6v959&#10;efCz4WfDe++OyW/g+yvodK1GXXP7DudL0zbYpBpsxgubi3LPJG8NzNGVWVomRZlBBkEBUe02PxW+&#10;GXwqttX0a68QQadN4pvtb8R+A4mtrHV3sdH1Gazhu9aljaALcatJBZSpZ+aqHHnS/OfLLfmJqn7Z&#10;Pxp0SHXfCE2lDRrGy/svTLafRbqe3u7a3gaaW5iluvO3pFa+bLIY4hveZmG7e7sPlnQdZ+IFp4f1&#10;jxz4ieXW/EVjNp/i+51BUSQ6VFf6giBbdP8AUgqzJ+6ilaQ4YD5IyG9TKuGsXKTq1npaMUtJSd0n&#10;zPpaOl/RvVt2c80hGMY0o+u6/U/Wz436f8HPjH4K1zV7yaWRdV8R33iPSptSNzbWUYR5obK5NtGk&#10;jRWJjitxNEowuXCsB+6rzP4p6tqPhnwzs8MXeszeDT4aGlQaHbyBre/urq3a0kbRBDGjaejXjvcL&#10;LLIPJRQEwrbD+e8XjLw54E8C31ksurz6Z4hu7iSOXU7ptREohIiEbSgB/svmBLichvOSVE3YYu75&#10;2nTfEbT9Xsr74hrNaW17MmnWunyZeewl0m1RJLGSykMyCOG2XagOyR/lYRBTmowHDFWlB8tVypxe&#10;ikt1pdK7bura2bel+py18VKUpe7Z9X9/53P0AtfGPgrwV8MLWT4P6NKZbS6spJNJ1CVL6ztrCBy7&#10;Qx7VieMS3iOBctEZC8MgdWU/JynhCb4afDnwZZfEXwxbyv4hufE/iLxDpttrNraS3Gh/a7c/2RpV&#10;qSzQRpai6iaeQ4Rjtjwrwop/Mbwh4r1/4hWP9tajcJHdT+JbLQbm93hZ7aCZrmeaW3s0eNxb+dLG&#10;6LgpEUHlMEJUeoar4d+IPi621AfEBL7/AIRwaLf6FoUEskERvLxLe1N1q9vcSkFohiP5mPk/OoBy&#10;0xr6jC8MfValWlUrbtSk3q30trvfmd9vPTfKOYppSt008v8Ag6HpejeO/j/H4otfiRC1mx8SLFBr&#10;0iQXNst/fLaFp7pkkiRlkmmuIwzpbsT5shUmEAVwvxs8cfE6y8fJ4X8L3txdXGmR22i2N3Ipjjvb&#10;uUTQxzGVU3OjLKzSHAUysThQorx7QGu9f+INp4Q1Gcx3uk2bzxW/2uKG2ivTBcxQTDfKoiieVrV5&#10;VXdKwY8fNkezXHw+8J+APCKWeneINP1PTbGddW+y2ZkuorPxJGYDLJ9ujlZpTcBhv8lgrSE7FEcC&#10;bvZqYHC0qyrVoxu0kly3ve9rv0dl3TfY5adRyWmi9bHZ+A/it4esNavI9K+13+v/ANpf2lZrNBIh&#10;t9E024DXFpPcXG1UmWG4ZI7iCQjy0KKpdzs8h8DQ3X/C5fF2oeGbZNVihjvBBeXaFodVnuSsyTBA&#10;CZHjijcZUMhJLkLuBMfjr4k22uvpt5pGlSxHV7C4tpLO2Ux3YW41FkUBioVUnjid4kjGJZkJXcFG&#10;N3wJ4maz8K6jDer/AMTGWztrNNaT7TbxRWvlK8t+Eb/lrKA0LhWIEYJfAXnnrYZwpScocvMuV39d&#10;b2SuuiXd3V9OXrpShUtd7f5Gv4cTVdG1XxpqWl6Zp19LPqL7JlQW9tCl1B5EYhIKymeSFo48hmH3&#10;gzBgA3eax4EvNG0O18W6SlvHeX1lDpt7qcgWGW3mvJGSexhcXCoFMtsUZnUmL/Vjyy7E+TP4ju7+&#10;xsLHxZHPE9hdyXCXejLJaQOjQzvPJdN+6EgIkWVcqMhgpDYYHB8QfES71LwILbUXm8/QdvkyO2Uu&#10;muLiO5uw2/ZGfOZEKIBlArEknGOapRrVZxSfZeVtvmvlpfrYcqsLW5dDrPCvw40nTvijffEjTrsv&#10;AJoNOuJLsrNOL65TfuQeZMRMsTshYDG5sMYzIc+h3Guafd6Mbq/ulmubSNFtvKufsdnqU9xMoSeS&#10;UPjyyZHDB5CUMiuRxgeK+Fbm1kuDquoCG2u7vw4DpqEeUjXNyi74rg24MgiEyMyEqSQ235U5XqNP&#10;8C/ETxh4wk1iPRbyC28qS2NsiJBp8VsQF8pIwViy+AzFRhuO4Nd8uHcZi6sXyubiklZX2W2nR3ev&#10;+SLUmkrK1yLwfPo+vautjd3aT2j6nY/2pf3jSPbTzMw8t18nzGuHj8wCNJAYysaB12MwrjZNRvrH&#10;xHpMmr3Vtb3V1qTWpeYRrd30QkinlmlxEkbOQPKgGBtbzAmW2EfTHhP9m3xkfFEPim5uV0lYUtvs&#10;4aZ53UwtvUqqttVywUjH91VJwOO20z9kXwHZ68fE+rXmqXM4Cs5LRrHEUJcJs2Odu77vTBAIxX3e&#10;VeGGZ1fedGya+1Za2++199NVZdLlworS/Q+HRe+EbDxprl1pV1std0n2CW7kLRS2UsqIrSvtJeQp&#10;93cCByAFzVnSD4huryxTw5pMuuWk1mmn29nawBvsEEcjmASfKQ6I7K4CjaoVSMda/THT/wBmr4Ke&#10;GbFETRftryMtw8l1G91O8oIwzeZn1xg8egFdFYeG4TqMWl6DDBbRWwd8f6raDzt2oARvwMj0r7jC&#10;+DD5lLFVrbaLXp8rNa/8MwdGny6I/PX4f/AD446laRWV3YjSykm6S4luAixsEMaiBIyzKUU4D7ck&#10;Zzyc19GaB+zNrl1oL6X4n1vyRJMXnhsWkDShAFjXDuMRjHIK4NfVOlXS2qz/AG29RbgnAgtkDCHo&#10;CQPmJyO5Nc9fa/ZPFLHdyG4d5Fjt2nRgWU8h2MYGR2r7zA+GuTULTnS55b6v9F+XyNU3H4Ty/RPg&#10;h8KNKl/tGe0/tGSPKvd3zZQsp+VWIIGOvAXk4r1fTf7AsYUi0SxIP+s8uBBCqp3YMwB256HvVC2v&#10;tQt5Us7Y21qkoQosYZt7OegQKcFhwCWyKTUbvTpZj9u8uQQH988rmMblJXbtG5mC9yeM+9fWYPL8&#10;NhlahRjH0SQ5tyd2zXuYr6eyDRSTwIJlZjECCqqTuzuJyOeDgbves3TbS/utQQ3avPZEGPB2k8kA&#10;BuigZ5Py5JrTsms5LQ2ukwomVLq4y+WDD590xJzjoKzhpf2NUuL68mubmMMVOVLSEjJ+U5BKHBXt&#10;3r1ua9mxJdStrjX9rqEsullJo4GP+jiNvNMnCgS7W6H8OB06UzVPEOs6fpgXUDGcjywbcgEAnGfL&#10;TeT64Y8D8qzbuy02aMTyGSW43hpQ2QFcjj5iV8wgDJxx79BXI3EmllhaySHMKlDsUvuAcEZAxlmP&#10;qdvbBrF1mr2DQ2bm4sftVudPt0k8xP8AXy4eQNzvVy5+UNyByDnHqa5PVYbmOVZbS48zjLDPmbXy&#10;SQQSF+XnHGfSti9u9GuSYNRKr++OLhlwN23iMseEBJA+XP14rC0+W/1BnuLbTrdLRp/Ke4XDbTn7&#10;oHO7GBg8Z6nNY1G2JysWLrT7+S6ZryIzySKVJdESMhTjbkrnLDrsz3q/BoUttpzx2sy27yABF81S&#10;29DzEMheo5PXjmrE0yiz8y8lEcoZJgbh9uEzjKlFO3A45I/Ws6+2zyxPp9yXDxSIJozuRc/xM4Aw&#10;eMZJIwMVao2JUuw61t49Oc38BzIsLH7Q4ISXcQCAx+UglcdFOeahi8V6xsSDw/cu7XCKrKF3KpYn&#10;cBubcuAOCuR3OKeLuOJ5LafUzISArOqFlVywUYRjz16rtArZk8MSwoJYRcXAikwzKhL5YZVsjoGz&#10;yeMVtCnL7I79zTXUNavbtbO9sxLERtDzymQpIP8AaC8Eg/KAevPer954dn1ew+1aOLjAm3SW7yLC&#10;6lSchGIDHA5G5h9ada+H9Wit4b2G2OyJQIgriOQAk/xA9B7huK7y1t7m0tTYIkceFREVGDN85wdz&#10;vjJbuePzr0qWGnL4kQ6ke55xb6Jp91NG920to22JEtZwocNgfKzk4yemVJGeQa6+ys4pb82ug2iy&#10;MgMm5p9knmt94KyApkDAbAx9cZrqT4XtJLV5LySeWMSkCHaqwlx3GSMnPRl/Piq2j+DDpEwl8Pf6&#10;DGqhgmRKgXrhg3IYkdATx74r0oYKSexySxSs3cy00nWVtBqSWUaToWRtp3yKvcEkFeTzkH6+lWNN&#10;N9rMRmaMKrxY/dA7mDEBhk9PoK6W81jVwsJaxd2ljUg27rCse4kbgGwGbByAx71A2r6RZGTTyVjM&#10;ina0kq+YnGWwTkFvXsPXtXYsCo2d9Dl+tt3VjH8SeEfDmo6auneJra0mgcFfKuF37cnjaTkgjIxj&#10;GO1fMurfs2v4bim1j4OeIdT8PtLISNPmY6hYGTB+VoZX3AZ5wrd+lfYFtHZX0m0ygxmNi6bm8wnt&#10;gkDIAB3Yxz9arx2d3C8c0mHZ1c7YmLFQuepZTg+w/SufEZdTmtY/5/eOFXW99T4jufH3xE+G1qje&#10;NvC+oamslsscl54SfaXjjHLyWhHmbdwJOw8A85xXafDj4v8Aw38WNNe+EtWsW1G4iWL7HcqtpcQP&#10;tOyFYG2lCuOc/ePJNfTInvri1+0+QAYnIaMMGYKx42kEY/L6mvF/iN8B/hb49jln1/QbW7vIW837&#10;fbubW9jJAI8ueMKxK47kjNcUcLioR9yfMuz3+/8AzTNZShzbF22kuUsZzqVzM+6EMLaKFS6nb1Xz&#10;W3Nt7AFeSSOBikjl0G31Kzg1W8MKzLKyyiMwK4CjPm7mYFRjqQATzx3+Y9d+HP7TPw0t2u/g7q8f&#10;irTYRldD8RIv21BH0CT7hvIGOCVye3NZOjftRaNGLPw/8ctBuPCuqLKqvebw9uZVz1ClmAJXOCO3&#10;XpXIs4p05RhiP3bf82z9HsxVLu9j7ou5otO1G4mSGee5mhEMRtE82Le/CO7nGT82Coz0PNYsXh3W&#10;G1S2N3ILOWMma4khw0Y2oQvlQSF4y3IHDE8VmeHvFXhHxhaC+8P69BrCxRPPA8xaI5Yn50dQxwvX&#10;GDnHHNd3o8ENxBbTaxb2AEbjypZoSyzKfmJjRyjlsjJDKecYzzX0saSmotHC6+9mcfqN5qPiF/8A&#10;QfPaWEGK5m8hrZ3CttkJ4IVeCeCoNQaF4jXRZ2k8NWE11t3LCss8bKzsp+YSxkt06cYGetem28MU&#10;8E91pEoiSZ90S/ZnY4hy0gdcKFDcgAYPfmuRg0LV4J7e+0iygksrpXd7Z5VEkjs+GIdtsccfOTu3&#10;HgAA4p1sPJWlHcKVVbS2MK50rUItNgj1yRtRE0Mq3Fra7cLPkYzOecEZPOcYBqWSHxFdQNNHp1mq&#10;21sBDdSlbgwFQeY+WO5ePnIx1OcV02keHvBkKXepzqbW7hb7ObB5MQROoGHYrs8x3HCnaOuD2xd1&#10;MretbRXTWlkJd1vaxESxS5YcboI9yyH/AGS3fJIqXhm/UtVUk10OA07XfEukakLXUof7TsFt4385&#10;U+X7uSi3MYO4li3JPsSM5om8ZeJtXvAdYtbuIYW5a3sLpI3kgZ8AsACwCKBxv74Fd3eXEWhXTaZL&#10;czCUNBFutQcEgksVwjFyAOUXI7ZxzWNqcWjahcLcxRX6rDt/1MSiFpf7rO+VLA9cjg0c8orlcr2E&#10;qKetrXKvia40zXLK2+y6dbzKSZbPzQwuJHRxsVliLEGMAbyT+ua4yW81LVJZINRtJr1LuWS3thNK&#10;JHDRcBiwwAhxhcjjvXSHV5GvRqvh23hCvO0O21gSJuPviQhXmbBKnIARs9alzqr6ktrGyaWJFHmR&#10;yM26SMEElJJGDEDHzKnJzyorOcuduMuvkP2bilJLVHC2/h61ttFvbWMXESQiK4mjUsFAUhVk5BMp&#10;YE8Kw46LXeWd/cXVvBpnhWO4M8dsv+ntIYzcMoXlwYwPlxtXqf8AaFZY8Y3OnXV1onhu2eSVkWNb&#10;hmV5Fl2kOyk5KjkKpOcY9eRBHf6+V/sySG5SWUSm8Wyi8y3kAjCkM45bJxlmIG8DgDpkuWlpEtJ1&#10;HqU7i/msrm5ku4jFKqrGqSW8XnBpCANhAlYpgHccgevSrF1p9yNOEtpPLHO8oTbbbEup0TKiRpSC&#10;So3YWMenI5qe31TXtKMC2FzErRDYq2cmXaFxll3BAgbOPk3MR9TTrPxBcnU54dMv4Uugpna3VVgl&#10;uS4JkXckYYBRj+IE9K2jbd9TKWui0KcOh20mqRWcd1JchXZ9kE+ZMhcL9ocBMtGRlQPmzgA8YroY&#10;9R0/UXd57ee2uomEEcl3HJcGbYpK4SYnadzE7sHjg54FdloWgR+JJI11k2yOrG4ht/KIjkkxgqz7&#10;pGcZ5wFB96pan/wmVjrMtjrVxcxwzQu8RQBbVIsn5pEhzIMjhdzcnk4PFbuk7c1jPnim0jQ8OeEb&#10;SKEyXunq97dTOys2BtBGRJ5ZKmPJPQHGeea5T4gfDO1h03+0tOhjvSWjjQnY8WCMsxGD8q7QAR2J&#10;PeqNnZapJttNBml1AJIHe3QvCxCKSrF2I3cjaVwSR7V1XheKz07TrjTL1kEBbzILWzmMCHaSMDy+&#10;SSD8xB/2T0rd06c4pNGTnNXseSx+JL6x0iC3vrC6uIxNGThilusgJw0bMd2Tnc2flGQcYFdxZ3er&#10;21mJ786fd3MxKWwSdLho4xww8zglmH3Sh4OenbJvbU65JcW0d2EgLtPaWt26Hy54yfM3o7ZcnCgN&#10;ghe/u61jstK0+XVYfOhu1kCRmJBcwyqc/KyPuIByw+QYHHPOK5qMZdzapbt/mF74d0yx0yK8utVk&#10;tHnn3PDcgrJcbXDgbVyRzhFBBDZ57Gr+napoJtLl9Uill2ruhheKO1UzIdwR8o5LMRwB09cnFdn4&#10;V0F5bQssSpNIXkub+6he3eGI8osXmjJGeFyfyArKXS7G0kOuQX2nPcXUzDZcsss3mNwmEDmIYC5L&#10;Ak7j2wK6JxkknCJnTSfxSOQhdtT11jFagzarJm+2LI0dpGfvl/MfbtxycHIHQA8Vi3WkXo1KS50+&#10;6s7aG4lWCe6KrA00ca7fvzPvKZ+6SoGR0brXQeMtQtbOWG31PUr154mWMrAVgg3sw4aONMBmzu2Z&#10;LFc9a8+8U6ldTLEhWWYPdBpVtTmH93kybmnUbWLEqEJI4GO9cVeEJXUkbxlKKTjIk07w7He69/xM&#10;1srBYLdUuPJC7L5sKUlM7MpACYJ2HaCcEEVoXvgfw5aSmS3WZljKYuruSJbab5PlLyM2MIOMbfm6&#10;A9K5K48T3OjSxXsMM0ayhYFlvxDO5jTaMzRxIN7Kwz82cjjoKk8PWxSU63qEiOREFlaG2HyTMB5b&#10;bWXaAy8kAYToMV56pUoNqNP5nTGpOpa8ywIbcMYZ4TqU4QQ2Qs5o2hBjVgUXy25JXG5iScDB99C3&#10;t/C0oB0m4j0maCEwXNtaW5medmUFdqKF5U4Od+T6AUyXRtVubu5n06wdY4ZUSL7TMInfchLTIA67&#10;s7vujBHPGOar6N4Yjlt7vSYlDfY5tiXqqodC7He0w34kHIAPBx7Zrs5nbSJx+z961zV1DTE1TWLa&#10;HWdX2wQh4zInlPiOWNEUtkmQt1II5UjrxU0XhPQGja+s9dub2zuZZVRbQEpIqgD5y8R2HbjkHjPy&#10;nnNSaZZeEtJUweIrU3d7HJ5z3UVwHZS6DKlYQMlcNkMScdByKh0e38a6XFeWOmsPszymS2ghX5lj&#10;kYEOBGUbG0qArKAOmT2rlslKauaSfNK0XYngs7ganKt3qc1ppzwCC206SLykuNgUqhmlUfuyo+bk&#10;9zwadez2mlzQ6fqOlqL90S482WdBCYlcgyR4VlBBx8pC7s8ZNczrtrrN3eSpr95HDbKFAt40WS8Z&#10;wwZTHG5+bcASyt275rqRpdlptjFqGpXcdrp1r+93iwRmnlOVIcgB8g9Q34dAa0jJswS1Zj+ItO0+&#10;WUjTJLRb6V2mWKON5IzCSWJlOQuWGdoI7ZC+t/wz4rsNMgn03Qo2tS0ahrm4CSrKzcfNuVM8HYOR&#10;tyOOOYdPu9A1vVm1L7JY3YiQsJbCM+aQM53+aquqkYOA3ynK1oS/DebxTYXOoabcXdpHducadK8M&#10;MUhDA+WUkY7Q7Ak7WGcnGKz9i1Lmhuae0vHX+vmcs1+8lu3kCO0e+lee/vbSM2zIsKl4zMcOzrs+&#10;bIZc4yeemjBZ6jpBi0mP7ZqUFy7GCUTtIzoFwpUFXYZ3KzEnbxndWprfhrULW/kuvEl5BBlFt3tL&#10;CHLIkJ2KkQjGNpGQ+zjJG4nGKzbayGsatBf6dqC2c0AEDW7u+4qgYhSFGWBAxheQcAHIOY5ZR0k/&#10;0/AqM19lbli+k1K5toLjXX1UO93KrW6zfugLYDkh8Iqr97OcMRnOMgdB4OxqWm3M3hm+eeVUEbbE&#10;S3CeXzvMo3lmYDBIG3k9M4rmri/u7Jx4dtpbsXLI0P2e93KxaNsbYQxjRMsBuVjnCnJGcVtQ6xe6&#10;DBcXPhz7Dby+UscsVlZbpRk7TH5il42kG0ggnDcc5q+aMZcv9fmVG8lzHXX3iC4i8nTrOeO3u4wy&#10;XVxKzToHchSeAVYMPusTx1A4rkNT0601SSLTY7uO6N2jxi7RrgMzYIQeXsPllMH5iyg/XrtXPiZt&#10;PiWTxBG0NrKEWaW6ilW4crztZcuF29jgHnkdK1bWTWfEcA1DwhBZWVqqNHBJAyRG4h5JEh/hAXPf&#10;JyeFPIdVqScd/JbmkN1LY82k0BkuJ9PQ/wBotNOvk3N+0hglEI3iOJXY+YpZmQ4bLdSGwRXM68LH&#10;RvEFp/bMcdtFKkz3VuFMsCrvEaCJC7ZADg8qQvGBw1eqaUw0jZfXl8tvEXeC8t2hdYh5LjGFQEHc&#10;GAAyAPvHmvVrax8BXFy02rzabB54MtqRGySNgMRISQpKgH8jye9VSouUUloZTspdzziTSLHxFZ20&#10;t7dSWu+IwpYRgA7QUGWuGEeHON4DDljz7zQ+DtL0/X7q/wBZ0+8QSfuo5PtAQtE6tKUUhySwBAON&#10;vII65Nekf8I3pN/bS6QsK/apF823EFuxlc4EaE9B8xZQMhuoGK7vwN8HPiP4ssLrVINAFlDBZBY9&#10;RuGhMMczOkSs8ZcuoBJyuxR8uCQeDniqmGpJOrNJ+p04ejWqO1OLfyPlzSvAmnX9vq1xDHPFcxrG&#10;bedm+UDBVC8O/wCfcCCTkDIzgHmpJ4tP0HT7i8E1tOZRE7y2avLG7opRvN3MTITwW3kkKo+bpX6g&#10;6X/wT915Et/EPinW0kke4W2u4NKgMRaBY97IyzbHiLAZAYZQZXg5r6C8Bfs7fACCe40lrXULi8e3&#10;t9Th0zVtPluZREZRHJdtKGKMoYo5RHQxg8jtXylfi3B09YXl6Hu0eHa817zsfipoHhDx5NY3c3gy&#10;yvb5HvYXVbFS6RtdM/z7pNyhH8piuCMheASGr6w8N/so/ELxxeWnhzXNNj0x78BbmTVZm2q0cjK2&#10;IopFy48rcvIba6t0OB+mfhbRNS8E6hp/hRrrQNMiMzaXbQ2sbrp2owXCGTybgM7BLi2jzvil2zs2&#10;VGNpB2pPhv4Z8LXEZ8ZabBe754porbSg7WN2YyVinRYJWVIA8jNIpfcylj5RVSK8DGcX1W2qUeX8&#10;T2cPw7SilzyufFXw/wD2CPAk8lhbfEE6it1Lp7RX9hp7yO1rN5f2iFY7nLFT5RVT8rDl+4r16L4L&#10;+HvC2leF10/QtHuGn1+XSr6XULP7V5ETMsVs1w02Z7dULhPMAkjjkKu+EOR9E2Pirwq2qHXfE+kx&#10;mXRrqK20u4uLomweOAsJjLcTLII54GzEZmUKqkIjFTitGXSdB0g614oltbq31JLy4124soEtXMln&#10;dRRrKzmMSb0kjiXczuyMqk5GMD5vEZtiasnzzf6fd8z2aWAo017sEfOlr4T8TWDy2U1rJpd5eNpe&#10;manqlteSwSNBZSgztFZ2ga1lhmgVI2lRIT5SgyneuK9Z+IlzD4e3+I7HUFhBsyJoYfKuLe40i2Rg&#10;8YikdHeeBJgVRpQSC3lqzkk5/wBlvLXVNQ8KnTtZvTqWjpFdXBdFM+mSRRQrLJcuW8u4t2ZjK8cj&#10;oyKhPzb6t6nENO0mz8I2virTNQ1XVtMOoTRqk2mW19JaqFe78yDIikdjFhUdRgOxbaCTyQbura/1&#10;v5HY7WKPhjx7b/CqefSPD0UmvNd2Zll1q6u7fbiOCUQ3EkzhYphcBHhVN8hjcABUULun8PeLxr3w&#10;5h8Y+J9IWXxHtN3DplrfB7WGVm86WBn3yQyRwuHcNNHuSSTYrKpQFLBPBugw6h4Y1TxJeTO+ry+K&#10;FhubSW8vbSCGNI9TNlL5bt5MrIZIJAGYFZUVG3cO1Q2PgLxdcfCy0N3H/bkmo+JIBhbrSWka0RWB&#10;tGW2do5GRWzHI2ZQWcjYAFKmr6rXfqQpWehsSWHhvWNI1hNb1GDwhrMGlW409NQjFjqWmRXT58+X&#10;YAy+bsCPJG6xk4y3Cmun0jUNIlWXQNZkS4uYUgsBK6uyX6ajsLi48yOVikUrL9nmjmucKQRIAxUc&#10;R4K13w5daNbRfEG7vFuvC7+Uuh6naRRQrHDKLfzImvjOs4eYYOy6kAUFRziuLvtI8XaEi6Ra6DY3&#10;On+I76O4isrS9u7qAXMjB1MkBmYWQ7C4h3q0SnBQoBQ4rX/gf8D1/q41vue66dp2heB9WtfAem6b&#10;d6dcWV1LHc32nyXMukK08Jgiv5IUXylLXDMJf4fMUsThQ1eV+FPC+u+GPDmqaZpumalq5aSyudqW&#10;2+dUt3UXdu7G4eH97MWnjkNwx2b9kgA216ppPhOTwrdwa343vr7SoLnS7awubTT9XZ5rW3uPKhxI&#10;plllWeO4ZlWW1uGgl6MvI2t+Lep2uhahd67BY3BubS3u7VNQa0eSKcy4FvctNbsIlit7USSO7FSq&#10;jcGAZTRTm27J3uZX1sU/A2tWb6Dd+ENesrK60O9s4tQ02O3Aj06GeKK4nS2cSh4rSWEoP3iRQN5g&#10;EjqzZauN1D4nHxPfpcS2PiGObSJ7mFobppRPIuoRS2sqXLOlxZT20kCo5l3NG58tgUcEN2PiDwjq&#10;TWmg+N7iz0q//s1bH7fFJeSWVy0KrI0vyCMwXMSpKjxoxcyKrAvtfcuV8PdF8OeKvBL6deX3hrUT&#10;J5Vnfy+G5wpg1KBZHhg01RLHsWYDyzDI678EbsDFTK1m/wCv6t5Gicb3aOIvdEkFld+Bb7SNR1Gw&#10;sQ0nhXx9PM944spBHNKhvhNEqCGRzBCJGXMcYGCqlTUg8O+OPHwXTtQsNZsZJ7GXUngVI5ZpJ4Xc&#10;rHYX5i8kCFXhV4bkTi6RnTCBd1em69+0b8Jvhfpum6x8QvFtjpOm+ILR7caeYLeJobi9w0ENwiSx&#10;SrOgEiskTMpZC+9gAx8i+KXxi+Oekf2d4c+HHhJ7LVrueZoX8Xa0bS1mtodim4Um4mWTd5uYoXUS&#10;lNzopKqxxniuX3Lfr/Xnb8CqdNu7vax65oOl+CtD0Cy1rXrvQpVttMmj0k6o9rEZJCHkuPOuwNgh&#10;ZpSGg3GMDIUHCivIfE37SHh3xNrFtovwi8Oal4i8RWlwLVV0+zkjsVhuFWQwwX80MbFSgPmJJlRu&#10;XO9QtY2o/sGaV8T4YW/aIv7zxdexWNrC+jXWt3SWCT3jvNJBAqwwxyCRpoxBLzkyFQy/IK+6vA+g&#10;6J8K9I0vwfY2y2WkNZ/YoYX00Q26G22iKGSaJjGhZMNHgBSEwADwOdTnJ3S0/H7iqsoQe9/Tb8j8&#10;qtQ/Z8/ax8d+LV0z4ma5qnhTw8kiwvpfhV4Y9Vk0+58uNnluzhJbi1UvgIrYjIZQuDn7B+EP7D/w&#10;T+GVpePpFjM18N13bXPiOVL26+0xShhcLNMhKTMzdRIjbRgqn3q+27q/W9sjdsJFRgZbae3yHKW+&#10;5hH5L/OrKnQBWJ9MgNXnfifVvFB0C9n8MaMmo6razkNGLo2ls08bLFLcBL3YYzHIdoTfk7lKM6k5&#10;1hd/1/SOf2r6aGFBot34csrfTtBWS3tvLW3fSdNhDIZZ5NzST27b4Qu2N4mG3AkcFjkIwwbjxNpl&#10;zcy6Hay3dpfPqlrEfOhtpbgXNysc8TbrTeUieKIfMUyCC57s3UeINZ1K6d/A+hecupvfx297d3sj&#10;QRxJdSBoFY/uCJjDDOn7ssu4ISCRk+FSeHbu9u76HQVEa2261tbe8m/0yCKD5mtkvza3CJbTwRqz&#10;tMPNjl4IVtoG0Kd17w1cz9I8fqLrUtJ8YWs2nS3N/LaQfZWd7jT5bicSpZ3n2d41jLpNG0M7WceE&#10;ILMSuK9Si03StC8SSQwajpd2fLW2eG2KrdSTRGWGQNNviS4tzLL5ThiCMIUA+VH8rvdZSx1C+8U3&#10;V5DqNrBbTR2s929uRGy6dGxtnZo5I7tp3Dbmma2lMRIAdODcDaYuoXMviqSZ7e+ktrSWeK2jCQWG&#10;pjy1sTbSySSuIpwgeTezMRhSoDKNpLsirXR1Wg+LI9B8OXtp4guZVmtYbeOytrlhayJew2s0kiwP&#10;5+1sxuiXInRBvSNlIWRiOP0PT9RsbJ4Nc1CCXVoLSKa3MoDah/aGsRyWheZ41l2jLRgXIeQldyMX&#10;gO5YdA0Oe5a78QeM9Ll1KQZsJ10jVLeJIIYFP2MMgkWS4W5gieVGKebEQizBlAdfW4o4/Ed0L+3b&#10;SJNM1RLd/t99qUcYuoS7O0Ij2mIOnyjzI2+fDLzt5znd2f8Al/XcpyszhtH03Ub/AFO1sbOysplg&#10;jSLUiltE+oaZcFZGEkk0TuzKylVfbM4xv2BY87PVp08R39/d+KvDs2kfvY7iGbTpLSSeOZFPnxQ5&#10;tZFljCokm8JEpkO0oUIcVlaprHhnSL+Own860vGt45tLjupsSSTbttvBFaAMsqSiYJHJCJBIoG5F&#10;Kbax7e+0nxMdDuvht9rFu7Xd1Cl0YpQY7fKCW3naRoyzN5ksacPIEJBVnIqVBvWxEpX1Ooi0qHw5&#10;Zx6L4P064t9Kvra2nvBLA8zRLLmVp7m6+S4CqokjPlvIVdgjMnyGsO1svCdzbw6fodja6ioeRbST&#10;Srj7LDdMGlkkjkURrHNGY3ZimNy7SpDDBPRR6TKLU65K0Ytitvd2nn300DRSW+8+WJ/MARboGIID&#10;EdwQb9+Fz59rV/r1hYaXq2g6VDYQaq/lajaxGGOOJLdXE5BtCWMkcSKkzeXhQVdoxtG2YRT3/r9R&#10;87voep6JEf7Oj1COP7GCkWmwf2okZs7cxqZo2BVgynzF2yKsjIoEXIJGOXvNYvo7W4EMHkXGq3dt&#10;Y6hYx3UUkMM1ud8kqo+4RxRxBlSSNgWRiGCuAwwfEfiLw3cyrDqf2Wx0WS4+yXK3bxzLK02+GLCo&#10;kqK7lFcPICrKcl4jtrSsNStvteo/2WtwqW921rqGlJcwztKTNK58hGIkPmRuwyGRlyNgcqXrRU1b&#10;Yz3d2WG1qaDXGOm3F08epgTWt1PFPLbRyQQ+ZF5NxG8iGNndmbc37soCuUJxb1DVtS0m7lmSyt7S&#10;0c24hutSt0nt1+0LtAt2gz8rF8sBEuSCckYrrobHTr7T3hl0608yayKJDcL5aTqjNgRylVAkC+ae&#10;cHPzuMh8ZuuQav4a1lB4fM8kEN6trPBc7ZiIXilJeGBczLKCvmlFLKNvytluc+dMuPmcPpGiyeMN&#10;YXxFINt7CiraRfZo5pXhtpP3nOET53wXUquRtKjkOPQYPAegaZbt4c1AxmKI77a0vpYHtwkiu7yR&#10;wnyy687cLgxrnkhcG9aeHbnTmhjuRcx6gbB7OK4tt0ktxeXTfP8AZppGjMUodVxHLuO0KvzMu6td&#10;Z9X8R65ClpcRTW01uoS2u1jDSTRwMs0TiTbhA77pMxhwRuKYBAHNvYmU9bJnkFz4f0bWJpdY0S4d&#10;LqGwjF1qFndyXRgitpcRRySNJLvlt5PNAZwDGjMC3Ll9VNEutYujqMADx34uFW137IwpZ2VYpUWG&#10;JGiLO3MbNMNpIIG49HrM+radfR/2hDaw3aQJdWdhZqNx8tVjJID229bWVuUDY8slcBSNvKWfiOW7&#10;0IoljZm5QMLzTtUdkYzTtPcLCkwBjXykDBWkAMihdh/iOkHoVc8s8dWk1jFcN4buNasLrVrKeC10&#10;y2ia5hW9tLlSqh2iuFDkmQqs0SxEgrIuNpq/Fa6QqyeKRfXM4slidb27uI4JwkgCzIruskn2eTAK&#10;xq6iKaNwqoFTb1F9fHWVjuUsmhYxWaXD3aSyJJYZWSSJZEjMjq+142bzA8ed3zALVfF3qK2msaTa&#10;yXlvFbL9p0mzcwWd3ZK+EM0k6LJa3LRyKWjkZ4WaN0rTX+v8xydlcSyvG1rw1bnw/qU8lndQSPBd&#10;OrJG0lt8kRVbmCGFJY3QM0CoHJ3funRmRqt5fJrdi2tQmR9Vllgi8QXVtLcCGKTTmJ+3RwRI0CSx&#10;B/KuIMeXdInlyEhABsx6PpkXiHUtPtoby+s5HNyG8QfZzGLhZfOaKK5t4xJEyGLKl0lCbFIwqFWt&#10;aja+G9VH2DTllBh1CSK+kQy2CXW/bKZ50gFuk6Fowu/Em7IfeyFlMN8onZ7oz4vB7WzXmpaPBFdT&#10;XEhsSlqpiElzp8aD7SiPIzxhmijHkicQvB8oIPyr1/hz+07CO50Cx1DULA/amnin/wBG8uFJ8s8b&#10;CQCQLsQMCWQrG0YExAJpsOkNf6Pb3toptbrRrmSG6uJoGs+Y5QWufk6+co3SLHIAejPjirl5pfif&#10;QdYNr4PutMfxGwZ7i1ltLlJdSs0BVraWOa4jTylLK6BZmAbcBGN4YC1bu9SZyViO+W6uJ5o7+d/t&#10;5tU50+wMDHyV/wCPtUSV2Hm+YIl8gEgk/eVhu5h9D+JmrSyXvh+b7DayXNve6/p9xE95qCz2/wDq&#10;N7B0VkulRoxKpkdYzGdpLADa0LxKv2m403xBbR6PZ6bHOq3EdmjWM8B+aEQg7Lh0YRxeWIkO2XcN&#10;2eG6Twi/w7vdcm1DXbFrLUreT+zPtdgkwV7VkDJJI8mLhjAoLKu5o1UbFyDinH3U7ojXdI+fvFkM&#10;+ieO7nU9L+x2TzQRaneR6nqskVvcyWg/0uK3RIS9rIMRblX91IASVjYkNlaXqcGpXGmeJF0i9tbe&#10;VriXUreK4ii8uV4I5mkuI2ZraeJzEVt7iKeJkbk8ECu58U6R4Xu/GUnjWSwguXjvhYjUNIm89buN&#10;I3hEt55cWBdwJsJnA8xIyoLFAzhupfDJdYnnHiSx1rULx3DaNp9/dwCG8S0Sby0VY2aBjN5KvEsz&#10;5ZFIYq0SqN2rWUtP+GKW12T6N4g0xDrGgztLDqJ+zLommX8yWEOousjNLewRSfZVNwhJEqxrjOCF&#10;YHLea6p4Q8O6nJqd74l0SSaxMk2o+JJ7KVrTVT5jQO8zWix/abqIFA/+j3DCaFYw29uG6X4i+DNU&#10;8dWNiNCtbm/H7vxBB4ea0maB7qxuozFJHNBJLHaXUInJEjCTzUB3FQMVwWiwJouiNr3heC5Gra1d&#10;S+HGheKS0ivoZpJLpnjfZGqyQETIsjIJSGPyOzLnKye39f1+f4NruY2h/sffB/UrETaPaCTSdZvZ&#10;bWO3mnTTIbmSUKtlJCdOaGzvI3VgiT+Tvmykcx8xRt+ePFH/AATT+LfgLVLvXv2bfiV8RPCk+orH&#10;HNa2+rR32nBEQGVodOu4WjkiZJGIhWeBldzyylK+4/Dcd7ZRyaDq1lq0d3psCLpFyuC9w6Qbjb3D&#10;qk0ULhd5M0jwhplUoQxBGza32v8Aiy90vxbeTW6PfwtbXOnxXEO5zH5g+020irNB+8ggdy32vjEi&#10;KzOqYn2dtU/6+8U3zrlb0Wx+dFnb/wDBUv4MW+of2B8RvBfxEtLRbcQWXjzw5cWU7RgrEqQT2bsM&#10;EEO7bdqFGUEH5Toad+2l+098N7KOD4+fAHxAlmmoxh/EXw0v18R2lqwZj57Q2oW+Nt5TuqfLI2z5&#10;clsrX6hjwxdQaJJq9jBcahq93ouLCSST7RbahJ5QmtTK1xNNZspQiNZpMBxgMwOCOb13UpfEnhuP&#10;xHZeHNOOuQOzPpsRubN47EDfcxuy7oVulMZkiKOYpHGxGYqMRF32/r+vUxULapv8/wDgnKaZ+0R8&#10;JPGmiWviDStT1Cw2OL/TJ9W0ySTNynzG3D3MUE8edh3R3HlM+4ABjnPbWfiCz1m7tLa4msJlmOLb&#10;TtNuJFlYgJJbvbW7JIq/uyGkhQlchN33iohtNV8Cz6X/AMJRrKX95FevPem2uL5JBaQ3TshG28kt&#10;45UWZyW3HIXBLEgA854p/Z1+GusaxKLOQ2F1c2ks8SG+uoHKRbYlkikDy2sqbXXO1fPUSAqxAIDX&#10;u6cp0xdO/LJv+vmje8T2VpJZaZqd3pLG6kukj1CXZCk11YwBo0doGE6eYjFRkRlijMdm1wT0moeG&#10;fCdorXPid7U3+svDby3N3Ctlb3kkUu21DW6yKhki3pGZo1hDLkEKWIHwnon7JXxQ+FutW2k/Cj47&#10;fEuysJiptV8Uz6J4n06aSGB1EMXmW8Vy7QDG9GkjkUfMWIYsvReFJ/8Agpl4W8YjQL3xL4B8S6DD&#10;efZbnxBd6NfaRdbbglWZIbK5NjJuZCirHJCjMcPsYqahuKtb+vzM1FtLT8j6Z8QLDqGtQgPp8P8A&#10;Z86209/ZvcaW32yERzLcRGW3UGKWLEG2J7iKQbhjcrhtp54fFFhP4RGtXLXLwyWdnqWn2XlvDJKV&#10;mVZ7WS3ae38sqWEJX1DM+5cfOzfHn4ueB7Sy0b46fCTxBBpUpNta3Xw/1CPVbaMo2ZYHslaO4dNy&#10;zFYk87gB/mIcHBX/AIKSfsUXWsWngzV/Gtv4N1kXH9mS2Hieyn026s2QxgK6m3EaxwRlh5qvtz5g&#10;zywFSWtkdGLoToS5Kyt53TT9GtH8mfbZmsrT7DdademyjFwZPLCSPuLKJC6rDEsZbJDFmRWVfvZI&#10;55OXWNQttMu4tMv3mu72WS8tg0flMzFG8xhbXLASxS5VGQFghkL44KLlJ8Q5r28k07wNqmgeJri+&#10;iimQWOvww38cFuzuQH8pxdIiMPIjdF+RjywLNXaaTf6L4l06+8QaabiWTcJE03V0jaGK4hwvk7hG&#10;FJVVZicsWJVkx0OfqYu29jy/VvHur2d1pAt7ZrRHeRNSSW0S9QyROsqKY7Z1YHc2NwPmKG6g7qz9&#10;cbxFq+rtpWk3uprHbztdR3Fu1wCryM+5Lu1W2eCVAGLKJXZiBiSPCcena5r/AIdtZrvSPGNnpKWE&#10;lrKJ1lM92V0xsuLl5JVcCJ5A4ZHiQgr907TjPkUarpxHhC30bUNPF3DHPE92vnzIk8yf6NJbkxrJ&#10;5Yw4LGNsqxcouDtBtK7j/X9eZbaIbj4cjy7rWLrxXrStZSmFbe0vbOPTore9kZEiFxKjTvbqVwjX&#10;c0piUlVypJrQv9BuvDjQajB5k86i2ivtVuLKFliihyXmn8niXz1zKNquVY/KrKWSvN/+Ek8baHp1&#10;la6Ldw6XFevqT2wKTS28qoxkCRRQTxmJ1/eZjVl3pnCErgd/B4/l0yWPwZf+JFk1Ce3uI7G3mJTU&#10;JrWdvN8iLzwgkKLglJXyVRSkfQHRttpydzPXYxpk13SLtfCng6whtHgu90lraOdNs5ZJdsjW+5kj&#10;jkMrrHmBY4mjY/K7dE5vV/Fl7Z6olvrum65oK2VpJdSvpkgmtbqMu0aJ5aiVG8tySTuXdv8Am6tT&#10;dXi0nwfoH9p+IdSur82NsZIru3tCkkwGE2yOrRrcOBEqKWBBMUZtyrKawdb8ZWnhSx060i1XSr2C&#10;8v3dNQuJrxJXlvdggXzT5guSZZI/OhmcMzFmdGCstbKzJcXc9dg8UeENL0GZ9ZmM4ieGaK5MM0sI&#10;8i48qSOZgrxk7gJC5Bby3DhxtJrh7O00DW7CbVtOu7pdPj8uQ6bPBdLGpVXY+Uk8SuEVnZSPNARj&#10;uBXaGbbfVtfttNinv7iwNvd2sK3t5GTcWsbljFdwT/Z40226NGyiWXa0JfDkKCDyNu7za26y+bFd&#10;6PrS2MFpdSXEzyq8SgM/ISFd7LveN1UFQ5GGwyjdk6pE2oeHNQudSt/EsFleWy3GrRpdpIY4BeWs&#10;gMYhKgTYA4Mbo6kEHLY+U6D+GJzos2qINVbSgLhrzT7uG6uXubVnYNCLcnzHaJpf+WZYumflznOZ&#10;J4mQ3t1a3OpQQCzjkj1GxgeeDzFkz5sMtsWL/IiMCAgEiFWXO0buy0DTdOOk7/DepX0VteQ/b0t5&#10;5ZXS5DBlyZCP3UoUfLLkEbfmQqNtE7rcfMeXyfC3TdctLQaJdSxrbJHLbWOsmJFmCjaFiZvMTbMv&#10;HlkzRsAFYBTivcrHRNI09LLw+Ikh05pEkj06ZJUQS4A2BIbfCxyHbwrmJwxwp4Y8pHYXGo2USaIB&#10;cNeGa5aKSGFpHMaRxu8skAijRlO4PIBIWkUkojYL29KGmTXmmIypcOAbh7iwlU+W6hlAuYI5ELpt&#10;UZUxth0ywVgtZ1k2NeZ0dvD4e0m6S/eSDTIhdSXj3FpqKwTSoB5Rdx5i72V1MQaQOSdqsoOBXONp&#10;2geJra3eG5VElkuFnW+hFzKeSSbcKwaFlYhZGCMVBAaNPkx1ei+JL/U7i81AN9otLVfs13NJZPJH&#10;LdFXYxbxwCu1SF+6egzjcKuu+J7dLiSfz7SOVZprv+0IrtytspZYI2O5bgLBcpk4XmLarNhlqYqS&#10;BLozz680jVtL8GSeFvD2m2mpNBZfaLWJybeOK4gVZdoEvlKGHmK2whN/31kbD5s+VdaVp9lqkWnJ&#10;FcXIjS+1XS1htnBClS1zKJ40mL7SuIoSgAy5GSa0tF8S+EZtftvCNnLHPPEltNDYXP2aCeWKLzFl&#10;+zygRwzmPJYLu4YSfIwkAqTxR/ZWpyk2lzZxS2V7E89nchPPt9heJSxmE6wqGyEcgRshPzKCGDV2&#10;7C0W6NjUl8L+EdG06y1G0067gjjS3nW3C3DIsAHlzNDIZA027EZRIwFldWUEkk8Dr2ms/h63j1nR&#10;rbUIrSUalp93dzzpHFcBvMtptjiWWK5DqitIhQsAVGMhaXxbMltFcX2oWcBtruyjguL/AOzpLBFK&#10;xVA5WGJpoVdSCJ1faAzhkVRuXyPxboUev7p/DFxcW+oxpeuNON0bd7p0jR1nnTaUl88M0W0DOCHL&#10;uMZ3p0ne9/6/AhtNanRa14iNpq11pfh6S20y5LSyXmkmSGN4Z/KcTXMbshRkOVAaN92GATJ3LXl3&#10;iW2hh8FhBCftenTpDc3kmz7PeK0YxGYo4YlcqGJD5HXAxyT0S6R4kn8Pt4YupXmIsxHc3dvL9pke&#10;CTa3lyIIZgsUm0IwjBYOwDcASHhJtT0Q3t+ovr22tYtKMcEE1nbJFcXEIIgs7tvtiTWsiNGEckpK&#10;6gtGhQ5bupdjKSRnTaDq+paTaa1pt3fxfZNWeZbQSRXaahkoyMQ8RhIGxVSQyxjgZfqR2fhdotQv&#10;La4t7S+gElo9jLoWqLHbSrcB5nEnzyNMjqHaR4mkaFwV5O5SvWeHok02M3VvqGoT26QQXV+YLe6k&#10;uLMskUjLcLiKRIhJkKzxg7S4YFiQdXUdM0f7DF/wkyWwja6kffc7poFE2xB5Mdxs8hlBBVlJkbDZ&#10;jG0MVLciLvZnPaZZeHdBvJrHWtXkjmuf31hLqD3ErWouIVVrW4SLbHGjfd/eRbA5zFIyLx1mleJ5&#10;pZbKfw/I/wBis3m028s9UkktLgKgXdA0UUEqTF9ixLI8aMqttMhBwOVbxHNLBb21vJp9nc6RqDtB&#10;eWctx9o+xQY8stG8azxFNkis8bMrJscRrtIbFj0LXW1SLWdRubpNQtGh2aFZXCXGlXFwGUQtJGXQ&#10;FpFACEkqRjgElVl02XFpnrniGODxLompav4f8yLWmjie11KOdHuriefaZYVkSQ2kl1GjEiR/KZ02&#10;vljuWsuLxhrtna2Wqau120P26fTr/wA9TN57QlQ82+CRraCWOJx5vmfe+XfGudp+fvEHiey0u7td&#10;a8PwyebPf3EC3BdIY4nOIzZyoySZkZWZVS4LcKIzKWZFPLX3iLRtP8OO+mi3tBeXcckhhWS5tbhv&#10;M3D7JJFcFUm3MFEUls+5vlVowDG2scPe1xOqlpc9j17W1t45ZNGk0xI47uYapDtjii89ijxGN44l&#10;EMwABL7ZAwZWVjjZXhvjLxBNoUN3eTGW1tvKtUup5EMl7LId0yztMS6NO/lkhQPnCsYmjJ2VwvjL&#10;Tdd1O8Gl6db2l7Bqm2MLHHBp+oGNTI2wuipIzxqxASGQyuiJGE2KTXmsUkdhploviTToLmeyjt7c&#10;/v5Lh7k2zOFkuAWWQuWKspYtIm1lG7aXr0aOGs7WOGtirbHrN34s0hvJeG/nWK/uI7nSbi7Nn5Lr&#10;PCGljmt2mUmZVYSkGJRvUN/ERXnt3c29xoV5o+peJGuLnR5xPp8lxp8kKXTeasYgfCwi3ZQxeOWJ&#10;XQA8xhgWrlLez8OW4udd0/TrO1vrhU+ywkC6l2qVKI0jOeMBwFcEkgqGQsA12K9ubo/2fBdXtm2o&#10;wpBFbwM8RurRZFKIqgsymHHyOi7sYV0kGc9roq2rOL2zFg8Q6voemWdzc2NxaWV7YS2kMdzqkVwk&#10;N7Zz/wCoZhATCjwHIE0PmOq58yTdiqUmoGRtTk8QwXl1Z3kMc0C2RkjgsXg4CIkMiQoHYKWdW2Fl&#10;JZgWONpdL8QyaNYR2bG0WFDplnqKJ9ujOFWCEM86khZdwUTRk+U7ByFQkL2/wssdVmuRqmsxy2Zu&#10;LVru7SAGH7HPHIY4wscLNKu9lMTkxqFIxJ1UBSqcuiFTg5aM9x+Gdlc2HheSXxQLnytSlgjsdTER&#10;N1FKpDQuRG1sCrFlOWQlhuG5wwJ/QTQfA0WnWWm6z4UfRbG9sZHl1K5TRJVa7yCkqebHIsRZSAPK&#10;nWXLkEc7c+S/CDwjqospor+MW+n61YBEtTaytC3mZEiOuwKjfNgL5Shxx2Cn2TQW8c+KNAn1bwvc&#10;aZrentaGzurSOaS2VzE7I8EjYiNvL8pjjJBgf5DhCcj5vHV3KWjPWpU7Rsx2heFxeWUXhm0g0Z7e&#10;91S4v7aW5kuxpzWlxE0o3WjmNIZVMbRbZFIYYUMHIB6m6bUdO83+w22LavJFdRaVI00N2yDbHHcR&#10;pHFNaSqzFVlAKsFAkxnNVNO8ONqjbIFutIRooCJ7qUJeNLHEqx+a025JZNhEZcESOAqmU7Ru6yOC&#10;5urSQagqTo8qXYIRZpmggEcTytNBbJNKEYjzMqQMA7hkY4XNN6mrT6nhF7oB8P6zceObmbTdLMEL&#10;yWd1LZtHqtvdSK223eS2eeKa2khORBIoyyllkJXjc0rxbr+i6SdU8VXNkmnfYlit72SK6vojdR4K&#10;lZZriK8t5JUcNGlxA0YY7SQmHrXsb3ydc1KC8LC7+zQzT20mpJLAba6kBiAhZYLiMq+CoYIeSgLH&#10;itTSvFGmNqjQ6BG7WsskmpTQwLFcs9tPsLyi2EouFMrsYpcF1ZskAF9oI813cudrafp/kYmtePvD&#10;WsyXGg29rBZS35a2Mk8lyIxcRqhkgWaARJCzMnmIZCkgXbhmXAN7XYtG8O6C+meHYblt+Deaffxi&#10;3ilkkX5bp3spmUyS4OJWwJGX942Rit+90afw3r1x4x0GO5ebVJUsbe6sAkltAjI2UmhupbRQ65ZS&#10;WK3G1tjeYuErkNdj/wCExlufEXhycRw3VnNptrpM4Ojym+jU+XLbzsIZ/NJUgqoBOFYDB+aYy5rW&#10;0Et/I6J5tQ1nRrTxD4fmS50xnVSi3sSaeCU3HdFtMLSYyVaMxPkjaCOB1L6ppGnXFvoiymG1iaOe&#10;y1DUb61W5hnZll2uFhRNjE7gQzq4wduRk+TWP/Cda+Z9JtBb6drWk6NJdSPd61cXl1cidRhLyOez&#10;a3fYxCM8yXJjXaSETkbFv4z1250uKfS4Lm+1KArFcwWOmAx2lwq8qjW7yRGHbklFYQ+rIjCtHEXK&#10;n0Or1fTm1G91HSPHksthq01pPZPcXMFiNOu4XkBhnRXMsSzqpQB4RjnlCpKjkLAGzh8nVNH0uY2U&#10;0Fve6bZvLpMj3F4Ttma1gufsnlq6YkUDZLncBHgrXXeMtR1LxzZW91qNtaeXZ+R9mtbGKC1uI7ot&#10;thjVNyJGzPJ8vDJn5XjbCkecXtw2maPYazLPpx1HXLsvZsthKZpFgJ+2RzQT/aHtpX2Ms8BtmSXB&#10;eOWPh6XK94sSkrJSWvl0PP8AXvBtlJrF5c6Hp76PZaZcjGoaBPNcyzMC+1Lu3sEgkjiBGwyPBchB&#10;gM2Mluj8MeKdLvPtXjLx19jhupLdE1fQ4pDJJPOE24DxfaluiYyGVmhiIdQUUiuzv/F6x2wi8daZ&#10;JbsyulhqXh2COZFs02Kn21UliuoVLgDzMOY8+YrhUrEXxp48u76fXvEgt2ubqE6Jbz6ncRT2ziZS&#10;ogvXSNp5d8bDynMhbawMYA4bO907LQ1im90EmpWfgDwmbDwc6MbFP7SvdLhleW4ihds+bLtH2hMK&#10;WyogTpgLkGt/wloGkw2mo6prWp6f4o09n/tNNT0m1trtLe0kQsv2uAwCdIQuU3yO7qCQTgDPN+Ib&#10;bwlf36y+INPsLlFMTpai+urz7JdRoyxyWV4I009rdl3qPMeIuwKO/KgddN8PE8MeILG4+GNlaSHU&#10;/KggsXWLTZ8zM0TyWsnmJuByI5bKQGCbIKvuG0zz2fZkTeiLkLzW73t34bj0XVYl04pZi/vLi0vI&#10;hOqygRXO4pLDjaV+eNYyc7WUVyP/AAnPxZ/6FXxv/wCDrw1/8h1Y1DwxrnhzyrvwBrdvYGxvJ1g0&#10;3Ub1U0uSGYoGs50mjd4zE7MI448KQ21VXGysP/hFbj/oB+E/++l/+VlKajKzaubQpJ30uf/U/D21&#10;1nUPihBpej6PNes+kTTW95LdKlo19qk7rcRI0hVxB5Mjq0mAvzxsducV03hvx5Ffab4m8Yafe6l/&#10;aSRRWwu9KMb2t418z7plM5QRTIiyyPI2TNmNiBtJPPpqsOhzp8PPD2t6xoKPHDZXVkZ4oba7t7yB&#10;5L+0nvIfLRfMiEZMDBw4cEtuLAQTWHgoNfaPpU8K2Wn6jbvcfYbhZN8kQEkrurlVNxFKmIlBRVBJ&#10;LEgbv8+MTGilCKTs/e8uVtNt7Xb2/VpK31NScnJtPyOMS4i8d+L18KafC1lH4Z1BdOkhnlaOC9up&#10;NqRQohMgDoJdssoKphI8oQefpCy0zw/4S1q30BDKRHrMOv6lrN3CwtII5ZEN4MqN2zEUkieaV3Ll&#10;PvBa8Z8UW2mXPww0rT/C2n20Wo3l3q+r/EjWUt4UgjuLtnWx0qzljwZIrKNJJZ1JDedKcBliGMzW&#10;fCt38UvGw0y3v77TjdJG17p94S8MNpbR79PeVW3CdSGjkk+UB2TouTXRmdKDrQjOolBLVLW1rO7t&#10;31+9RvqhYerJO9rtnQr4o+MHin4i6/rml6VFO66FeWmoWE0ltDJNviYQGCaaQRrHuVzHIhUAyOEy&#10;WNfVekeJ/hz4o0jQYp/7Q1vUrbwhJJNfxXaSQ/bfKnlkDRTEZSBZYbcoql3ih2qGB3V8d6tpM2uX&#10;OtaD4FktLK4Yz3OmajPN5kostNWzllmlMeQ8UkcxlMaDEk0e0EAopteF/iTo+i28nj3wuZtPjtS2&#10;oGDSVaK3W/niW2WEIzBcz4ZVBbasEyDyiF31x4jBSqU0vZpNpLReWl9dLu9uvutPoaxxXK7Nnvs1&#10;14h+G+ra/wCI9f1eJL+OO4u9T1eaZ7awjur6E28YsLcnayyLcMx3LsWN1UFdzK/jHg7x5qkt7pes&#10;6dJDb+I9LurzSNNvdQVporX7fazQxo7Ku+VoY3U28g8xVQLgYD1paiZfFPit9F0a1uDolzJeJc2z&#10;QymfUJLxIljuFE42vHDGrSjOCyfKqEhMcDqN7dDVdG8DamklssN5PI+p+cbVkgsrZ5IIYzmKRXDq&#10;A0iYkHlr9wAgxhcMm1GbTdvLSNndW9L6bO6S6mdWavZbHTa/4v1GPUIfhJ4G1HVZrnVfFU15dz6l&#10;L5cOn6baQeVdLNMkbmV1vIZHnJB2RIpDHJx7n8fviBF8NND8M/DKLWotT1fwjpOoXF1Z/PbXtpfb&#10;3vUuuWxC15YtG62z73jkkjDhH3rXiPwg8e+GfhlcvaarcfabKDTTrNxqNk0NzavqTQgRXl39qjLy&#10;QwO05lhIxNI6bm2B/O8gjvtH8QDxUlzaibxVf6xDeR6ld3NxcXg1K+V7rUL5JXLliLW1R5/OVgHl&#10;Vl2KHz70crw0o8kqV+VXvprq4tyva2luZK7s7vV2OWdWVnyvf+tClqfifw7FoMl3ZRSNJrcdlYaJ&#10;q1w8n22J3k+S4llkwrx2jJEI3AVCh3EkMhF3w9r2v6np8moeHrq4SW3tzcq9nNGst7eyMIh9mdy7&#10;Qmdbh2Yxpgou8sWEhqbSn8Xah4NMmjJbN/ZN3DbqtwqXPlIj3V0j2E4Kb4ZhNmNYQd+CrDKx7+R+&#10;H914ej8A2Mnjm2t9LV7K0sNVvXs0laFz59seXKKoChAS3yK5A5fmuydGPLO6u1JK3xOzVlp2sul9&#10;dVa6MoVPet/X9XMGbWR8M/BNy9tDLqMviPXdPit9YumbyILe2kdpTJbkmWSJZjAclQcgIAAwLfRQ&#10;8Y634S0zTtchn1DV7uG9az/tA7nvobzVraSCSVXIUiGzWVyo+TcV6kbjXJy+KfDGo/DlNM09dOsl&#10;h1BodFeabz9QubL/AFl9cwxjeqvNNCgtmMaqsZAJJLA+4fBLxx4e1P4Y6nqWmR/2UdS1htPZblC9&#10;jo8Vlb3DXcdxcXAilNxE0qncYx8jEkZK4wzapOVP2lSls3za/FdWS02dk1pu01o7HVGK5lBS0POv&#10;hV8NviX4n1y21b4hT20kU9pLeT63qcpNvPcwSSta3kFlKuHj3IC5lUxDyypICHd22k+HvFlvqOif&#10;DrS/Ffly60ljrp8QWtspnngRn8yEKg86QyCWfyGBRZzlS+0bBy/hvxP4Un0e48a6g2n3s+t6ve6P&#10;p2h2C7Z9NtYA1zaOQ29Hlk8yXZztAkLPyo2+06N4g1QadZTeGQ1tp+m3FhBDrkrSpeq1zGpW0jZT&#10;s81JZ2yCu3mWUk7N1ePjsbOFRuaXlorXt28n0WjsRyRS937zl/Fvi+zs/E2sf8IvBPJdapqkcXmX&#10;khT7Y0LrDa3Vvt2sll9j85LmJnBk8kSMFytYngzxp4h1f4oPY3umutt4Ss7uedmu1spLmN7y3urY&#10;yXvl+dNcXDwzSusbqzbBGiiKN8+T6rqug+J57Hw/4rv7vSohpVzoF3bWdvmaKCZoPs0tvEVIFysh&#10;CzSbijo4Byp4y9Xv9T8Ua9Hc2ywWVjp/k66lsksl21zNatNZyW9gnmh/IgkleHyy4YhR/ERt7sDl&#10;cJxSqR6W1vdPZWfV2va2q01sOnV/eRa7n1x8MNE8KfBr4Mn4beMrGyuG8dWkEHirXdInabzbO2sJ&#10;Zw4kjbaP31/HEgVXAW3Z3xt3J5vefEPU9G0G18P2cdpc3Or6dBpmmWbw+YGubUbIX2BW8kuGjW5l&#10;yWmRXBZpFjZfnDWdU+Imr+ELz4kaTfQW8Oj6SuiNHCiebPDevDG5tpJFYPJOCtwWfmNQQVCtg9N8&#10;KfGWi2/xXvNavJZP7Gj0i7sL1ba5UlJ0t/PRpo1ijnaKa9t0VTCSI4c732FydK/D86tWeLnJSfvN&#10;q+l1ste6kl2srLZGc8U3aG3+X9XPRdO8f+OP+EL1WzSeG9vdHiWDS55P3D2V6tz9nigidRG0scAA&#10;Ct1QyMzYZg1cZafFnTrvVtf+IGqFcaB9rcq1wRFLHKiNAokXy1mnnBQw4Pksf3sihwQei8LKfjLr&#10;91rng155dJN2TqRitik8ju9xfI0U00gRbZIFkMkhAAOQWcCNRzN74R8KeGF1nwPdETW19cMyxysj&#10;NLHZXc0iuoRd/wAkMAUZYpl8puYMF46OHw8JVIVabUm07JWaTtzL7k3out+5E5STTuYPhL4geHtX&#10;1pfBtl5UtxPaQaRF4ojkMUjIs8ly4idzIIIZZ0aBCFjKoJE4ZiW7DQ/EXhBviNpFvrclzp9ilqLe&#10;3nNnFDcy2skUTXEJkWSOFlVyjQZAld9gZ3wrjhPDtlrup6F4g8Wa3p0l9qLahba/ZvOLtyiKJbeS&#10;5VkBMtvGzTyCMsfMIIYllYny3wKfiF8QNAaXU0EVva3lpq0F4ZfMksB5NzF9rQTSBoVjSONWgccu&#10;N6A5yPpKuW0puvUT5YRSi7tXvJbr5WTSXexyczSX3n2zpupeIPEXh5fCukeE00W+0q6t9dsNSCB9&#10;avBI8jweZPOUAjuTDuk+yxwmdlkYZQ7R5Z4V0bxD4h8d/wBrXetwLClm9xaWFgn75DY2DTT3MxVd&#10;sMV0XUSQJukwRyoQE5uhxeANCW1Pha0uNLtJdFh07UtMu3FxcXkdhati8mEhZJWdwrGGAK53FAww&#10;UNG2jj+Fl1Nq2ox2+sahp129zeiSZ4vP1do2067t0U42iNLdpFUru2ou7PzKPJnh9a/suui91at7&#10;7t2u1vfZ+tuiMm2nJ7fh/SO6u5dP0/xtqVn4BM9lpWsWcBv7KaRpLrTtM08RX2tXGZGKeRdM2I2y&#10;7BWCbg+4V5n4c8K6G/hPTtM0nVLubS7r7bBfaoxkEulxwPJLbSBFEUipbQSN5qlAR9ojSNvlBpbX&#10;4h/GbR2v5vBNuv8AwimraBeQ2tz9mQR31qjyXt5bTK2c3NurSrKokCOqkgnIyDw342m8F6T4q1B7&#10;Z4tYjv8ASWggXaqGdvOsJZbeEgwJMpOIsZLiTLcIy+nGhKNJc9Ra263d0pbq26W6evMtbu7KU009&#10;Nv6/E6zTI/FmnaevhXULqc2l+lxZWmnWFpNOJVNrvLXJjDNsczi4maL7wc4wWxXs2iSTya9qV/oC&#10;W5tbO7vvJgEabLiJltZFmSQMQFlaNp1GXOHKBmKmvJtB8aWn9k2t9Brt9DqOj61bXv2zUpWmeGGC&#10;4jji/e7lYsu4rGy8iMqjBNpJ5XVvHAeK/wDCWl309t51zJdCe5hWOKSysttvHFlJZFEoSGMOpDB5&#10;mYqckk+DicLUxPNGK1v2/G3p6vzVzWM5qyWt0anjmDUBoVrc6il7p994gktJtL1JIvJ8tLO7dknm&#10;aPzJGnaO1Cxo0avkvuEjOANfVvG+hQ61rXhjSbyzvdN06KaC4hmyGeS5njWGdY9qiR5JZnBGxSh2&#10;uAQwCclpHxc1fT7q1a5jeaABryyH2VblILuKERr5Zl8yJvM7FUUgqrcMoeuH0LwT4w8TT2sOhaLq&#10;sMKxyRLetG0cai4EYlbfIBnAiRUb5tpXI6CvewmRVcQ/ZOnKSWqt56dr6JWX367O1hpv3kepaF4o&#10;tPDfgzXrLVtMu4Z9NaGS8QyGWW6FkyvEsuCrMNg2DcRtBKoSXK14naeOkt9EktNQso9S0u5nstV0&#10;mymEspbUb+aVbme5MJj82T7PxECwjVVjUoDmvp7R/wBn7xUb06rPryaXb3MQt4bPSA0z+UgwUkd2&#10;HmAcltwIJ5PSvQLH9nbwJYWEOi3/APad5BC6XEQu5hF8wG0EiMhsH+6c9a+7yfw3xc7zqU7czT1f&#10;bpbVrt6NrYbo33lsfnbCtj44fVrWzOv+RNcnV4pELEMxkdYUDA5ka3icInmKGVQwABYEfSWg/D34&#10;r/ELSDdppOo6d5geys49Tu5LSOC2RiVZUOS0b7jlQufmYDhq+8tI0PRfDdrHp/h+3sbSFF3G3hRV&#10;AZOmAOpzxkitG4ur67twtvLJGQoa4kk2oPNVSVwwGSMnGOK+8peG1GbviKraT0S6bXV/P0/yLhh0&#10;kfPfhj9mr4izSFvFXimC00+SPyl0exgefcjDHzy3PBYgHICZxgHpXreh/s//AAa8PpJfT2F5q91D&#10;IrRSalOfJRmBVSIkAXcB6jjjsK6FbTVIbm21G+u4zNLwscmfKI9ifmB9a6u206KO5N5q82yJSP3F&#10;sjDpyNo+9hs8k19ZgeD8soWcMMm+71/4H4FRSRt2uk+ErGFLPQIbA3G1lnFtH8xYKBtLnngDBJ5x&#10;wMVWsH1jStTaR4Xu7YttdGG87i3LKpIIVcAf41h3vi/wXEbqy0Jbx7iIhC0eFwf4tpG5mPqeKoWn&#10;iJNaiPlzMkUcJUJt2v8AIM4PGTx1NfTQjCFlBJW7bGqPUf7ZuZylxoUZgt2cFowqGVyvOFJ5A9uK&#10;1IrlZX8y/eC2uXfzjCHUyFQcZkDHAzj/AArzLRmuHtQbgzXLFF23LKI8E9Y88EfLwCFyO5rrwZFg&#10;lluQtjAzKDIm1h1AUZYZbJwMk9M12RqO12NaHU+INZuHQX6HyGXEeIzvlePbu24YBRu/SsZItRub&#10;T7ReTXFrFcKsjDyt7NjoNyhRj8P6V5/e2F1qUq299qckb+WZzbxSAK6qepk/vZ6AZP4V0i399Exm&#10;uZoVMSRtmdyzKqjOSR39FHJxWjqczbmCSLc/9n6Ybi7FypZ2WL9+MsC/3eEOSvqDj1Irl3httGtv&#10;JLQmV42i3A/MVLZG7AyRk5AJAxWZq3iKRrVItXtlUK6yl5GLyPk9GiX14xk5/SseXUPDTD7QtzcQ&#10;3ITK20iMXw/KOFcHKg8k9KynNPRIUiRb/TIp5fsW65kLD9w0jl49o3bo1H64JHpWVGdXt54zZWWn&#10;I0iF91zKrsFJBHA3EnqT0/Ouo0PSpJHmmtHeQlSrkArKwkHO1gVVQB3BP4Vjnw5azJLpkkQgS2H7&#10;sqvmFweSSVJY4J6lR/Wp9jLRsTetrl3+17u2tpodeu4EheTY726GHax6fMwO5iMnjAHTmspPE1iH&#10;is9Iu5ZnMJSKRwUy394FgM/gKvRfD3TL+KOa0ku4o45WkiDDHmsp5a4yMuCOm4jAOAK6F/C8929p&#10;aahCbe0hnEv2iFFRHkGSFUbTjOeuDxgdc1vChNrYXP3OTsLDXLmN4L1ZJA+xx5qMxBU9cqQcDtyP&#10;oayNEsbMq8dlpc8kazMjGAiPbLEcFmUZJZevPYivclhtHht5nguWiimyQTlxgYK5zg5PUCt60sLq&#10;yj82zS1VZjLKfNCrt77Bt+8B35x611QwF+txX11PHl8LX+rXpuL+KN/Li/0KKUsseBwGCKCobcTg&#10;tn6DNalloeoae32DVJ5mwD5q2cQOAw+8zACNpG+owO3FddrE0trcJFq0iQGGTIjXG7AXOCMr5frz&#10;nPfFLpVpbagry2ULRjerynBbZkY+YsduW9Ap65966KeDV7JGcprqcslh4dLGOz8pnUM8onIaOQg8&#10;gjYwLZHTOO1bdlpkl1ArXEQhhji3YgZF+XHI2kbcE8fX0rrZtIszZi7ETRGMoA0CjGM8hiDklj2A&#10;7ZNWoQYVW8totztjbbxlA+0Z3PIcEnHYA969Gjl6+0c9SulrFHB2fgaC8svts9vp1lHLIFd5A+4x&#10;sPu5HysxPTnA+tdemmQaLeC2tY5pNybEkZtqsoAJJQD5scdfTvnNa0Wl6DfSxareRSbmgkKeazxl&#10;snoyN37AngHkVo6lpWm3DQzxyyIVSNE2Au8S78nYvBAfBBY8nn2r0qODpwWiOGpXkyCK3Nmqrqsk&#10;c+0mZQvyoIx82cA5P0zz+lWjIL3F1EqRQFgIo7hSGkIPKBTg7RkHJPpWveRDzftAXzZpMLGuGJMe&#10;QeRuxn04yBzmtiS4u4oTOwZfLi+SLf8AOXI4DAZAPoW6da7YqK0SOaTla5h2SWzyNFd71fDKEYLs&#10;XYM/wE7QAeufYVZ+12U1or2arFLLJ/qScufLzk4xnaeMAZ/Kq0ljbW1z9plW0gAVUT5k3lmUBlDc&#10;n/dBBHB4zV2+VJZCHLtGwBeaGPMaqTyC3y4OMc5PsM1vFXRjKVindm7v4DPvgCwFUBSQHBzzznbz&#10;6HGDXM3XhhLu5ldBGLe6iVTG8GeS2AoJBG04LbhjB7Hg11N0lvBOI9OVkjUD99t+aTcf4Qc5Oe5x&#10;/jRudZg8sskjkQxB1ih4laQgqdu4kH0znk++az9mtUy+d6MlhtEsrYRPF9mSOBUXeQDsiIOPMYDA&#10;PU5AxyKhn1SI+XeFY0DsCvlHccupPJAICnjJ9fTFcPqWtx3dxtea5eVI/NkE0gjZY1zneT8oVSM9&#10;OR69K4y2sLC823huJLVWZiZIUZEnHOFO0BXBAzubg570SlFeRKnLpqd9deJEkdorG3ZyTtM8kgWN&#10;cAgrjo7HoAepNc8YNduP3cU90Y4WLNBAN43McD5wB8vrt7YzT7m4ttKZpYVsXXdH5F3cxEjy2PRo&#10;/l3EAHkDHfFeiQWUl3Aby5uPNtpJwYvLBTcuMhEBBYkc4wRkelTGkp6JlzqOGrPL4dEjubh55S0/&#10;7wq5WdmYEHG35PlXk/dx0rmPEPws8I+MLF7XxLp9rcWbjKC6jXcgX7xXaCytzyVYHHSvedVTTdPa&#10;IWP7pWJucSHYHDD5iwZS24DJAyM4PaphaPPbN5xC28qpNDFCQqbP9rjnOe+f8HVwVOUeWcbp9Grm&#10;MJtn5neJv2KPFXgcXesfA/xdd6ZD8szaNdSkWztD82MgDjPH7zAyck9a5nwT+2b4w+H3iSTwL8cb&#10;e4lW3gQjU4WhmPlggYCq7s7ZI+45OO2M1+mt3BMkoutGt4dUzugZWYIEGMEbAMH3JHT2rmde+E/g&#10;PxJ5ra54d0nzLpQt0YoUDEhcsWZcdhjKjPbPPHy9Th+pQnz5fVdPvHeH3f5M61UUviV7deo74UfF&#10;jwd8R9JmufAd0uoQ7RJvXYkkYbggrnrkYBIHQ/Wtm6uvENvqcFtdQM8bRPO5UR4wvGC3UYAyQpPH&#10;NfBXxG/YW8PLfNrvwP1nUvCt8uyW1t4ZJHtgRk/cDb0Uk44Jx6da4jTf2hv2hvgWy6L8ctCfWba0&#10;3tDrtirzxyK7eWxYDKkYIzkKT09Sd1nVWjaOPhyf3o6x+atdfiX7FN3pO/kz9FbSPxRr99JOU0/M&#10;1k0EQaIyxxw8EbpQGLEnOVG3r7VlRjXI7j+w/Mn/ALOtU3Q3CQecQ+CD5fGzHZehxnpXiPgD9s/4&#10;W+LLdktdbt4ZpnDR2t7F9laEgY2LGCTyec5I/OvpTRrxIIZW0nymhuIlkeVZ/IiO7k7ck7Tg/Tjp&#10;2r16WIpV0pUKil6O5jG8W1KJUsrC6stCW10+dluwXW323MSSTSsvyELIrbQAwyFJzgbuaydd08yw&#10;WNvJDdbnG27a1QmIg5LEzE/ISRhii/MMkDNdfe30FrpguWLNPbrukjtit7K29guUeTBOTt3AL9CK&#10;xgumyTx2V0N/2rZPqS3MoikjPRRuChVbJyckZ6LXR7Ky0G6ibSYzRdA1bQtDnilFjpy+Zm5kleSZ&#10;zD1CvvZdi5Oe/bjoKpytcpcxLfR2d4LF2gs1ugpUrjc7kKxKhgflxk46jNdRPAsd/jSZLiJI7fbP&#10;dKDsjjXJZIixKEnAByC3o3NedHS7vUbqDV4Z/wCzIbaZreK2Ry8zKcFLiRASS5AGQATg4IxzUV4K&#10;6ClLRm4PDf8AwkkQ16y+yRzZMuoxQMbpySv3lO5QnIwq8j8zh6T6AYhZxLqNpcviIBIUtB5gUnaU&#10;jBjcYzubB2gnnNbuqyyRQQaXq097dRmIGcWk0NoMSk/OYRhyME7ic9wOhrjbq1ZfFMy+CrbdbWrB&#10;UFxOREs5wuH3biy45woyenaoqwS0iOD7nT23hmKS1Gr6W1kIkhWOWOKb7PDJNHgrK4jO+TsCeB71&#10;yEn26DXp7m+ae5aJH+zvDdJH5Lkbtqr8wkVRhm+Ykd8YxXNWVzrcGrSW1jFY3J8vzLqOzjJSbZy6&#10;BmIwp5IAO7jHHAN2+8Ta5rZnmsYrDRdO3R+fLdhopYY4wc+QhABBAww5yT14Nc8aqlFWWxtOHK3z&#10;M9Dm8VJpmqW11c3uoX09zbupsVKvFCHGMq8SjOPbPHPGc1wd9f6BJYwjWgbp450E1qSvnRqGJ3Lm&#10;TZ5SDBwXHIzjvWdo5vr+x8hv7VvbRrhbSOV7cMhkBChsucqNuTlUXqMHoa6RtOHhJbpZYbdJk3TP&#10;HawBYoVcHysyOu/e2CMA/Nxnoa6XVk9ZHN7NaRgdJf31lJAUhjuwEjWZW0SFC8uVbDSsg3CIHgfN&#10;zzyetYun6rbahoQu3srjyYl2RW62/l26pkLldjMMDOF2FQWyTzmqfh29OvE6Fb3MqRWqLv8AJmWF&#10;lIIYmUoQCFO7Ktx69hVDxZbLbT2Ph3SdS82RUV5dOiQxqY2yqlwuWKMeXwvPqKhSv76NpaPluatv&#10;qNheajY4tJbRGYQJNEyyXbBBucvIGzGrY6sOnc5rfk106dfLp0cjW0VgPMWdwl7M0bgZLSbkH3+M&#10;IGIx1wK5q1SSO2K21jHa3F1C0VxdgKoggK7dpZwSR/sKobjHUVPqWmW1zogstMnjlgnkjAlUmKSb&#10;klQxIVdu7nbwV5Jz3SqNxul/X4B7NJ2k/wCvxG65qHiG28F33iDUri6uYJ7xFUiKWa7k+ZvLHljc&#10;FTkkbcBR17GucuotQ8P+RLaWVzPLqUP2tp2gM0Kk/MwXcAyNnk7Vzjocmp1GuRWtzb6jquo2FjFb&#10;gqIWRpGkixvVGjVdxY/wY5B5xg1JaaHFZ2L/ANnytqSXVm4N1rKeVGrqcBQGZCzgbsqpxk5q780l&#10;JGLuouJz/iNdEsZodT0OBJHKOZ1ty0sSjBw7bjxk/THO48E1kSanaSXMcYURi3QXUKMdttLKAH3M&#10;FdgSu1hnnJ7Hiui8HXsmluLGSG1FvcKZlf5n8sLnkKJHXgnbkqo+uKuW0J1GWTSYLtY4zOksdhlP&#10;OkaMkKFMpGNxLbjuOe/as5Lmdxwe2hxOoatrviaeLUII2neOdIXuEAjgNtsI2yBAVVkOdylsjI7V&#10;0GqeFJVis7ezuZGhW4V1sLSZGdXjwpADKh4BYHG5cnGO9aR8UahYQraWdisSJMZ7pfs+AhbKlJfL&#10;KB96ggbieeSc1JO9lr2t+Zp3lhCsf2OSKWWP52BRvmzg4wRsPVuTu61NKkm5O97lVJaK6JlTVHtr&#10;rw7YidWkhaSWaHYDbtKA4kUgD5wAQVyeT1xWhpVvZ2Wgz/bI4iXcv50UMNxmTdjGZdgBOOuCAe5r&#10;GsfCMFpLcReGLe6Y+eZ5FvpSUOwFisbh0JBPDDBJx0rDCW8mtbpIbW3uDOkshkRW25HeI5Aweeo5&#10;OSc4q/a7WVyVDdydjpjZeFBATp88dst9dbVtpEV5poGPCo0Z2cNuYYG0AjOa00stXg0+K38Owzy3&#10;tvMFmtTsVGQEOkZ2kNgKOPmxu5xWba6ZYaRfJHcWKHU5Fdi8VuNscTHKyDO3KqDuIXuT1rM8O+M9&#10;Q0LUpWs2S2kliCTXc7Aee/QpGp3BcIC5BbPPJxVXUVaelw3d4k3/AAjV3PMt5c/aorggSbYHwpYH&#10;dIoadl4Yjj5OB09adqMAmJi1u0srp5yIlhsZpHKh/u+bGr+XweCSGGSQTkinWmu32raxdbGuJnW6&#10;3JB8sUZR0G6QqwXcibSvzHDEdec10EOr3sSS6Vp9vFBE8LvL9miwJASSdjDayqdpDFSQ3IySAazp&#10;Qirvmvua1J82kVYx/wCwtN8E2dxDo9zA2oO0Hl2VsCTEEfa5IBG19x255PRjiqTrqVrYPH4qvbqe&#10;6YLatam3eRkUvuWJcnDAMN285XOR7Vo6X4dtNF1g6pf2ckYjZpIbiZ1JZ3f/AFc0YO9FAHXcepGT&#10;XVaReSXkzWc0umOsai4l0q2j8pUZsEK0zkMCFGT1J+lXTV2uhnJWRzVtfX2nGyltLbyrm5na2d0j&#10;3NuB3EktnYQAOAFA2nqavy+Hry5My6PaJb+Q+2SaTbI7CU58zk9MkF1B+UD+9W3eabHNqjWUlxeR&#10;3d2rrZvEB5dtJnAEMSAbi4B3OMHjmvQPDX7NvxP8a3Ep0Ua3cS6lmG2jG1Y3aFD5gHIZgE52gbhj&#10;AzWOJqRg+abSXnb9Tow8JSVoxbfkfJGqRx6fcG8FxLelvJ82aMuDJNLgyug2MU4wNrEAjadp612e&#10;ga7YNrn2fULy/iuWmNxBGkURkCyKFWAlT5ZbAyMj5QecHiv0D8C/sU+I9Uv4G8dXNjpiGIgE2hs5&#10;Higby3jjimXdM2NoVgpYM4UZyM/Wngb9hf4dw2bat4m06W7jeaaWyuWmWzkZFk8uOWSLMahxuV1B&#10;ZgV3E8jA+cxfFGDovSXM/I9ihkGJn8SsvM/H6K91nW9dbTbfTtSu3hkSJbZVa5F3IcMoKCM52vy5&#10;QZBGDgV634d+C/xM+IviG70zRdJSe/srQTy21jcqk4ttuYgYTtdlO4lMKRnuDxX7jeDPgL8LvD0V&#10;t4h8N2uk2OoWdpdxWttdJEn2uQKVYSs43gMQOeSueMkmtLw5L4O+HmgrqHhyx07T7m9MEUGn2cxi&#10;hZVYhfIS7jEcWwM0hSNtjMPXivAr8dzldUaevmevS4XgtakvuPy+8Lfsd+Ira/s5dRtb1LWBIxrF&#10;nFblhb282wvdhZVXzPKDjeIvmwSACQRX0p4c/ZT+CXhfxI9h4n1efXtSsFklGi3LCWOWO6if7OCq&#10;LGDE5G/LlTkhB/eP0vqU+t2er/29o8Zh1q1vnFra3/mN5a+SUuJV+ySPHHbTyRqEaRcHJIH+rx6b&#10;eeM/LQQa/CVZpLiWSJVk+zSSQQ+aYboyqxEW5CqKG+dsBAp4r53HcR4uta87Ly0/r+vU9nD5TRp6&#10;qP3nhXw98OaDpNtdWOjW2g3lqk7fadTsbQDy3tZY5IZBK8cKIbYghsqWcrGecc9Vp/iqy0u1h8SX&#10;M1zaW+m6VdS6vqmrWCyxDM3kzR4WRmEzeWWCRHYAy79mc1k2GraJpng6Ww1WSXVI9N1G91SSexku&#10;2dLcbntmt2u03qgMao+1wqKjbyHAJytb8QeGIPG1/wCK7C8j1W9v9AgmtdEt4lubv7MI0iZy8rPE&#10;1vKXDtJPgNsI6dfHqR5pNyv/AF/XyPUg7LRHo0N98PdU18eCotIS/wBW+xtFqOlvbNFpgiuWaRp7&#10;e5li2uERMx+cx3PuUHPIbc6H4kuPiAkWkmVItIhnheXVLzJ1GCdmhZ1hABR449rJLGQA+UbcACOE&#10;8FeJfFWmeM4rPxlpmn6OlxDItuES3MGqx58xrqNRI08aRu2+4IHyE7eQVJ1LPxn4s0+fXfF+nRQX&#10;ksyTR2hEEZhmt28uOb99aCdkmhZCcFnhzgEqxYpDhu1qPW5geM7LUNJ8LXrabZT6jHd6itgdZiQf&#10;apXV2e7F1bBI4ZY4ymyN3IZijZIJrNtdO8Wa3ocmmfD7SJLhbC7tdXePULwiebAEUskD3DFCsbZ8&#10;pVwisBgjIFe3WHiDSp9SX/hPhpGp39tY2cFtFaJdC8uFuI2bbcKhaISPCVLtHnGGVyflFcPqR8P/&#10;AA58Nz2n2jX9Z0yx1qRLs392t7FAb1xmxSRFW8msbecRlkIO7jdvCEU41H2/r+tv0BSexgXGi2Wo&#10;eGryPxK3iWxiv7yzu9TttWZGs9T37t9pm48y3SK4cxllhdUJO1udzL55ZzyavZW99pcNva6XZPbw&#10;T3VjFDBq2mXip5f2O4u5RMqRPIsICtM0cisy7w+AfV/C2i6f4q1htb+D89vBp81hFNZX0iRQC3sr&#10;mPfLb20UpMNyqzHcfOaPEoBDHaBXS2fjOPwXYX6ah9j0251nW7ua8vHaCa3kuLDzCkMaQtbSRNcp&#10;tZlZCiyl3BIfFUpdE/69BXt0OV0nSNXn+HmjazNPLZQ200N9qlhqc8mnaha3cCkJCyOvl3EYmMcK&#10;RMFQRsQrsSoa58MfGGs3GmadqVrp+i22qaxrl3ZXU+nwtc2Vy9ss0skjtaLKLNtsawqmwGVYypYy&#10;YBy766Fv8Qbe31WxuNQtNV0y2h1nSLMfaobIeWDG8kG52t/9M2PNKImweVfYpo8XyadqOm3XhNLP&#10;VIbjSbq0GlXdylrBqV09rIvk3sdxNiF97PkMSUaNOdpYB4lG7t3s/wCv67eo99z0OXwta+I9LWPR&#10;Y4lTR703OhWmnS38c4kDMLlLnyvlnRZJJXCpEq/ddl81Sw5vUtakWxg0a+0prmeDTLmG3vtNf7ct&#10;vHdu5/e20RedEfylbzRlSwc4VgVHnf8AaXxA8GDUNa8PTeGovEJ1a21jXbFkstIWEecDb2k0rSCJ&#10;47lAjK4ZmR3OwkuRXpHg7SfHd141/tvUF1EWt7fyalbz3ptp4o1uIme5sZgo/dpDMoELRuqKcSLu&#10;IdQ5pJNt7bf1/V9yXpa55p4RuNBl8L2njbWPEs2q6ZLa32n/ANqIJLOK6muF8uNbjzESCO6U7hDc&#10;hLd2kQFg7Ng73gzQdMe9ufD+oeHb+607VWsb6x8RvPFJDd21hFCi21ysd4rpNG8BijZP3TSqX2ZY&#10;k9h4I+FXhOBZrXR7KLTIrJboDR7qFtTMks0v2iVZpbhnimIZsxbyPkJwDtTb5n46+L/wa+FunXif&#10;E3U9C06KSe7t7DS9IFuHt4oUDP5UKoJmlMxMiqi87eM84KlW7aTf9en/AA34FR12LNxpGheK9dtd&#10;KsLjWNG0llayFujSzWcdqVRovNBSOaxmFwV2ssskZ2vuO1wV6vQtD8J/DzwqniLXk1fUP7Cnl07+&#10;0tWk+3z7FeRnjknRY5dm1yUDF1UMijHO35uu/jT4z+PdnrXhj9nb4c+J1EkLL/b2qpNpdjLK+GQ+&#10;deDym3Q5EkYUqXQbT92o/D/7IOofGnSBqP7RPjrWvFU8tpM2o+GNGmmsdKiugcQT/Zdv2m6jtw0c&#10;cpDH98Du3bsHGddyVov1/rzDkS1kX/ix+3daXHieX4Z/DzQLvxlf6ZjzNE02wlu55m88iylsJkVY&#10;4UlhXdHNtZc4iY5LlPNptD/4KAfHhtM8OeJnj+HumX73Ca5aeGWtH12J4SEiMkDzJHBky53qzJtc&#10;uduCtfpP4E+EPgv4ZR6JoI0OPTItCBj0t9FtywKkfJGG/wBYFLksyu0o2qTkbUB2dPlgOs6pFHqN&#10;7pcE3n3106Bru0jWFjFLI0txCBDkrzCZcrg7cFTUcml27Iz9or+6j4T+Gn7FHwG8Bhb270Btauft&#10;9z/bWu+MY/7V1me9b5YnMbBmQw7mM5hCDaGKybWBr7dm+G2i69pM1jrOmQ3dhJm40mbUl+1Q2cgV&#10;0mkiinkd4NxZgIsuncPhgB2PiXxxpGl2H2jUonvbSa5WyaWyKxRmJmwZ/wB0zFupIAXdgkDAya8x&#10;1b4p6d4z8PNpXh3WJY/tPl3Md5KWsnt2VVlEc0wcOk0sRGxAymTjDgbxRCL+yg96Wx6npNx4P8I6&#10;F/Y2kyRyW9pg29gsoupFlZ9yqifMc7mGFDEAADAFeV+MfE/j3T7mTTvDdpb3Gn3qRXccl6TczKZs&#10;B4rmxkwxSLcCRFJuZD8gcqwHlMNxpviHxVd6fGbsXmn3LfZNQ0+WG2vEZ1KFSzebJG5JZfKmO52V&#10;WZihVgeHPF815rmlWGl6fO9wLxzZDTpJLe7awV2a7kvtNuGty2x1d5JLYzEcONynNa+xaTe5fKk2&#10;2eva/ay3mjMdIa21WB0u5dlxNbFZ5AyWs1rZx7VcLA8UhY7o5CCMM+8Y4m98SeK9SuYbSe2gg0ma&#10;CxgtLie5l/cPckC5juHEEs0KN/qnbzF8rDZAUK9UTrc1pokHiPU5NUNsFTUk1PU54EsLSGVQkkEk&#10;CIXkW3dvMG+NwQQ4ZAvHN3viLRtM0Y+ONKg1Cxl1C6U61Bp1paTIZNMLm2mZnuC0tvMgijnUS7wp&#10;jYRqCCXCm9rf1/mUn1O18JeOfGuqarPoV4Z723uHtJdb1KC7YLHZxXjvNHHG4lmMituVd0cSOFMv&#10;K7g3S6xr0mpnULrwjq8epaXr1nNptnfWyGQWNy0wF1vlaMGT5CCFkmjOcY6CvJrx28Q+KdS8OR65&#10;LbxGzW+uo2mni1C2hvAot4rcojSLaRrnfLHJJs+8Cw3A9h/Y+hWdrNqul6RpF7Fr1ugv7aW6eKx1&#10;iEGcFpo7iTdDc2yRK6sVJnJy5IYkOUUvef8AXr/Xy1uKS20MTX7HX72/1LQPtNvp9jfarFY+GpYr&#10;WUKxhQxo11H5uySGZonEgXlwrNtRhzj6RpXjdP7Q0bQINc02OEvfExJG6xXDkw3a2RcM/wBmuJcM&#10;IWB8xWVcrtcP3dzZ6bplx/athJqSRTObmHSUhmu/LmbCyOkcTSK8RWN1IlGAcBeWUVZm8RadrXia&#10;51DUrttOeOT7Nd6fqaPEtzDcmNUuoo4SWMTyum64U7FdQHCsDSTfT8hPY8F0KbxV4o04a94p1LSH&#10;sMx2j2+pySBmTygVnsHSWZ7aaJ1YhZhMoSVgyoCWr0fXtCa11W207RxNf6PHLNpckFqI9PvYXt2S&#10;JALa4j+zzEOUMc3lOSBndtLluw8batpN34aF04067exvbi216C4t0gvy0c7W0z3D25QgyROpjdUV&#10;lDLKhKkA8RqvhTUvDumz3HgTWIgw0+7uLVb6+mFg0d9AyRKJgPmXdCCxJ3k4YRseDXO7326DVrHP&#10;+F/+Edi8Ua34W8aX9ppugzW6HRLK3mWBbWBpWkDeTcZZSZI/nUK0QSM+S6YKDv7nxhpcdzZ6ZqcF&#10;xplw15DoUf2RjNc2Go2O29h3TKskbC4dX2yCNkm3YJRg7ChofieG78TabrVxaaqrWM8VhLo3n2t/&#10;thwY2a6XZPthik3Jb3QYeVvZZESMuzb+nan9lsP7e0+x1q9uIG8iaZ0KFTPp8Dy6fLLHmZo43tla&#10;OSZC7ONmGQqKGnuwlvojkBqVnrmkiPwzqei+VZ2Fk8mgJBcos7WaZtVAab9yHKPswGRFkRWVlAJ3&#10;ZvDN9capJqEM1tNCtnYT6Q8lxcNPbQ28rzTq588yOU8wQhZSWRYQu4h/l6fRNF03QdLgu9GtyZhE&#10;dRAkWJY4ry4jlWaY3UUSELKFkDERuq/eMUeCD1FvbeG2vLG08LPva4gN9ZpaLDPYzxyySxuEKs6L&#10;tabls7JCAoPzMtHtHrYTOIi00WXh5fEgQW8kc73UVn9mw6QIisIZprfasYkxHmRlRVJQNlACPR7q&#10;JZEg1lrP+0Xe4j8uWG33xSW5XeiyoZFkVQ4kxuD4yOCvSPSvF/g9tRkhuhHa3st3DHLNeQzWyvdZ&#10;MghAMcfDL86o0rAs+YyU+WrdtqiS6nqHh/wQGtb4zKr2sQkmUrF+7iD/ACOcsBDkK4dWJ2EJhmyd&#10;30B36o4bxZ4v069tv+EX1G3tXjuXb+0U06CSZYYrYhZ2mEapJuYbQ21XJjO4KyoxGpYz6V4RubDW&#10;NevI5opLj7Fo+s6KYlhmS5m3ETudxCRjcVkLFgpyxyxatnW7uGx8PtLYGK1dZnk2WU00L28Zf/j5&#10;VV2hliuQUbZghGJBzu3eZ3HgaAahPrmpWcWmWr77qdbzULm1kgv7nfCJBeKI441lj82FcyEF2JDM&#10;zBRSilGzFzaeR1d/P4Z8m6sXtmltJ1aG+tIrhoproRbpdn7uZYLh3XLw3KbPKZx5qgAmsSy8UyR6&#10;VdecNZeKQw3QWSN5LlImt2FwELRNP50iszu+4HenBmLNnnta8UX95ealo/irQ7izmggur6e40+8d&#10;L+PaWYRQPs2Sq+799GSo/e/6t0II4fT7m8j07TdXu5P7RvhPaQT2utQ+dvMkgSZoZo0ikjZnUKYu&#10;i7QEjxtzpFItx7noVz4j0/XfEMWiRJeXc0+nC/tZbKO5Ed3GCfNkt5N+xV8ptkiNJ5iBWOADkWRq&#10;d1qUD3GpG8Jvhd2GWkMNxBZ+b5iRO8Eiq+IUEiMqs20EhTtYHO0/w/4S0q4ghjsL+4spbZ3fWYII&#10;mmuxG5lZpRabX8yISeVMXiMjL8y/MK7jTJ9Aj1IW9+NN8ySOK2s2N4YXSxjgXzZAxDQs6mT7QhkR&#10;ZGUvG205aq54/ZJSe5W0/wAnRdSi0B9UMd3q0MEO1JkU3M0gCOoeCNmE0mCdzBN+0LncCtbeLvSf&#10;K1KeQyWksklpqtrKixvLbO6FIJMxC5jIdiELIrfOuBIm0pi2CQXOkXlt4in1xZEhivLLxDapao8i&#10;LMVaymtbkS7GWZCZCi+RMgRkwd1dZbHw5/YB1rXbS2WEWi/bmuYYhLP5M2+OKe1dJkxukaVZVysZ&#10;JbhShSX5kybtojJESabqt7Fp7SR6fbqWt7iZJp31GNV+zNHK/wC78uSBpSBPFIXljG4qxyK2R4Sl&#10;0WzPhmz+3G2sYpbWCZHLGyjljEhWOQYG1fKU7tshKLtkGckQ340PT9Wu9e2z3lraul5LZuZrxZLa&#10;eQswhglkKpGGmLnYrMrRqo+Vgo7aPw3d/wBsXb6RcqlndwNcF/LuGM3lyMZMxwCN0bYSPNYs6d9q&#10;qKHJbmdyrDZXV5a293p9xJFOE3fZ7qCG5jvME8iMOjfNhGxG52rghFIJHI694Z03xJHHdWl00M1t&#10;JI4NxL5MDTT/ACeQFBmeJ0kZQkrRvHuAw53Zq7PfeINK0OeTwRHomqaHaF/OsbeOUpY6jb7pGEYZ&#10;t6T3Lvyn2cFZCFLHKlVl8Xfb9FfxOBdTQETyp4YNpame/jWBt/lhW8zzPLjUSRyEGSTK7dxGVBNO&#10;4l2R554Nl8WeINXk0K+tdUsLDTIHhWwuXinhjEEgj8xZsxTxmPBeM7WhKsQT83GRB4oufCOia7NY&#10;3zLdyLbWltbWt8LiYR4Rbd4mZhtjKNuUtLtU5G5lHMfwE8V+ENS8PWF1oNzqTybJbywsWvppJjJN&#10;9mjUIskcTqsEY2tA6O67X+UFGSuu0rw6NK1G9nu9GGnT3YkSY2GohbH+01be0dpGrhLZneVt0ZMK&#10;szK+NwAG8nuv6/4JcXZ6nFXnk6Mun+H7G4n1OPVpXM2rWfk29zbv524M5hiiE0sG/aygedsjcZkU&#10;HPWQWejR3UtmBZw30hS6is47uWHUdtsQUuoZyUWSFZCZfL+cokmQEcAiSTwTBpTDXLrT7x9Ws5ZL&#10;7UILu6Rmjim8pJp5IzIIXMPmMJSrht2MMVkO7n/HPhDV7nVpdd0a3uL9NK+z3jxzWs7QQRXVpLDc&#10;XltPF5y52x7JoBAQWYBSN3yy/htcOa+pk2HhuTTNEk8RazbWiyW2qC81a2tgZhDPcHyprl7VET7u&#10;Gd5InEi5kZC+cG/c+CraB49XtoYLbUpbKWDQEuVt5J4AUYLHbzr5rBEjBkV98sciMxZEfIrFGlLb&#10;+HLfRfD9pOkviWBV1a18hbQzQaXEIorpXQQwxzSxOi5CBztUFF8vbXY2Zv8AU4dQ0jU7O6GqaeZI&#10;tPuowDDcxZt9xuJBFPDbMoiieON2jDOny7ly1Xa73EmeY6/o8el+M7a80O4l1XUbS0W7uZrCK1h+&#10;ySWitamGOSPyZLd3MaSotx+5bHy8fKu9ql9r9hJLouuaXbbLjSH07xJBBKZlCxysYL2O3XypmDyh&#10;2eaMKVcqxVWUlO2XX7+LwzD4y1yGK5gu4RNNPFeOzCQkSRw2/wBnnZZ4JY13+XvPy5HAXB4jSdDX&#10;xHrNxf3kWq21usCalpFy1rb291bIj7nhhKlJYYlmY7UZnhYNj7Q+9USW7LXoNPW+51MGua5f+G5N&#10;G8Oy3kN5Fa2jXFrGcbYrpZoRshEM6yMkjsyRMVIkAEhYqS9tNRXU7mPU/D0rWEyQKfNs5xZRS2r+&#10;XLM88U7Z35AbdGIyNqqrNGxWs6U6wkieKdRsrfTGsdPurUgOt9DIkzIjC4so7eQK8pjBj24CHHUq&#10;CtzVJNXh06COG6vI9Nj1C3aZIZjbT2durEMFZnaRT/FtmjDKCCEkj2hctNkUr7mTdQjWoU+IOpwG&#10;G2kurq3uTpcly18fscqfZSI7aUwmfZvjwE8+VWVGXaNtcrquqeJrbTD4ftBbLJJpb6jBIImm0y6W&#10;5G4Dyp4rie3uHDJIyKoidiXJBRwfdrOO30+5tpNbPnWaSNd2bCeP7BNLbjhjMg2BoxhljdRGrZVf&#10;ugLyd/a/bNYj0+31K3t5JJZNL+1WzGaNhdFpfKnPlJLDFcRpuDiWWPIbaFUKAoJ9BN66nm+leFNW&#10;nn1XUNMtp4Iy7Fo0it08yaxiKK6NBNJGrCB0hDLCkuzauTHtzbn8Q3+j3Fz4Q0TTdO1O1t9ZFxrM&#10;UFxay2trDAsaWcs0DTLLbyXDEBEfLM6ny5Du3C7aeEk0+WPUoTc6jFbyx6rDMyW0tzbyLBHGY7mQ&#10;wpcwzqeokuGR9gVSAQiXviBceItV8PR6rFplxdXUkCRtpq/Z4buRnXcpMrZgGxgdjFwGIZXcOAKt&#10;yb0Y0vP+v6/4Y6bxJqXis211d+D7XR74XjRw6fJNPeWgsbuFXQNNHiXIicKcReXI6EhhkB25/wAT&#10;XPgr4teF57r4ueH7PUdJ32pvV1SCx8RaNMhlxuiWbcrKrZRwVWRQNxQO3y5ms+FLSa6m0+2me6Go&#10;3dlr2ki/li05bi9WRWgg+2QgKd8B2fO4NxFIUImK/L33h2HRND0+O3i1DVprYOurJfsWt/OtblEd&#10;PtEuTHeGMqY5WZ/OdjkpuLgxKKaV1f8Ar+kZysfHF5+xP+x18RtdXVfh5pmkeCrjRgL3R9W8Bawm&#10;mXLWzAQsLi0mgZ7RoAQsWwEqrFVkUEKPddL+Evj3w74Zt5NJ8QatrtlZ6e1heatcT2upG8Sxlf7L&#10;cSLMJIjdfcF0+x45CmEhhYHzO71Tw3oOhatbTDTft9vYtLcXc8XMWmpCqRCOV4yJ40LAfLyqMqjK&#10;blzoTB9J0m3axaOxmjumvLZI4l3XKSuZLkKyMisZd2SpIXlWK5ojTS+EuMmtj5N8b/Ef9tP4fanB&#10;ZeHfDHg/xhpkV5BJPb6rqb6brE6uMGSV/slvpG2SCPaI12srqj45JG7qf7XXgbwPfw6V8Zvhv470&#10;e0m1u5Xw5q2k6I2qRtPGq4unkjluyrbzJiPfE0iFWSIhiD9M6l8R/EelXl5L9utrrQ4t8c2mzxPd&#10;XcE8+XSRHVojEGKSRtE6spZQRIqkpXK6ffadeWVrrGhabZyx3sC20lpp9w6SXqzLhI4o/wDj3uFO&#10;9kCuysu4EHpmo0Z291/1+H6kucfto+dbf40/CXx14tHhvRPiSNIuGs55NR8N+NtJh0i9mWeSRS8P&#10;2qGwcNCw8xCUlwikmMhtx62TwT4y8WeGdasvHWjWGq/2dHC0NlpC/wBpQAyqot7uG3mFssaIu4yG&#10;3Yhsny5ACVNzUdB8EeKdGOmatZSXNpCpiW0uXfUbNJvPCNHE0k0rhomYxlXhUSFQFwQUPyJ45/ZF&#10;+GF7HdP8I7/XvA2tos0llaeFda+yzQrHOqiVLRpJraaJCcGKeMN86kAZYV1JSvZr+vw/MJKNtH/X&#10;9eSOk06bTPAscV94s07VoImdLnTb+7sb+1kR4B5hjuJwJLaSJpczWzOlu/yuGLKEY29F8d/25b3s&#10;Wm6XaXGn61ODePFa7RfmHfbzyzmSOQjyyUcTELKz7mYAIAfALjRv+CjXw9srfSPBfxN8N6xarbrF&#10;PpvxB0ZLYyTQnftXULWUsXMa/JLBCFyVD/eyKbfGr9tuz+1xfEb4C+G/FmnNI6zaz4E8S2+2XZGG&#10;E8a3ojkKPGVWQeauQp3AFMjocY9TkljH9tP7v8j7DOr6tpGhwtNbPph0u2W4ubYW0bWbyR2xfdAt&#10;qXjkmeRg7TKpj2kK+NrKNzQNe1i41vTNe8QXVyjyXG6S2jmtVdGuEHkSJLFIyOjRYliKSDn5SMuA&#10;fk4ftqfDnw/Etj448IfF7wRIkbF7ebTdSu0u5YNshENxbfbbcruQYkUoRtXPyEmuq8KftKfs4+Pt&#10;Zhk8A/FTwtezXs0cMY1mcQajF5z8Wt/CDYSPG7sX+WFZVIjJLc5coq1kNV0+p9TxXumX11daU2r2&#10;/iGy1XUgbb7KUvJYLyOLMlk8TsqJcZQtAzLFu6+bEww2LY6XpcgW5sL37Foix3gWy1eWOWOKaU/b&#10;HtbuGd/OMe9h5borwqwxEyo520tI0rx5qzapd32lrapdwm4W90i6jmaa2TZ9qsbeeO3Z47gqgeyZ&#10;9yMSRI4wobQN94K8XaZMvjIXNoPtULTWoivLITz3Ee1455JYViWLJbm3O08wMiho1E+zZs6nVHon&#10;gqGHXHS81KweeC6tzFBJE6O9usSAE7t0UvkuoTZNEfu7cSyRhHXoNBl/4Ry0ivtbsVA02dZZ7Vbw&#10;3jRWVxGUiuJQGikeJ4W3KxV2xtVlbHHkt9Y+JfB1tL4a8PXsd1dCVvP0u71C1hkVHVNjxCCA3BEa&#10;EhRMhdAy8EAgsuPFPjPTIE8NeIWk1I6K81tJdaLJHBC9u6tFbziAbBHdwRxA3EO4JKSuFKbSmKpt&#10;6oH27nsbSaNZX0/izwzcSSWl9buJNQtbK7aSOSR1IyRG6TJhUGHQAKMNIcGsvWNam02yF54lia50&#10;+WMiGC/tRcNItyqS7TGkSIVzu+6VGzBzkZr5/n8aad4c0661bVdFuNLbT7yS8sLiO0FxaXCzN56z&#10;SRE/bLeOafKM0abVbaSzozbe30n4q6HrNtbW+miE2e9Ynilllb7Ot5IZhIyMZFTZKdrATYG5V3KT&#10;te40Xugc0euX3iS8sLRJ9citdQto5y1wbTbLKigurSrBI0hiUInzoqshOSc9a82n8a+Y8SaXHeJP&#10;EBMhtLn7Oys+SitJcyRQjzEKDnc6FJAV8sgI+bVrhdUe4eysotM0tpZknsfKZIbZwrwJFIQChKkE&#10;DymUE4U5yRzWoX/hW51NrvQLaDUo0lje4aGeG6u43kbbIl5bERsfNjIcKshAByED7lGsaXQz5tLt&#10;nLrokh1jZZXeoJq0l/c3M2kRPcwNcpB87pawW7GOQ+Wd5MCsNykFN+1aztRu/E5aPVtQ+1TRXkgm&#10;06dYprhCzMyxLLPIkMdtPG6r5RzBIhHO8bVbs08NaHotzdyWyxXVrJBJPNag3l1Pbwon+rt42l2o&#10;q7gJI9wU5AQ/c3N8GX9rqvia3t/EN4untaEw6fcx6m9xHJvjKRyZbyywfIUw3KGQDd8x+Y1u+pmt&#10;Vc4C712QafEuqadqOr3OlTG1utQ02VNPvmtSzOfOgiO+f7Or+WzQrLIrRN+7BGV7S4l8Ny+GoZbu&#10;7sNWhu54ob3WobVH2GQFVS6dEuAI5MFGDtxKu7YC4x6Z4fup7OK30vSrayukmkleSG8jt9NurZjh&#10;wLYRrtDHPK7s9ZFkfoJIYri6a+ufK1K2uY50iEMEjwTmSfzHMvnRzRoPJy2d67micIwY4AwVdatG&#10;vsmjHh0Tw/ZaPBrtrpuoTQwfuY102IW0jW8ZKz8SPIWhkifMqRsI/LUhEH3Trxw+FdftGvtCiSKW&#10;FIPt9vexC4Mltg4SZYsso2hZUkeJclyF6My7s17/AGP5mqazCVXzI5rOOQszK1uSfOjaIMEuHU/N&#10;IjZeMAqdyhK4DXde8N3usyWesSvBDc2iJFYzmG6t4JoAZZCJtz4lUAiSRbgqXCtkkFSQ5mtibanJ&#10;+JrHxB4f1hrHUILGd47dYNDmEV2TcBCnlwwXUAme0ZAdyB1MXJH8JceSfEG/m0/R5L60/fWup27y&#10;LaXOkra38EsgIu5FjmeDbBvCkjex4OVAzLXtXiXVo/ELrI8GlIYfKZLa3uHE97CsZbfE3l+Wssaj&#10;J3yFesativNdZ8OQSavc6fpVvHd6DcxG5up5JZlvYY7hSrbLb50YFTvcQuFJYDDg7R101rdmMlZW&#10;PErbxNqWlm5fTINO8nVLeO0M14kkUUMzxlTauZWkDOVb54nCKzOrRSSYGOfvtT0zzbhDNGzywOl5&#10;PNBNazIinbIqpIiMRGcqN7EqQSpIIUfQcHw78LadaW2naC6WtlrMKrqMOrSR2MbOrOsQQqkKsuJN&#10;mwqD87K+CFJ4rVPh48F4dJ8Q6jLHBPb+dpRvIUuLe7myn+jJdBY2LI23chU7x6Haa76dRI5JxlJX&#10;PH/+EVvfD+l3EunuTCbdzJLIJobeVLbLRyyLIgcsrFmEi5MZOd2wkV5jotzr2q2s19o+nG0W1WCb&#10;Wrx3+1G4hlACSsiIZGYFW3SR5GT8yg4ZvrVrZtUWDSPC6yyTEI/2i7uIQzPs8tZUuIZChZSjRAsC&#10;SBgjcBnD8QfD+506+EGlTfZNQE0Vvuaa7t2dMbjhUIMcoLMSwYg4KGNsGt5V47I5/q7PJrfw9oes&#10;X8ssj6tA9giokbW5uRCxHyFfLHnLEx4YfMVyCRtOa6M+Dtce4bSLUaVaGfzrY3GkTwb7tXQvviW5&#10;8uN5GAwSA+epAPXQ8Q6VrslppumeJrW086d7i1t3vY5Iry1EceRbz3Ee1wN29d5jDsmJfmADSRaf&#10;oFv4ZvrO3ij1aWbXVayL3DC6g+221xtESvdu0VxMEQKjIPMPQIVLKOaeMT0NY4W2ovhXwvbXXgyV&#10;7Xz5GuZJNNhjkP2KMMOJ43gmMkKFQB+6kVZMcxMRhV+o/hv4Ft3tIf7Sk8u3t4Htg5cX1vM0g8tm&#10;dkhZYxC4BnVWlVACQEUsV8i8OeFI7vxxBquvpDODfwpaW9rDLFK1wAPLWa9RYYosoD+7ZgdwUoRg&#10;hft5tHTQdCS28QRT+RPrKW80N5YCOBpPKXEzo8TrFIItqShOWK7gBzXBiMS0jqo0HdHXeGPCVtqn&#10;hldY0621GHzjG4bSWnubSRnQQFoB5+yRWRcsJI44yvVTIoNdXq9h4JvNak8bm21uXULRLexudTtU&#10;WZS8SjC/ceEQRmPEjt5UoJwcbQDS1C40lry80VrOewubi5SSOC1UXFzFC2G89ItytHFvDIGBkXax&#10;Drknb6BoWl+FfCjyXttol7ZefcSedeW93LcJJHDgRzyrKPOhcMTlMrtKZVvuqfHlK/vf1952PRba&#10;nGunw98NXiapoVlr1zDc28t+t1oltcTaZIZUMxklM8klqHUqF+ZVCliRiPcwsC8uteS21oGLzLxI&#10;7m0jeWG3eGV0O/y5BIweQN+8QKWkIO3MgUZ9BZNYimurWO1uNLubaQwWeobruQzwXEgVjPE4jeUq&#10;AHOVYMFU7iNuby6uLa3S112CS1vYkuLbT5NOjFxbs4BkNvK0oKx5fOd/mPhj3C1HM27WFdqxgixj&#10;byNdtdM07VGEUtk3mLDdvapOqGXy1kiDW8Zf5oXQ7N+CUUjnj9Us4NCtJvFtloQlWO5kiv1+xbCW&#10;mlMRhkEyJtJGQ06jY+CjKeSej0mVbm9j8SW8EsN5AbmINqdyyyWqyR/vw0abw0MyqyMoIydrl+uO&#10;NvvCd5fy3dnfzavDBdWglvLRWsPOlXOQYJ5BFLJGmVZGW4aVBwG5DFQj/MJStszQt7HVbS/bUvDU&#10;es2dgR5jeH7q2SWETQvtaJxtMKxshxHLbXsbiQHaMFGakbDX7WCONpLK9sXuTG9jFFLqMEjxq3l3&#10;lszC1vbS5jAHnK8kiPtYAOQHqtceH/ENpYWt7Y376tYXTq+47JEt5gDiZ4/JjhkOxcPE8cpDxg78&#10;7jWd4kkW1tC9vZy6jcRPE+oa1a20VxBdLCehjsyZY5GT5iPLHCswZiuBcb9yklexafSrnRvEi6T5&#10;o1XT5ooltbx4bi4u44ZiS1s05mBlt2XOx5MKvykTN/q2724hufiN4knsPCt2mogJa6e6Q3QtpdKu&#10;4Hwsuxo2mh3I+2Rm823lUqpxndXkeoatpl/bLp8s8mrWn2yGTTbjTLU6nYTW96wYREeWvNvLtDxG&#10;XehAfJ++PSJ/EHijTr218W+H9C1q80/T76KwtU1O3nsL7TVRz9pEVzYGe5WNJGzIJVuo06SlEYmi&#10;MerYqs3ukr/16bk1rDrHiSdrL4g3cYura3k0u1trRIrC6lKDe89q1pLGs0L8O8UfmuuTsPGBUhn8&#10;YeGriyPizWpp3jmWa2htLezmjuXhbOyOeZGYP5KkPDcupDKGVIt4B53U9U07w59oW6j0n7JfXX2n&#10;UrjRpFW8sbuQfu7tY0jMrMQS8hQ+ZBhiCY+EzV8daDP4m1KLxJqtja3coiiOt6022W4ubcwRqbwq&#10;uyKSTCyWdwryA8q6DO2qlK12EoNryO+svBmqLHDqGg6zp9nouoWiTxaZ4sT7SzhW3znTrq3uytq6&#10;DYGZR5TKc/MvFVPDXguSGfV9MsdFsdMS7R7q10ZrqOfTrvfIU/0W4bZ9ncBt5t0ikQDlS+WA4qKX&#10;TJ/F4vvBg0i31iO6Uanp9hMsn2kWcro8KadK4Z3ikLhLizEySIxLRQnp3F54il0nSm17Vnki0vS2&#10;UzGGS2F1ZzSowFvFPbS+TNDNlV8lhEFJ3Dy8laly1tsTZ2aKHg+109rxvCHiSI3L3QP2WEW66Zcs&#10;2XJS1ubUxSStIVBdDGjq+4lQwINK08PT6P4Ln1iG0+wWlxqUd1a21mtrLasQ3lslveDyg0rHDNHK&#10;EZiBglhvrC8E3mueOLb/AITzQ7rXNHntbMLp++4Uytahz5sE7QSxxm3kwGBkWQRuAVdlww6O1eW9&#10;u0uJ9MsPEGk6wv2u/vdAa3n1bTDCREWuY4raJxcxEqZWSbfgBgpHWKq6M0jK0mzf8MXGqXnibUtD&#10;8WWupalpwtY7ayv7e+mvbX7Rcwl/Iu7YLvSQMmY1WcBueu5TXm//AAq3x1/0AfFP/gRrH/yzrovG&#10;egfEK60eTUPDl01zpl3Yra6frVvqTtPbTJNuSMzyO8E6/KxTFzE4JKbNwKVzn9k/tGf9Bq7/APAH&#10;Vf8A4xTpzdrx/r8DJ90r/f8A5n//1fxei8BS3Piy/wDFfjVbQ6Vaa5fzR3lgn2a2v9PkgR0S2t4w&#10;qsGlSKSNtoLQkMmQxFcXY3HhDwFr+o+MfAukrca1oOu3EupGa4Yaeba6s5DEttZ74wMlSwkjxKZW&#10;UAMpFcTqep3+rST+DrCfVXnju49Jj1C4DSQm1SONpWlWQ7XZYbd3jZQp2oI1BXbjz3wtBdaBINd1&#10;+6vrldbtHjvHDsWkgtnUW8pkiBIIiXYxXcBIFXk1/BWGwT96bqPVJKHRrfbzSl8+lj6GtVba5VY9&#10;B8G+K9V8SXS6tc6LKNMvPE0M2m/Y3nFnC9y3lyvO7ApHAjMVDTcAHA+UEn2H4veD7S/8SahD8J9T&#10;aa3g1OW3mm/fWxvFmi8i2iWUL5cSlI7icKzFn3hApEW9fmKTVvEFtpRmtbOW80CK4gHiaSadoov9&#10;JSV8tyuHRUUoqgB5AFYcGvQvh34strW4L3eqJa2Ul9baYJZlR52eOR7lbiOZ4xtdWAfzG2ERbRsP&#10;yk9NfCSjJ1qcLeW+nbyfXZbp3WyuNVSXI3uZGrat4atPh5pfh0/2g+oNq2Y9RSFbhpRp+HnEED4Y&#10;tbRxpGJFYRuz4Iyvz7lh4fv/AIlaXq+n+GYLr+zYYovEN9Y6dGoaXUbu1g0+G6NwpQYjldAkEh4Z&#10;n2Kfn3eb23hI+NbKG+vo7lr+GErYTPKXuAGlXdtKlDH55CD5sFpAyKDnB63w/wCMLTRfFNzfrLb6&#10;Xcaru0nRLe3S4d0/stpElREiwXLzFfnIYEtHgu4xXUk7T9jdzXNe3e62trayv5cratoY86uudXQz&#10;xJ4i+KugeJv+EatrCaLURZaempaishN7JbXsRG8jMJeSJVgWKUy/KoZiNoJX2PxVomi6p4SGra49&#10;rBJp3h6W41af7MLcR3EkL5CqoUtDCJDGGUAvsXKnzNxyvE3j3XrcPYTTLqviXVJQUuWCXcumwWzW&#10;qLZmUyfvlQFkRpcoMMCByo6LVfFniT4XapbXmuzxaLCL2103StY067CajNFG7Sx6lIA2yQTtuYBO&#10;AGXbwOfKruTjScIKLTWq+KStZvX1dl5aaLXq5EuZ3/4Bi+CvBnjeXV7XUNU0i7S80Lw2tquny2ht&#10;ntoo2/0a8ubV1lMqXEc8spJj8tGRVVfMGR5tqPjtrbTJPF3gzTp9Ps3vQ2pXsLNCpttQlQ3e+NlU&#10;gXkVthoepjcxkgupPqd54i8fXl82oSQnV0eF5Nb1PW9srvcM0iCaSWUulxKAx2N86iV0QZbYR5nP&#10;cf8ACuvCd/8AEr4haQJrbXL+5i0rRr5ir6lLpczPNqDR/K66aJsJnKo88ckUJXaxX0sFTnXqOcVz&#10;NNWSelr2d1t16/O97vkk+RK+n/DGFHb31ra6z4o1XTrvw++qaebnw9pNmQtwuqWqb3u5mVXKEzLD&#10;LGq7cxyJGpHy15z8L9K+IPiaX+wfDllFqVjqM8aJFqKtNC4uLiG2vbFJQ3myeWRHl1Cq2xijAo6n&#10;6l8eeOfGfiz+yJ/B88Fzd313Ba6qtvGn237fqMwKt9obeiIcROyqchkRR6151qupv4Z0/VPF2gS/&#10;aLzULzULS3vLhFhkFos0CiS3hiXeiblY/I4WKNRgnJY1gsdVnQlKVNXnKy62cdl0d3FJ3u29Wr3F&#10;UpJNytt+Jo2ngbRdN8cyaLqukpazI0ej+GvKmEVzHotu8i7L4qGVvMhNwsztGpjfYFWUYYej+Hfh&#10;bD4g8H3dzr9wNHsZdb1C8vZoLyGYESSyCSUI0Shp3iaTy3lAiUtExGYzXntpL4dufA+i674vmhsr&#10;cTnSRBa83MsVvDHcSxMVKAW03mDEjtkvv2ncCG2JNW+Il94htPHPha2u9Msb7X7ewhkntJotPWK4&#10;hjP2iOSZ1hFucgxNIm4GZJG+8RXFiaWLqy572tbe9vdeltftLfR697m8XDXt2Or8PeKPhv4DsdM8&#10;N+GbWW50r+yNQ1Bb3VLf7UJ7gvGxvA5VWYmUW6IRs+eRiVVVKHldIu/H/wARbCDUvDMd9DDrNrBq&#10;15cQNa2lna2V3dvYGVY2ZTkQRytDtjwzZVAAACfGnxrc6JEun3M8zWy6ZdaLqVzZBHhF5DaxRfKI&#10;ogiLuZUcxFo2Z41GFVMrF4tXS/A+jTXUD2NnZ6ZaXEV1aptt7WTRrRI9whmjDSMbiYeSWcs0oxjq&#10;Vxjg7w9sqblKT3eqerv0Wvp5dx+1VuRvQz9QtdAt/jPH4l/s6LULSG0gWK5N9Lbvb2+n3DXOoLcT&#10;NEUA2B/mVZJJAY0Vs5NdN4s174f2PiZtQ8H2DaEb2+l1W0iSJ9thcrJazQRyTPcTO8MTxzTpNuba&#10;khVmchiPnTUPiDqEGonQLW2iiv8AUZJo9J0d4xKywvewlI1bkedblBM8fAck8jBB9/g+Iuj6H8UJ&#10;r+1srO5v7xml0y+upAzqzmNrpAgfY1rC0bSEIXT94+7oa68TSxNKFOM03aLtbf3WrO/+V1o/O3Kn&#10;Fuzdv+CF5f8AhPRhdfDS50h1v9J1OE6fbbFuo4IViNmQskMv7gqbi2LTOuQ0Y8wArkeU/DjUPDXh&#10;m5u/GHgq0gtLyw1JJjPPPMtx9ntI7m4t1v4Zkm8mWOSIr+6UxS7SjAu+Rx+nxa/rN1feHtTvLqOP&#10;xC4un12SI3Ecolc3bTmIKzH7MhCyxvy6O27Hl7qPH7aHrd5qurwNcS2TfanttLuFtpp51gEtvdTy&#10;TKV8lB5TynaoDPhlJJIf1aGD5eei5N86SbV7dOnm29G9LNtrS2Mpu97f1/wD6Q+EvxCntrPTvDlh&#10;5MOjySm2d7ORXit7XUrNUm2xnJi3xyySOpKMMyMm14wBx6R6L8RdR1nx+LrUblNP02bSNOha1Y77&#10;q2hkeeeCAyebIJJV3yb/AJh5jDaPLbd5Z4suh4c1DUvCsMNvJJfw2s1sZbdraZgtkYxNIVRgxbdl&#10;96gxzoHDBW4uaB430Dwn4XtJrrFxNe2um3kV1ZMzXa3ckEkMglT5uHWQxyqpbLF5flHB4v7OcIut&#10;RTbna3W97OXo3s3pdJ/LWMZS0tsb/wAQtWXwFb3/AI18GzRwXmqQWttp+nQrLFPNOkULXDQxIPKR&#10;YcSpKpkMjTSSZQ8vXoNvb+CINQ0VLG6ZtR1K2trq1gsYCLezj1F2kuUuGlUPJIssxbMfnIE3o+8Y&#10;3eLahf3uueVDcWCyXbPdxXxjUTmEOgZPs5XljJINwcfMSCxJLHO94e8B/HXWxZ2WjWF5ZWebWYWl&#10;4yQRQJFG0Y+Zl3bm9CCOScda9LDZFiMTCMKcG5a6730sl12S09X0aRoqLd7/ANdyr4n8JXWqeKLK&#10;XUHn1STT/OlaKGeOK1NxGwla6Z3RSkCxkR/Z0GZGQbMAEV1/xI8NW8ukeTc3lourajdSXWr2tuoe&#10;ONL8SXwvUuN8k8paSaNWWV2kQMwCgnj1C5+Ani7WrRbjxprcVq+xY2mSL7TN5cYwB5jBcsvqdxPq&#10;cV31n+zb4K1e8GrrbajqSxxRRztLJ5UJZVALhIwuGO3nua+vy3gHOK6p+0Sio9++92k/PTTT8Df6&#10;vBLufH1/4u0+GAaD4cE9nDaWmjSCxUST3EOo6bZR29zdqXbb/pTb9+MMrEn5lwtJ4uv/AIrXmk6J&#10;pmkW2qXC2Chyil/LjZ3MxEb7VAfc5AIzsA4IJxX6R6d4E8KaIi2mm6Zp0TJlzuVS2PcnLM31qvLp&#10;NyLlHjFxcR7Cgij2opBPC47Gvr8N4Ww9r7XE1Lu99F1tb+tDZKCWqPz4svgp8Q/Fd+mv6rqUGiC7&#10;y99p8UgklkwSFRVTdhcMdxbBPQ5r3zw1+zD4R0jTQt5Hdajdzqy3V3O20GMncQuG4BPbPua+pJvC&#10;Gn38Ec9zYWljIWzNLcGNEJHG0SMQRjjoc10sMlrb4006raGOBDmC1+YFmGAA+Np785z719hh+CMv&#10;hHklSulbq+nzRbte8VY8m8P+CfD/AIet10rQrW1t2hXy7c3C7mBGSDufdx6Bf0rpLjUby4VYp7jM&#10;oQQyW9mS6MARhQFBwc9DW7PrHhbSrtJb+3uZ9rovmvyvPQnHUfSr63eowWmLW1azlklYxSQ2yLui&#10;J4ZpCRt46dzX01DD06ceWmkl2SInFvdmIuh6y8MpWznsYNnlmeQhQwYZIBbLbj3ycCo38LrdoBdX&#10;Hkb8ZSxYySsOM+Y5CrwO3r6Vk3+oyajdfZ7ia5kcqzMzXB2qsZyoI44PT/GrdxrNjc3ENlY22owP&#10;DHlVkhKK2fvHIByx7Zz1rXQUYK9mzRW20DSI5TbxyXDqdgF2zbgu08gLjJz78mtnSZ9K1ew8uTy3&#10;Zn2siKSx465PII6Y/lVa00fVNchJDRxLj93GHPmFew+YKFA/AnrWpb2nh62ki0+cym5ij8iVIlKR&#10;ZfOPm53FRwffvWkYMuMWi1prHQZ/ONlbKX/dW4VxLLJE3O75lO1s9cfnWXfX+oeI9REs0F2sYIQr&#10;I3lgKvHYAnnoeldJZ6CI3F65aNom8oCRnJMROQOehI646D0rcs4tFR5XhuGC4BaHeAkfUnyy3QE9&#10;Sa6YUJNW6DcTzC08EazLqdzdm8GmQqcO8SA5UMOrk88dSAPxrqdI8KeHNOuHe3P2mSeYuz7nCIcZ&#10;DMUJGAOcdCatqseqB4jKwSNlkHmyFwV/uklsEk88cYqeK4W2iMEsgicbpmeVwqyxHg52jAA9Bjp7&#10;1dOgr3sJQSLerxtbXAFr5JWU/M+5wBtXghiCFB69PpWHBCAz6lJBPIkuGMZLTKDjGSpIGM89ABWX&#10;faz4l1nxAlp4fgtBbpGswuFeWRywONpVgFbjoxJFdLcSX0rC3uVW2RWVXDLvmcMMsFwQgPHOc4/S&#10;tqdBSba6Dukee6vGtxexT6dp/wBpnVzbxzSI5SPb/wA8zgY9x0J6Gt3S/CvjXX5o76/SGzCSGOJl&#10;eSOTYBj5kbu3QEnpzivRLLTo5kSUB135Qo3zSbcc7WwQox3Bq3DpIeBZdRi8t0cNFGjdQp+UseAQ&#10;Oucda6qeAi9ZMiTtscjF4fu/DlnOmqwWd40kgkjXyyUh3OOpYfM2M9OKt6ZZ+K73Vpri6t4Y7PeD&#10;EscStO8fOGY4IQdsZP4V2iT/ANpShLhkiYOUZXLujdSuCRjJP6VWhvpYLRr3ULx1EzbRbu20E5wA&#10;A21vw612rCx0tov63M5M5+88O6XDK8l+ksUpxuuCWUHjcgUZP3cYwOPbmtSy0vVEaO5vJEstrtI4&#10;cMquduO3JOBjqBz0qsfEuqX9+0ccPkG2kUFpW8tnUg8hSuSnqRXZTzxTBdQlYiUMPk27y64+bk4w&#10;K3w9OnLRsiqpW90xWlvtLtxcTK8ltcowfZiZ+CAD6YOeSe3IrPuJrW3aK8ltWcwybYxGWznPylVU&#10;EHHQk9q1SmlhjJcywzM+2NEKDy42PXHPU/X8Klv7GxtbcQRzkSKVlVYFYBAoPAI5OecjGSa6JUrG&#10;Manfqc7cRXDO99bIQtwjCaHeSFjH8YVfuE+xGay9S8L+IdSjg2yl8uPKhhk2EgY2h1UD5QenU5GW&#10;711dlCTHJvmMVtMPOzdAl85OFRWwfwxgZq8s01zZLFNCED7dhfOFyMKqsGOSOvHFONBSXYJ1WeeJ&#10;4ZM8wF/NLIQZPMZwQjEnDbmbLODkAY4wK39KW5s7iJtH8udQViEYTagkAIJDHHQDr0HrUMl1punl&#10;kv1l+0MxCMA5Clxxt+Y5+mfx4rWSe4vAbJyvlMzRvLHwVR0GQCSDlvbP1qqNJJpwIqzbupGump2G&#10;jKb7xJLZB0lcblLIgYn5eTgEcgFucmlk1D7JCtw4txbyv8jRqWZmfPG2MEsBngnjvXKQW+lteeWs&#10;YntLYLEIJ03I7PhgWkYEnnkjoB1ru21BdPLoRHFHgGMQjbkBgAAFw2Mnn+Hmu+mm3qzknoroRNHs&#10;pXS6cDEcgijUoyBcfMSCO6nrnvxxXUXNuzqk1pHI5eLLyRjcGTdgdQDnn1FcvZXenWTRfbJJfLkf&#10;zEtgcvGrDoqjGVHU8dT3NWbvxZHYO86vcfZ9xS3geLDggH92EA3Yz0JI69a6o04rc5+eUtjcis7a&#10;O7SaGOE3SBkNxksYTKPuEc7FwOfmqC4uUvHZTKkzI0u4W6+bhoznBYHG4DqOv8q4ldQeO7Nxl7Iu&#10;Qt0krM7smAwaLeU+bHBADYzgc1rS61pNq/nLLLctL+72QJ5XzMcjqQAe7H096pTiLklfQ0bXXIQY&#10;reCdQZVcNGyBNqx4CljhiCCeSTz+lZmsatr1tp3m2kC3SAlDITkc8bwq8IqrnO8k5xxXEeZf6sDq&#10;UdvFFE8piE0J855mVslvMyMgYAwQAOeTxXUa2n+goNTureGOOMfKr+Sy5I3Dg5PHRhnP6VjGu3qa&#10;TorRIyLXxYJZVs2E8LXIO2OSLYCq/wDTVNwxkdyMenOa4rW9S1ZfLt9WjgxOA8GUeRkKEApIkbNu&#10;Cfe37SD7UzULpE1S203T4bu8tp3lH2m3ukQRp0KnzMNyTn5fm/QHbS/uNHvZo8yyxqQJtS3IWSRR&#10;jYSQOiYGAMdjWTq3vdlKD00Jo9BtL6KbUNbuWs98rBhvMLTyqowDkN5a4OME8Dr1Iqv/AMIrBc6b&#10;DdyQH7S05VYoL5mijh7SOXMY3Y4GAR0xmtjUpiODNG5wSsWUYybzzvCMADjPXAFSaTpEbBY7+7le&#10;AS7kCtGRFHGQUjCAZO31JJIHXpWMsBSk/ehctYiaStIyNA8L6A1ktprzJ9oVpLhbVJTMY0XIG8tg&#10;k49DxzlhUHhey8RnQrvU7LUZbySZTNaZiS18kZACxqM/KR90nOecZrpdV8Pxy6qbpr5dSJiaGOzn&#10;jjjJLtmQqFwx7EqxxxVCOWMZ0HQLdYpfILuZovLDKnONoGSv935jj0q6GDjSfNGNuhNWu5K0mXdO&#10;j8QXFkutavJJJI38FxAo3SZC/u9+wkMAeWGR1xWvdrLqV7Gt/KVUDFskEjtjs25VC4z0z82KybPx&#10;VqVqyReI/s8vnruhtraJnO8kKckDAOB6D/HTh1nT0VZ7uNYz8qwysQVB3EFEkXO9cDnHOa9Sjytb&#10;nnVOZdDqNKjgFti22o0zEoqN5jfLkAFyOMDjByQOta15FcqA9xFIUUqAynLcnGP4eAD1Ax6k15zJ&#10;4t1CG8BtkgmSQCC1JVo0QNltp4JJxtLZGB0zzVux1u6ktpp7gO9xgE7FP8BBA3Hr6jge4rdQ3bZj&#10;z32R3MlvpqDYu9o0AYbjjBPZsZ49v0rmL3TND1eynRIk27MNFMg2FeQQV+nPOMisCWOR7kzpdyKs&#10;7bBFK+SXIOSy8Lg54Jx0AqQxX7W7mO4mliSJDHFKqIWGTw0nOR/sjPTFYz5baq5tTbvpofJ3jv8A&#10;Yh+G3jKBbm28vSZy7Xqvb/JC8mTjcnPByfl/M183a38Jv2mPgVazap4C1201u2NwEewuRkCMrjiG&#10;RW2kHurdOgr9RlN/eANeeX5ZZMNKfLV4W54IPAzkHp/Kn6npei6tE9vMj+YJvKRQobIxuwWYgYA6&#10;E9K+ZxXC+FlL2lJOEu8Xb8tH9x3wxc+Xllqj89vAn7SWg+IDFo3xa0yWw1SOdG3wyGO1kcc/Lghu&#10;CPnyAPfrX1XpfiLwv4s1CWLwlcLMFhDAQSEGIuP+WisuTyBgD3+bvWp4p+BXww8W2i2fjDQ7eSQS&#10;x7ZbfBkAccFpQAAwAyQp/GvBPF/7IMHhsSar8LfEOpaTdE70aSR7pYWGcGM+YrAc4YdCPWvMlHN8&#10;O17RRrRX/bs/1T/AuCg/h0/r+ux9JW9v4jsJoYbmZ3WOVJ7242mOGWPB3KvDnJbAwGHYZrc/ss3N&#10;1Fd2n2uIxXIDoY9ojVusqykLwV6nOPrivzL174n/ALZPwa1OO316zuPFOlrEqx3lvkTFVPzPgqH5&#10;OeCh9NxxmvbPAn7WXw6+IN3AfE011o8qAxXem36vAvmqBtBYkK2DnAByeOK9TCZ7hZS5KjcJdpaf&#10;c9vxJrQnbTX0PrvxBc2upvPYXc8OptDuhDxrxGrDAZiAeQCOjAdvWs2+VxFDHo0cF5NF89v5wkkk&#10;BA675NyKScgEgAnGOOacln4e1Owk1/w3qltFazQFydgnIcYHzRhyMEdVVQeetQ22n2sNyt5obrK1&#10;vtzZLNtjR3UL8qA7iCqjj5iCeOlezKN/f5TJTbtDmGeG/DGhwLm/s7u1bUA/mxo8yzkkDcAsRSOM&#10;ITgMXKkZxk9E1uzvPD9xNbQQi5hs4S7w3EwuZgpJ+YptZnUnAVd2eO4ruJFu7qxm1OGIadOMQ2rW&#10;6mdVkBO0ygo3B4GDkjtzXil14P0zSddudda6b7Y5CGISEFZpSDhMqzDBOQ20c+gFTNWjaK+YRlrc&#10;9M0DXr7WdJZYYYWu0XDWd4/2VnQ9CBkncOh3fd7g8CsXXfFuo6ZoF3JplskcygRXNzeBmSRnf+Dn&#10;LKoBwwXHPHTnK0m+tNBe/hnsdQi+0xCQ28gX7Qyg7SRcKNwV2GSrEE+9WoIW02+GrzafAI5V8jdK&#10;fPljwNxA80NsHPUqB2Gaxk5TSszeLjFWaMuLV/Et5YZvFhstPEw32otvMuZ2TBLqvJdRjdwCBxXT&#10;Xni60jZvE3hOxnv3lmdTJJG4JZcbpGMgBjxyR2GPaotOh1TWLkC3h057kW58sSsheCMkDr8gXepG&#10;1doHHrxVWPR4boCR75bG7SVoi4VbkXDRgqwYkEEEDAHPoaqPOrRYmoO8kcFqPivxFqV+szJb2ksr&#10;EiWWY/Z0dDtAVEB2u27IcHBB4FdJDptzr+kq2q6sZra3hRngOwx/vNpzG8wXLBsneCev58/rkXmL&#10;LdTQ3N+0QCSJMjW4jVQS2IVyJcgcEHgYOKvzaZeXWiR6i1rfzx/Zmne3UCWOSGRQFkcHaAR1AXB4&#10;44rlTvdSdy5XurIq+GdE8O+G9cXWdRlnm0pELGW5kZIVkOXwAQzN0yRxySea6W8+JGjLFcWmhSap&#10;M8MceLpGElsouDxlApcbk3Yx1A7ZrnbbRLtNLjsdJsr26kSSK5hulZltYgXAZDHO6KHVchuM5wBz&#10;06+bw3p1nbPBNe29hd7R5zBVF0MlS+fm2sD1xliMcelXB8qtHb8iGm77HnF1bNd2c9jqV+LXTRt2&#10;3UemOu/GCxkjBVlUZCqM8kjFJo1r4akzo+kwwxoWjV7yVGSUCST5FRDIWPzMGdiw5zkHmu3udK8F&#10;6SbiOAPezXPKeeJWYsjBiYyioFd2XPzH6elaGnfDy+1S0S8eKbzvNR/7OkT7MsG1iQxlV9zfe3gc&#10;+470KGq0u+/l/XYJX+RhKLmzaS8tdZgQXAks7iC9zLJOxOEQvESwxtPXABPcViTWfi7TLOSO31GR&#10;LhoXmEELpjMmSSxCkFgQSqgrgYJHIqODw7c6pr4u9RmaaBCq/YbmT7OjvgpgvE3IJ4yRg4z3rqtR&#10;0XxLeLJY20/2OwVUULMTcyyCNwGVOY0dNuAucjtVKo2rkeys2jGPiePT9Phs72GWSJoilq9wVkZX&#10;RP3isjKxGT/GMDnAqPT7pjeRajEjFrpVW4cZHkyEDCABeMqB8y4Hb1rDv/Dt/I32/U5hEbUbnkjT&#10;IYB9sYk3BgeOoCttPzew9/8ACPwm+IHjP7DqGn2OoXuBIbea1jLKpjUMVKJ8siqeck7jkfdrlljY&#10;Jv2krW2udf1Wcrcqv6Hn11rlzpsyWGvSTy/ZJRKkLoysyFCAWlO75RtOWBBx14yK4/RfDPhnUdRn&#10;n01Jd8ircytdLG6JIpPDFNqncD0kGT1IOa/Sbwh+wj8VfE9ol34sMWmwEC5NzDF5zSodwQDPzKm3&#10;LNwWU8d6+lfAX/BNrT9OkWw8YX0d6JGaVNPspyiC2Q4MomiRAzqcNsYc9M85rzcZxZgqd+afM12O&#10;yjw9iJ2drH5Gzw3Gr2kD2NutvPbho3B2AlioKruUHb1OwKO3UCtrS/h94jurQ/2TpQupI5JIFNoZ&#10;nXzpHWIRLKygA73A8pzzxyM4P7n+B/2XfhX4K0TSBZ6I15Kt1Pcyy3NuzBysgaFjuVcDcuY1Y7ic&#10;Lnk47OK38H6X4h8RaTokFvaX0c8H9rRzW5tLQYUnzv3YZQjDdIRukbzSpJBWvma3HCSapU7+p7tL&#10;hlSac5/cfkF4F/Y8+NvjRDY2S2Npcwosly8omge42Hy2AmULFIFOQEBPQ8Zr7E8LfsT+AtAmsY/H&#10;Uv8Aamreb5t/HpjeWLASKQk13EWWZEZgoVm4ckdMivq3xd4d1fxtoKeC721t0urDVI5tHvLvUEeC&#10;4lsmHmIwhZJGdEy6xuu/GS5J4HKaPe6hL8R9bsPEltNFp+t3dvE15PIwW1msNyRRM6CKWNZyC7JI&#10;jh49uWGBnwK/E2MqRdp2t0X+f9bHsUcjw8Wrq4nhr4R/Cj4e3K+FbPQ7OK6vz59jfaZDvhhuILfa&#10;8szyGQwllB2xlcMwcdTXq/iPxne+E/Db6idPvFnsNULSz6dBDaJGYZIwrptfzTFMzKUBQM2CG4OK&#10;8p8L/CO30zw5q9iq3glnuZraW+MTSyulrdPcQwsxZTJFIssa7sjcUkXGAu6W31/WtM0z7Pr2nGGS&#10;e2lvLkT2CJcQX1sxkjurWwmRpJg0kYdHXPL42Dbk+NVqyqy5pS5vU9SFGMVaKsen6v8AEDU9H1uP&#10;Q2S4F9qC/YXvdROLj7TtWYl9jGONGUIibU3HG4k4punDxZFo0V/q88hs7eNbbU7qzgS7GpyXDSxx&#10;SRM5WMQxkKrhQrEhSAQMnlvDmv33xC8Nw6Te6vpnimz1FTJbSrYeQkF1YNuXbuKyHypBiQgB4gAw&#10;6rXUXOpeNNJtdLtN9rqrG5me/t7q1e7EUiYKt59snlpbxKG2O6BpFBD4NczS2/r/AIBbTR5T4L1f&#10;XBd32m2dgsg0eIW02omAoqak07RH7RFtjWM2yK7u/l7imWyAyq3pkdrB4g1azk0todU8M3EDsmnP&#10;aKGE/nn9+heFWaElIpEkRPlI3ZIYZ6e8vLk6XrmmaBaSQ31xptxLPbGwECTuzrthUzBLW5DqwDy7&#10;zgMM4wTXltpqtpqDQW3hvWtZtJtQhtL+80mOGeV7PTbaYpcokcbLIlw5jxD5IIWJwrDDgVfLe7tb&#10;/hv6sDlfQ0tV0jxdbXejaL4wgTUYp75NPmhlEtz5yxXqySvPIiKk2IgAA+xNoIGdgzd8U+ELi0aP&#10;whZizub61S51Sx0oKtnFDZX0ptoxDOi7pM7wwHeQKD153vFuv6VZ22m+GtQsbi+sZ9RgtrTVbrfL&#10;Ja2MoVnjnuY4zKqr5e6V5AMbtu44IE2uzaH4l8OXfiHxHpk2m6po9yy6HqNrb7pVHmMryrsZJI1W&#10;KIM67Akkb/KBywaWivpv/X+ZnzNHj5kTS/iFqHhXTtXZ5tP08Lpk2sFL+J1swpluoXjkYkSGOPfD&#10;yIcNuXDYrQn8LeD7Pw/4Z1vxTbT6nd2Nquj3doNJW6SLbK4+1+U8b3EEZYO1qsfyBGAz5bA1saff&#10;f8JJ4K03xN4Pi0m/u4by90q51Wz2wxzJsJkl3zPm3jaOXzV4ckIgLHK1lacfAHhv4laTbadqV1pj&#10;iaXRRa6vC0qzmB1WEafNLtlj8snJjmLh0ZsAEBatpbr+rX+ZabejPUYNHurnxQ+p6XYQadZi0+1w&#10;DT5JXjLFt7rFK0cckLSFV3qGGEBU/I4xlm+8JX3iOf8A4Qg6LrN/plzqSQ3kETi4tr2+lknkhVzK&#10;yW8chUoVzlpHB25G6uH1jxx4s0nXYfhzfeKdBt9WO/Wov7MthDDq+nSTCwTTbiMTySW9wVJkSeLa&#10;52qCxAGOjm8c+B/iUYJNE8M6i0dl9qjdLrUI7e50+8tA1s5kiglZ2uUURlHVizB2AcMpBhQaX+X/&#10;AAbb/wBdib63SK/h3wx8J/hNeW11oGvRaNrGsedcaoxgeW68+OJpLmG3hctcRqiclH3SN8j7CAK6&#10;jxPa+Dptej8dGHUdZ028020ubW8gu/sywu7YWKO6F3G7XG48x+XhckBix21yOtaHf6Z4um13wnDZ&#10;zDVzBdSSyiW4KMjCCBkSNY5bpxtAmxIN6uQ3yhc9Rolt4R8P6TpN/eyedeNrU1haW+lWvkWg1Vrg&#10;mWRYSqywwK0fDyPhdpKsVcVM9XzJv+tfw9di29E9zi7wQfEbUrK1s9XubnR21OWGGK5t/KlS+j3O&#10;6eZG0btbN5e14y0it95N5YNXoVnLear4geOWzitbOTUW06SK3W3eK7vkia5klJDxzwrMV2QyZd+q&#10;SqCQ5zb3QPEPhzwJDps9hBYXY0+d4byzRPsdhPZoktur2ThgA+ZI12q7oSrhxgKNi502Hwlban4q&#10;j02wl1K7NpYacqJEtzeKIsyWpjjURSXC3EjAvty6lBghKmbva3y+/f8ArUWj0NLw3e/8JP4y1K4v&#10;W1y58m2trzRrC7sZIreF7VDaubeYOzPLI251bgeWCCSxNeaeCra0s7mXW9Tj1e31Oa5N1b6WbxZr&#10;aO2v4j5arFuTygmzzDDKEGSAijvnaz8Z/hl8L9Om1HxXeadpltar5SIZjbzysm57ljb/ALqSAho9&#10;hWJlYgKwABCn4P139t34r+Mru80v9jrwZqPieVUaB9Yvpvs0UMhlDRXai5SIskbMzbSfKRBtzuc5&#10;tdU+tiXpdn6O6hOthpl3b+Jrq2hsCsk9xJd3MaHDAmBvKmJCRGdSgViDE4yq4IFdlqmv/E2TQhvt&#10;bfRNGe3kVr/xvI2mpc3GSYIrRLaQ311GxG3zLaEhwdyEHr8OeFvgXf8Axz8KXXhH9rXzE8W67bge&#10;I7eaaQqtrHKZd2kXtv5SW8YdfNjZGy5xvYjp9Sw+B/COn6BFZeB9Tu11DTtKgOhXetRLqep2Mdsr&#10;RmV7ieSa4kiMyRpKwkA+XIOCcqLu1zLT+tev5f5GtSEIvWV/6+X6nwvb+Cv21vjZrN/4IvNe0rwD&#10;o1tqUVnZXumK41nULWaCQRXlpbSC2mZlwfnZYym37pkLAe7/AAj/AGW/gj8IIbTUfFlzqeo6t4cu&#10;J77UvHPim5iutT890SGW5nmIlWOKZpA8SowMSFgVIBx9yXHhXVvEaadZeL7SygfTL37fDd6U7F4r&#10;mYZEsDsGMIXLFlIZJCxJUEACDTfCE+i+Hpl8QXM2sjJiuljgGHRC85jkt4WxIzGR+FXLZUFeOMVJ&#10;J3crmM6qfkQ3N9rlpapZaXBYLdWqW/mXWl+fFbOhjBMqlFe3VGk8w7SCChXhd/HR6HBc6TDc6pqV&#10;w0guil19ojEbwx70AZYFEa/MxXJRwzFsZySBU1jNpUnhx5ml06z04K8mVEtq8NkgUTCRZdj27hnB&#10;3bcAYGATXB3MvkE2HieCVzo+pT6v9qaAJYazaXP+kOsNt5x86S3jQRF9vyffRckmlBJrlIspN6Hr&#10;pvNFj1eXR9OkkkvJY3ikhlmUorhN6iVd+5XKoWVtu4KMEjIz5Lq/g8SRW19qyqLq3jdLaa8uI3lD&#10;tuaOORsotykfIUyhiyHqSM15V431X/iZeFJvC9xGIbzUxrcOrWSLJHcRGJ4rmMJEzFAu0K7xN8qh&#10;W24YgcT8RbXx14ljvtWg+0aa0F42l2ggCyjTdR+zRyBbltytJMw+e3m5iJnXeV6PVOm1Z3t/VjSN&#10;PXQ91ubHU9Re1t/FUukQbRbRQQ2ZaeGwnkRlZYMLGwGwEIDlR1AyAa8m8Za2fC9g+garpui6hc38&#10;EFjcSXluq2155zu8ZkmSNESJUDeaz4dGVenJrwvxVB4xtLvwz4c8Vw3OqDRrhPE7eLJPtCQ3D2Ae&#10;FwskPnJb30Egw8D7ILpCfKcGQ46DxbffEi10m4+MBbV5bDxCNLlltdNs1iaC3mZpxDb+cXh8kf6q&#10;aKWESb8xpIo+U7xp2av/AFqPlR3+neMtZ1xdDV9StfI8T2d5p9s9tDPqIktEkCGXbHKfsj+UyHMp&#10;UxsS5kUba9EsfHWr6P4ctdLh0y1sZrZWsrOd47iezlt7J5Fa5QtEs6qVDLGRvRnwgdmOT8+eFfDJ&#10;0m71HxZfaTHLc26y6XpmoaDezafDe2t0DdrJdWMTXIjlhbEIUxMy7EjkAG+uj8ST6TqtvYR+DL+w&#10;XWYhNoV/qNuLpdMeG4/fTQS28UZW3uyQ4QRIuxWkJ3ciqcU9lp/X9f1pXKtmj0vSotC0nws7xXum&#10;XutawEjv7XUIpPKlt0Zm/fQyqJCpzsaWVVmZAWckLiueTUJZNQh8JeI5bHTLmaa7uYbaCeFLaCOJ&#10;2gFxFIgLOXcrFIsikeUdzDC4bgPBfxR0mW1GlPNfWF7pWr22nM8t5dXd7dWkyB1gWDy2kjgnQyeV&#10;vz5bMvzDFe/6K0MazRwa1raXemWU15eaPfxRmeX7TIsLrcWsbnzWSZQkTBg2JCHcqCSOLT16/wBf&#10;5Etqx5oNU8eTT6n4k+HiwLLFYWsE9rqCvG0VwcIwEW0IBOkoWE7BtLbiSqAL2X2Xwv4m8PGz1+OK&#10;K1SNLpRDHcxW0s9vL5TfZ3t38t0ZTueJC6u5ycEsKq+NNYi03TINX0jRre1exh8u5sbyYea+nWal&#10;IrWeNHUbElI2kM6hWDnKA45a9u9fvPAkWp2Wn20sRZHW1jvIZrbdciFSDulAKsnmsZopt/mqrIRl&#10;wRQb97YLq1kdPZyT+IoNWtY9EsItR0y0i0v+052jlaG2hkV4pZ5rYxyiUR7gDLIHVyFYBtrHkNev&#10;tZsorXxNG+k39rpkawiwv2+y3NzeXKyS2sVtDqFtKNlwGbJacMWVJfmdWZtC3utS13xTP4dv7lFv&#10;rgwahFprWsctmmmANaMouhPG7W1ymWCTpLtkV1YsxC1QstF1uy8M6Z4KEE8GmJFBd2dtNcw6jaFE&#10;BkthF8s3kpGStuSVeFlbJCFckU9bv+tA5U9DV0nwb4KudJuvEHg7TtRtLvW1l03U724iGpQ6e1yZ&#10;Bdw3Nhd3EjWh80xeZHDtXbGHXKIrLuafoeseFdOk0/WZobCa2eOynaz2QBDveOxkk33DiNLlsRnB&#10;IcqZNyljVRl8L63YR+IZ5razjuJ7a68QS3CvA880kgENvNMPs+2UcbHZTHINw3kZz2U6/DnS5mvb&#10;6fT3toporGzhvkyGhi1KW2+y3i3K+WA5YC18xxIr7dw+6azlLv8A1/X+Q43RBPZeItdYfZHsJLiI&#10;mC/n+1/Z1MgVlkbDpM8aIjLIVJdFZ8kMuWKR6bqmoWFgLWC7TTZ5JxqxEyBormziEDQFlh2sv2k+&#10;ewkyVXc6EFiq1G8D6LfasNYtd7nVbxbeaZwbS6sXM8EUQhcPOiPcSRqk8bqY5Y5SQYRuDd9rHhLT&#10;tTCalo32a2sNWjS6uby4luIjDMEaNYLee0VhYyopxudthJIMRVyRnz62LlJbHn+izp4gvZhILMS2&#10;umNda2bi4bz1uZRG0bnyf3coKrvlbbHuBZQWJfdmWej6p4s8DJLc6HDbDQ1lml0yCKJdXeRJADNb&#10;wmKSNbaXehLEASKysWUZDdpqHhPwv4p8La0x1jN9YoPCcSz2Z2ST2+J51E9p5eJsKkm+BYmjJ+5l&#10;cVV0Xw5p3hnTJrrR7u8t7xdKJS+v5VurqNboq9xBJLE4m8tsZ2kugVEdStOMl0dtSXLoZulWDroN&#10;v4LjS8gu49IWZbLUPP1JVsI7yRZreWSeIRtdWjqJU2bpFAG1tjjO9qU0+l6HHewpqkNhbwXkCJNZ&#10;qEtpJH2xPIYF863hkKkoYZI28sI6LggLzl94ovtStxbXRu7zTtTexvRa6hFeDVNKulfCXkMtu/7+&#10;BSxgKhsIRknerrImvovjG31mHw8b2wvZttxNd2pkWKGKdIVjnZPKTfElwjo8luGMYd/M5JxpbW7/&#10;AOGFqQG+sNNhjl1G8vXlvtZma6WZ5o0iQlIrZfm8hhLMEkcPGElcgeYGK4ENsurf8JRrE3h7T7TX&#10;rNbWawe/2267La6ae8tybb96JSxkCbmVElYg4yJM+b6/oV74e0y71m1uhpcl5BDDreqSY1S1nvFX&#10;dZ6lcywyW8tsxnt1ljn8tXEk2W3LK+yf+0brUfHVloOua9Fp13HpFrPd5lg1XTvJ1HzYoRZ6lYy2&#10;V4tuwmG4zpsUuQzeayGq+yxzirl/UfEEE/gTUtW1fVY4J9Dhle7WRnSK0muBl3RpGlaOzkmkliPy&#10;vCjLkRoFKj1Lw+lhqNpY6Tp8v2+K9ngSWV4zdafc2qW7tGyXDGNVl3orI67uSAY9wVq5EaZZ+Jhe&#10;6tqpmsbnT21PSLm0tLi8v7h5V8oW91E1q63QiWNtskbRyJIQxwz81sTS2l98N7fxFpUeo6kmr286&#10;pYRPeTG1jeVmubWIx26vDKm2UROVUZMeYuSwppPXuS3dWOhQJfXyR289xaudOa2gtrzyZZ5RZsqR&#10;XMfnC3uzMj7kMqM0cjsnmgMTutazf6rrd3ZT6pD56Wy2sMUN7Daray+ZIUeAmXz54/N3ZJRuNu0E&#10;8tXlGrxz/wBmxDUNKkVY7iO/t7O5urFGh1OWWF0RxdTOYru4wYWkhaESyOfMWQygj07SLXw3r/gd&#10;0tLvyCmqwNplzYvC7yuAlzfLLHIURpYSSrhlYwyZbIOVpWtuTLZWOx1DQxcpqmkazc+Xe2NktnZW&#10;VxdWr4t42JtpY3VTPHKctGrNI218qAoK7ZrHT7jxXqzW9xqUNnfWtzPq2ifY7W4tprIpAtsC8E4c&#10;XSrECflmVgrcAEBhgJqml+L7C+j1G1OqQ395b2UmiNCJ5YLtIyts4iLmMb9heRoFXDFSVJUmsTw3&#10;rV0us+HLe2ubXVdGmtn0DUHuJLhI7eWBd1r9oFxKRC6KyojAyStIS2QQFKUHv/X3kW0sz2uTS7xt&#10;QhjuTLJbeVPf6ncMZYLO7aXmR3WRWaJjJ85KzKUyVKkLzimy1C31m702EWb2rPNb2UUSPb6ksbIH&#10;eSB5JTuRZSyMWBGT93IDN5tfeO7jwZp4kvLS71G2gmhUapYQsdJYyz/Z/sl5B5smcRkKwA68naRi&#10;n6Xqeh/EPw3quneJmEkOnxwxJc3yfZrmJ2ZpA0cpSKWOW3Z1SSQp5ZCr+8lw9Dg7alJW6kGreEod&#10;L1+48SJd67BMusxX63yXDtGy7Afs/nl5RFBBIylVkjGWAZFKqymtrHiFNGt55/F2rSC+0vUrEW97&#10;I8VtHNZSr9oUG9jaC1kdishAKFo5IypMgYqPQtOvLjwvdabZeJb0308NsNM1WS+bzorlHIMDB5FA&#10;u7gujrEsEoZFZiFbIFY2kJ4U0pILHw9eTedKm+1vrxQmnsYVBFvf/IohkfiJ0m8qaQ7iN7DLXCST&#10;TZPmzN1TWtDhsNI0PWb22uJ9UV0vdV1DbNp0sUD+fazzTQ4ELEmNmcqJk2gMSFyOc1y6vZvjHONB&#10;e6Z4tJSy1nTXumh02/MwEv2jymiZfNmt42jS4WRY5ZERTuIUpHo1pCJH8OapeLNFLc3iS6Jp1t5z&#10;6arIkskNwTPAtxEiuzOGhZ3iI2fdyHaP8N/E2gXdhrGl6zoUloLJ9N1G3Z2t44JreeR4rn7HPOzi&#10;JiTG8UYBVJPMDOFTNKO7Wge6dFq+n3Vno0zeFl06fWUSdrKSG7e1tleWJ5ymomUGGVJ7XaokEb5Z&#10;SrFkJxRvPCUnhSx0i2FpbXSNBPBLozm2mfydkl0VsXlubUsHIKL5J+YbRJGQhNeMT+KdZ0DU9N1r&#10;w7oSC0nu5X1zRBcy3cVrFdTFbrUYYLi3cxx/IwaO2YtGrNKyuAVNrw1qmgKsej6F/Y6m71+4Nro0&#10;htttjPbXM1vNHdWLpJ5ZBBKFI7fAyUbc6qXytMt3tY7XUBaWOrXmnW0kFv4puZYIILia3to7qfSp&#10;5ED3g8+B7hLaPLRSxSi5iGIwkhSRQK1xHYar4ul17wE66lcpB56apHBDG0MuooE+zJdQtFLC0LH5&#10;4JlL7MhQ7ECuZSy03xVqts8N5p0MOm2LXejQ6hIkgsL7T0WO8Fne3KiY2zhVMoCEsqqWdMAH299W&#10;1XQPCtrqvjTSLiZpraKXz5p3uby8mbzDJDJDFPsuEQFDne6DzBliVYgba/rUTVmkzyTxRrdtY33l&#10;+JrS1huNWngsjBbavFZxzzvKfIl0zkG6cyKHVWLEHOF3hs9TDofiKcRJHcSLqOiOig+TEHaG53CL&#10;5YQqSyBY1VmCxvvyN56mj4U8H6fc6rqb3EN1Jp6pbT6RbajptoXii81m/dhxHJA/l/IYnSIYUKGu&#10;SpZ+6kuL+1uh4t1izg0yWPTRZSRwyHULZxNKjGOW2jt3xK0iAqVxtydvQOuUppO39f1Yq7ew6MWe&#10;tRm502Kz0+W7ggmuLizb7G0kEalxI4clpMI5H3htyMOVABz4NJgvdJi8a31tbSW/2m5tJY7Z3kvm&#10;RJENpEb0SxAyFhiFCFkJdQp6FrWtahdaZpsS395dLo9tqVq139muWspbGEkxjc/m+bEAwzmVVdNw&#10;O1o9qr6BYC0sGtbrXpxcI8X2jTLVZWNtPchj5REhi2ukkZEyNHuiRsBV2txm2kRdnjGo3nim1tl0&#10;jTnkiubrT31SzvLe3lRXEiExpe2qvK6TBGRTKigF8qVysYpNJ0bUfEl7NIzLDOiJpzvFdWbo8jwp&#10;cJGrCKGdQcKUjYuSJGbjnHd6hMupazFpa6lHb3H9oPbQXtsjtCoustukVVSTyZkG2Z4JP4ZC8cYJ&#10;WuebwXZW32eS3jutUivJIZY7V3imaCe2aRVSZDaymMEkbJY50XG3cE+bNJW0GmzmNa1LU9DvJtK0&#10;Iac13brbXbtc332SS20xLfzLgvDIgVikihQbdjvzlkTBJ9K1TU7i9jGoaZNptxNFBHDe6bcQoo8y&#10;VkeKRHt2J2v82AFcFgCrrzuxfEOs+KPEPhG3nuLG+W9VfMXS7pptsrTO8aq88QdUiDMAcxl4W2sy&#10;iPmsnUNC0bVdDKa2sws9d0Y2mow3sjT2sNxCgiMUk8S+akKzoxaUg+TMobfDuxVxi3JOxN7pFjw7&#10;9r1DTLrw5fXsd+tjaCLUGt98DmNXDpEbdD50W7PmRlN6OpOxiNorOXxR4evLNNFv7jVm02e1XTJo&#10;79H3OrjyhMbqUKokQcEiRdxHzg4Lp1+kabp+n2ktvcJd3sd7I7zwJOzWFpeWzyRXUcFwESaOORy0&#10;ymRPKYHEbKjDbz2teHp7nV5NX8KR/wBs/wBrQQ7tHhZbW5SFg0zz/v3kjl3KjAr5RZypEZyCKIU1&#10;ez0F7Sy2Ob0Vdc0SC6uHlunvfPlie4sLi6vIVWeOMR3E0iiSWOz8tVHKuImCo52kMLOrWuratpll&#10;qniKytLpBGYrqF5o2to2xiF45tyzlXO0FJUDQksFI2ipIdfji0OG417Sntje7TYvHHLvgjmRwWeV&#10;o12rHJG3yPwMMNysQtcPrWi6FBb2i+DL66syII7/AOyhYw1xIqedNDIrnypHlVTt8kq8jIFBJOD1&#10;wp3f9f5k86scX4h8T6n4ChsNeeW3V7S/m0W6jsrh5nha7ZC8Mc8fkNIMqqhWTzFTZwwDVymreLNT&#10;Ng1j4zaKe32CI3W+OWTTnuCklnK0Fu4/fKyja4eKZfMYnduKJ6Hc6tc61HNea1GbE2MjCVr23nAj&#10;EQDtHNGklqUR1LZIC7cgNkZavM5nsJdVe4R47Gaf7JfSS2c0c8VzGUVolZ2hId5owFf96pjwAQCP&#10;m7o4Z7mXtonBX2uSuwa6klleSwzF9hmsr6Zp4A37oW8sSBlkAjaFmWNgQr5Y4zz0em6H4suLjxFL&#10;YC2uJLa4a5hlt5bK7bUAI5I/OjZpY2DrtDGIxErI7EfP8mdq2tWOgatd3etJDqgSdofItLeC5kvo&#10;UiLxILeeWWSARosixvFLHuYhlJQsDgW/irTfiLcR6J/aNz5ktgZUWRLjSJo42tpUVX8pmJKNiNFI&#10;ym1V3r8sldFKkzOpNdzs9R8X+KJ4p/D2ieXe216yadeaZqV/PNblIYY1R2kWCdrdhjy3j2tg5/eb&#10;s7ty98Uw+FodPv8AxDFpQvW/4l1s+qxzxWf2iYPGzQ+S8rv+7CkEgF/9WQhXJ+fNPvvFWrLF4Oj0&#10;+8vPJgk03UNQjdL9AsQVhcXF1GYb1g7zCRW2rKdxYqwPmVf0fRtF0e9k8Oa7qmuyLatHqEVzdSOv&#10;2qCRAI0+0yFEkmwFUsRPG4bJOVKjSFKPVHP7Vq1j3TQPG1vr9jZ6vf6Fp1xZqW0y4u7c/Zmg2QPK&#10;HtkVkmEaNCN0LOkg2uMErll8Q+Av2R/iNcSaN8QvDeiz+JIFjtryfW9IS4uJ3B81JY7hCxdRtYYW&#10;VcKSSqkknz/x/wCIbGw1u4bXm0zRmuFEX9vW87WU12sy+SUdfs90qzQ7UmWRJ0baowX8vlvhbWdc&#10;u9Msp9a1BJpNIjlsdbhh1NJJxGrJ5Vwt3bq7yRuqq5maLYVb95nzA7ZzoRklcrnerZmeIP2P/gF4&#10;bspNf+Fr6/4V1NrmRUvPA+sSWszy20JXyjCJLqIsnmBVbAkKuXDZwT5h4n+EX7YujeefBnxUtfEW&#10;mXumo58IeMYoZL5rYR7p0kvI0ackqqhtjIrEDa2QpPrY8U+HrfQJNbkF3aRxSG7uln8ySze4SZiZ&#10;7hgxMLIzJJ8j/KQCVC4IgtPi7AvhhIr67F9fTsLpZL+9huI1t2DKlxHLcw2qJGzOg2qioWlGUVxy&#10;PBX2dhrEpNWOEtvi7400J7qT4w/DS717ULWCOVNY8CGz1V7QhQqFmSJNVgZozIZUmR4pQVXoQy9f&#10;P+0p8Hl8Iix8RH4ieErPVlgshdeMNDnaxvWdFSJpJDb3bQSPsRo98kUu+TIVWfJ7jRPHtleaLbS6&#10;7pa6fBOGt1hN4Jr+GQcwSxC3kngmiIEQQhI41MgAVPmAw4Nf8NeMvO068s2057mXy1nn0+cGaIxq&#10;6TStCk6vHv3CR1VmX7jH7rtz1cHWWsGvn+lv8mN4qEkvdt6X/UH8TeF/i5ZT6V4D8U6Pq7XsTTQz&#10;6TfxWky/ZtzGNplNwHk3lTIGjw6gAgkNVuHXfElvqD+EvEWmXaXkgmvNR1a4Ed5c6pCHKrNOYUEs&#10;gQMkbIyGIqQZA5JUfH+ufsKfs/8AjDWrjxFrujv4buoNWvpbTxR4C1G30zVreeQqzySiyJtp49xE&#10;nzQ7k3suUXC1g+HPhZ8YPhnqYtfhR8e/EF1YTBlgsPE1jZ+IJktFUKWA8y2ubgqpYHyl3ptAZea2&#10;jF3V4/1+Bi60u39f15n0vpn7VHhnS/E9x8N9WtV0zVNE0+I3MkttBpt1C94qtFPEn+jbrOXaw3eU&#10;yo7nLrwD9HaN4s1tb2xbRrSDWZNQjm+yC+t10qM3cLCVUtZ83Edw7QAOsEksZcqfLZwcD4bttb/b&#10;N1rRrmDxFpPw88XTzeVY2mpaFc3/AIS8Qw+XGjFUke3njg3qNqtJJDnB3kL8lbeofFDwH4TtTL8d&#10;PhN8XPBNyLWFdQ1Xw451Q3RBys8k+lGWC43YU73iYE8EqpwVfSz0/rzsL23n+H6n6HW2j65bTWk+&#10;qabeabC2ruzLBLZgxfMJGi8uVUVoZwTtPWNmKlSq5rKvLO11vxPdeEtShhutPaET2ltqFqsSl7iE&#10;yxoskqOJVZrZiojlV2C/cDId/wAg+Ev2s/2evil4c/4Vv4C+O11ouoXmoWwW38cfY9D1Wxnt0fDW&#10;s+pWixss82wurqIztAG10AP2/wDD74LeAZrC8+IuixaJ8Rru5it7RtU1aw0q4vPJjm89g/2WW3sS&#10;YyCdkSBixaRSZNytyVJpanXSq83w6m3a3fgPXIo7q71SO7vIpbfT7/T5NTaHVYZV8uWIiKJ1idlm&#10;CeWxCxPnHmEkiumtZIfDAg1DxpLetZGdNSOuRzO8xguQv2Z5gsIj25cE73OAAyyHgDj9S+JHhDwt&#10;c6nf6l4a1DQZYbUGCDTZZZp/7Kd2MN3FHb2pEbWzlPOiMRZvMCl2ABONoPxp8J3Fzc6jpXir+w7u&#10;z89Z9P1TyvL1W2nXY2yBFhO5ASwMK9RvOGXI5p367HTFaWPQfEGp6d40tHl8QWdqUnhihS5uLaHZ&#10;JHArRgzNvEkLmMrIJiYhKCHWZhnPBW+keEPBrR2R0+VZrBXsprVLsRrBBOhkSJ9PZPskkhClo3nO&#10;xwpjPJVW7Tx34o1PWLex1TT7Ymz1G1a6F89mZpiLIAyQyW8ciNJFJuLCQsyo2HUuhZRzmtaJYeKv&#10;D9ppEam9bTL1RI0Qkkmt0LmJoRbn+zZW24AaON5YyAdvmAAA57fEgcTjpfBvhfU9buY9E8PxzXcU&#10;wW9tLO3+zTtcbi7MlurSQJKRHvxDMiyAYBJCleVm0TXNJgTVtWt7U6dFexLZT36rbqsPmbtjySSA&#10;4G4mMKgkzvQ7SAT0ngXQNMm8WT3VlfX0lvo+mvcPBKYbiaSRWEdujz3UZmFqW3mULPcbHRQ20uMc&#10;Vf8AjrxlqmqXOj/E2w0qezSS1tdRgKEWYura3SZyGuZpIZIroF9j/uyrRMHD7QBpGs2+W5EobieM&#10;dH8Z6jNc6Vax2qDS5ftp0eSZ5pnkb52EVui2mfJw2RA7rMABsDKEOZqPh2TVDY2vijTYZL6yubeF&#10;LeMxSFormPaAXjYxuoTaf3jKV3B9hIZV9P8AF/iLwvqtyIdP0Hwvc2dvevf6PbwGadrdLdVMsiSK&#10;n2dp/LGw3Cyxg/IjsDGM9D4m1bwVL4Wg1rWLLxCH09YY9sIhTU0SEo0ZkEb+ZPCSCs1vJbFn4KEk&#10;DNOvJOy0Gqd0ecaT4S8PappUVt4f0drvR4EuP7bl1SVL6102eLYdi3MSGW3lj3GPfMVUo4dSwUhs&#10;jWNE8P2tu0GracLuzktlgBhLtAphkZ5ftSWyyCGWMYMcyF90bK4JRjjqbjxBpfhnxK9xp9/E9q+n&#10;tFfxtDN4fvn0y6VHhaSebdDcwx7SqxbYX+bD4BIO3N4g1G6WLVG0LRn0u8w66toV550zrCnmy293&#10;ZzKjdGCRvCeCFUqflZq9u76iVJLZmJpXgT7PaWsxvrq2ihaH7HYXEhuxucZY/u4i/lYf96ScBWLn&#10;I5G3D4CmF7p+jam1vFHc2CrqltBZW8kMklmALZ4p/MAaSNEwiyxsMLwyLkj0C88EJ4uvLe9t7q2a&#10;RWC2fm2+26jjSAFYx5gxmMbdoeJsZUkKyhj2dmbnxpan+0ZIbuwtJ/s9vBqMLQXUZhV5AizKiSl5&#10;GyIpmZuUVGZSUrL210OVN7njnhvw3omna14jvdGE0AEdva3MV+ZRa3Rh/foPIXzIyrEkKywqGLEk&#10;OVGPpnQwutW9rZ29zbazYNbwunhm8aMTGNFklWVtssQdo0VlkcKRsUh1cAYxNE8DaTqds2gX02r2&#10;TzWgnjtws7S2Y2uGVZWJJiLLt2kOwwGQlc11+h6NqWoeH7Zbq5/ti6WNLqzvoyLW/tyimNGzatGV&#10;dVbypiH8qRCWdULSbuSrWunYpJXuixJFq6araaWunz6NFe6tvtQl3G/2e8iCypAwuHGPNU4VNyrK&#10;NwVQQgfZXTmt9Ut8O2mxIJrvyre1nnjtyU3vO3kLC2QwYxptAZc/ISBjGfT9Juoxod6l8buKMxWt&#10;5axRQyW5iINvGURYy7R5LI7rKGQfKxwa2WeQadavqLNJqMF9JIzSFIpTI0Rhme3ldG2JIWYG38xE&#10;XcAhG5cZPTYTVxIrXw7GipYxWty8sL/b7i1xbi4exQTKRZyKArqWVRhUdY8DzGCHNm91yGx0G3ud&#10;Kms3gvJxqKkXVv5pt/M8sBsyoHlWRfKeNd5DENuZcCq1h4fsrXUIG0mWWC8mEdzplzMWhC7VIe3c&#10;SSRbmEeG8vbyQBuH3q1bnQdZg1aWw0KPSXsZJn1G5EFqLUjzpX8qQl/OimWU/vPkcTxuRgk8E5G3&#10;damfNFaHBabD4kv7Kx17x3r2tajDcs+paTc6dYzWotpLhUR0mh8+4MEsWPljZLeEqcMrDAKyalf2&#10;tvb3UUGqWcoFxpSNJNPZQln27WV1WO1/eAgLHKdpJZRIeFrv49Gn8P3Z1iS4uYrtcHy5isqpJDiX&#10;/VmNY502gZwshYDBG8muW1rxXpei+IPsFvaX6S2y+SZLOHESvNIzMWaya3CAkB1ikA3gKdjhjjRS&#10;bWoK/TWx0z32m+JtDmurNLVt8sMG6x1O3ZDEGy58uIyWOTkbPMhDDcqo2MV5yjaBrGqyaTqC2zwy&#10;Wn2qaCcNGLi0DK6qs7OUkCqQ4iDuAfmR1zXd2d/ZT+H4NR0azmls2nffYMka5KHEY2SR+ZhoyGEa&#10;hQPlMZc7gvJX95odlp8ti/2SZZI4pNLbVlgsZYbhpTGbd7nDF45VxIqXB3hjtaZOFAKLsrr+v6/r&#10;z04tDsZNcsZfCMrabb3FpNBH5NqvkXLTRO7CeBoS8TiNSUy5DEBHjJ2MeaUyaOZ/CGhLZR27zPNe&#10;/byZIZbgoqL5chlUxNjHykSKenljkDUOna3b3NlaTg6vbTi5s1nleOzuIGhEmC/2mQB8FdoVGzjB&#10;YMvzjP8A7ak8TtHa6hfQ2l3pGnQz36zzx3dxcQz/ACFhFMhcqGIxGZFlb5vKJ3EFKLtoa6Xu+h01&#10;1p0MWhadoN3f29vfRwrcWguvNubWaC5k3BJDM4juI0kAdngP7s7S0kZyB4hqPwl+16i11rZg04Qj&#10;y7ixVJre0msUkDXNm3lwyxSNtmJiJmTOP9W2AK70prN9BJrzaVY2ehwxPb28mmXTSws8jYeaeOWB&#10;JreVWGwhVaYccuWDV0lpbeHJtXs4r9JLe51K3SWyluLh3tbuyUAAh3lUlkBIljMTrtIbgKzAV1oT&#10;7RKN7niL/DnR7O8T/hGtIsdaj0mEz29rdMCXnXG6PZILhxOY9vE0QIHltFID8tdU3jHw3dwXPiSO&#10;S5hvpY/Ol0Z76GAQxuoEklvPJFdC6t3YbXW42+TIGUoOXXt77TI9B8f3Nno7jTxP5MMMGjw2119l&#10;kVMu09pJasjwSAfI7svygoskbgu3F6Pq/ifRLW4t9Z8PS6Zb3lvJLNBeSXGm6a8q3JMd4txFFei2&#10;ll6h3STehKv8xDrak9GS9/U4DxemqfELwfd+PrrxP4Y1bw1otrDdW8to8d5d6LbyPvnN3ax74Ato&#10;485bmJiEjDK8bqjY9P8ACulafdapp3inRJ7a5ttQmhEmq6LqQ1S0kvIYisMkBhhiRFmCqzeXNEkc&#10;gBYlSuc6LR/hv44szbeKZtOtZtEmlu4oY7jTLqG3eVgyhbqGH7YAQWWYvEqSqwd0ByaxI/hLpl1D&#10;Dp8E2n+F1g1JZrW/j0v7alxEjArGbm3hmVmhaQeRN5YljXBUMhYDNCe2r/rodf8A8JHoPhnwVqOv&#10;eOTcXccVzLbeJdW8OWqyXMVrLIhmhvrSdLyO6RhlmAldE+bYrBgawP8AhKv+CZf/AEHPDX/gFD/8&#10;Yrkl/Z20LwHqN/4w8Q6lJ4puEaG60LUdKurpZZI5GMV7a+VYTwbmVCrK00KyRkEmYkBFg/4VR4J/&#10;6GD4h/8Ag3uf/lzWvNG3vSIlTT2T/wAz/9b+f9tR1W0u9R0GKSfXpb/SZ9QhuZfMeW6njhW2hiSL&#10;KlFFsqsM4IZuO4rnvC3hy4kSXQfi5NBYwpqa6jq6WNyrBLC4jWbcmxlV5BAMICrN5ojV1yTVzQbJ&#10;9Qv18Z2k11pthHcxSWkWoXLyxXNypWLfN9l/0loLdXIVFVt7SSAHg7cfxH47up/D8vjW/S2S0kum&#10;udDsrn5Zrq42qWk863fzUitnInHBMjgRrnDGv4VwuHm3GFO121d7NNLZdNu2mm6tY9+UU4rmNq9s&#10;bmDVrmKztzZ6Xcyf8et9I5iupXd47YPAqqAyqiSxiXJjwSSA4Az/AA34X8Upo9kniKxh0jU/DOsx&#10;6Xo8MMRuU1K8s5W+13M5uA293aeIBgURogCEOSB9EeGfC/xp0jV9JvPFFpDqVpqcumadJptpIBAl&#10;pfzJNqd0JJN2+K5t1UNOwURxMjDG0AYvjfwx4e1LxTefDLwNrFzqmjXOu3mpaD4jeZbZ7PRMSS21&#10;/MGG2KM28GXkGV2sHI+bjOGIn7J+9FptLTVqyve3VWbT77Lo3uqabV0czYeKooviJP4KjXXtJ0xm&#10;ll1o2hE2qpbW8kv+i2rSLIoW8ZoyryPGIl83oAMcr4g0ZtO+y6h4asZG2+ItX09prmQltLt7aXc9&#10;x5khZkhLxTsUaQAE/L8mRXaT6ffa7YWHxC0T7ZaazcW0U2q3qTtC6PZQstux3BA+1WQSeWrNuOMK&#10;VJG5r+kaj4L8G6pZ61cPLHZ+DLe4t7/yoZUuLlbho51jikG9kS6cqi7cbCm3C/PXNTxUKagqUVda&#10;Na3bejbtvZ2t1a9WCprXqcH4h8YQ6PYa34/sltdB1WO0trOKLSYRctdRvIzkR3ChWDiWJicfI24K&#10;oIWregR6FFeXWkeKrWx8SRQWcmqxXTt9rnsLia3d7u9K5j864sDIZEtS3lnywjMArgeZaloN5p9n&#10;YeKfF894dav7S0uP7IsYltAI5nMsT+VFGI4ZU+RdmBumlfGSWA9f17wfeSeNoi2m6laard6gEm0u&#10;LyWutRW6v5YpbOAKHLSSW8cSyF+VJCZ2vsr0oU6cJJKV1dtPpePKrJbtb69nsc0lKScWh3xbuLJ7&#10;nwnZ2dxNe6b4USLw9aXMNytva272amZftKTxs7tPvPlKQzHa0pKKFFeUaj4fubmHRrPwzZz6pqV1&#10;aG80XRruWJ4YbO6OYmmDl5GiEsbqqxvkxHMqqMGvRfGkn/CS+LNZsdXsLPSNK0O7iiuvKhysN9cw&#10;zXUsktvHGESXbcmFkK70jVIjuABHk2j2OsW82teILVrNbv8AsE2CtHbRm3SxulK2zwzsoe3ONkqY&#10;JfaXjbaA9LCrlsm9Yq+t2m5a/wDt2trW67l15c260+R718Obvw14f8DNpiWM2qXa6/Z32lSy3e5L&#10;LUtNTfO0sTEPK2USMrHhEIZjksCfG/GWm2/ihNL1nV7W5ngt9T/sY6rOZoTJDEDA7wSRq+IUeeMx&#10;fLsOyUEt8i1y+iWN9ZE+HdMvLFLfWr9o9N1JZAYrN7W3MpnUS4aO5OVMZ+ZZGAQYI46nT/F0HxR+&#10;G2l6F4dM1pZ6Hq2n6fp/mhd0pa5CTTseWk6SSkyMURiEG5V21pDDVKT9rFu199rKV1d9ndW0/lbY&#10;41OaKhb+tDlrjWNA8L3Gh2dvq2pXVlp9opt9Lvbe4U6jBYubXaGDsUhimZXxuUt8w2CMAV3Xw/8A&#10;iRqGu+ENR0f4iXWrXnieaa4ubO0ljYSmyhK6fAgikYRwSjG0CMExJthjCdK0tI8NeELXUbvxx4Y1&#10;Z7Gz0PTZrPTdQvNtvO+n2+IYF035d0Ml6Q0kkzFW8tJCGjZgTynw3Twh4N8NavL4k0mzm13XJYo7&#10;FJpj5iQeYkrtLNMJ23XkoVwqD92yA4ZSM9tXEUqlCpdNy93dJO93ddNlrJ3u9rpWMVQleyMDUNe1&#10;6K+8WWcVn/amk3dxHfaFqNyjQTWtnqsn2uGV1aNVQQCFLiUgFW8srkkgjJtrTX/EfiOXXbHULq50&#10;6bQ5vEHiWe/ikiSO12GKwS5gjU5kdQbkKiylSN4U7Wx6LqXiKeXwfe+HNEgufMP2WOCWKF0gitbH&#10;fHIFY5kYyrLKpXnO5iRk5HUyeCfiNqvhiPwvoGlwadZRTJIzhTvud8aWqrcSszPIkUCqqhjjAYHr&#10;z6OX0cRWS9lh2+mi6WjdvotddLe9rskdH1TWz2OD1Cx8Ff8AC0Lm90OS7XT/AA/ZWVxFr3iOOJHa&#10;WKJI0ljiiyNt1I7SqqM0qp9/MiMa1/iC+nXGrx+Mb+2iU6R4WfwrNpiuJppbRr+Qwz/fkCzMCZ3C&#10;7UO4qvBbHqHhT9m2+i0V/D3jO/smiuITC7RZYwxbkcsifdV2CIm7HCKAO+fR7b4RfDPwrbBLiGWd&#10;58sz3Tl2YbdoJ6EgLxjOO1fV4bw/zGrU5vgS0d+q6pbtX/DTrdu1SjF76Hxjpk3iPWopra0hkuob&#10;+O7trGRGdJpftQlLllR9yTeZKuDu2EKIyCrsDu+Fvhp8TZfF51fRNNmsdHEU32iSUJE8khd3jy0m&#10;WIyzBsABlPzAmvtSwtfDllZx6dounQokQ+VYkEe0dgDwcev6GqltpXiO8cWKtsVD8qSEYRQeP1r6&#10;zD+HMIRkpzumnolZXfX+v8jSPs1ZxjsfN+m/s+avrl+dW8c+JFjQ3JuRFaI8rh5NxkDO5xiR2LuQ&#10;uc5I9vY9L+DXwE8IxQz2mmS6zcIFWKa/mLorKBgxoNqAA5xhf616vL4WtTA66pfRpCW+SKI7UH0c&#10;4Jb+VbHhyz8I2LG2vY7q8OCiXBibn02Njn0yBX2eE4awdGS5KS+epXNJmH4bsbeC3+z+HLK206AO&#10;dmzajISOc8Zb2Ir1fw5pOqXh3T2d1Ndg4Tn5AOm4cYHHfpW3LJFoURm0vTBLHGocm5bceR0AOOfU&#10;fpWZej4g+LdO2tqMVkgOUhtCYvkA4Rgu3J+p/Svew2Gp0oqEI6dkFu50PiS0l0JAb/7LbWTBkuZ9&#10;SuE3kn0UZbj0FQxa/wCCNLgjt49VumHljzrfTbY4l/uHzJecehFeJnR7aWxFtqeoCWZJSZBIiuck&#10;42AZJIz19TW1qb6BcQ/2BbwzzSBVe4aNxbrwM7d/LA4GcKeK6FXd7pA5qxvy+P8AwbpzTJb6SI43&#10;c+RPeXAb5gTlnRcHr2yaxdT8d+IGttmnWr20AiwZbdAvmkjrgANg/wAIH1rmH8U+E3CaTo6WFpdW&#10;zBAHRpDjHRpmyAOfTJPes7T/ABVoEPiFra3BnuzDKGu1UvEOOMdAo4xnGBWTq+ZBU/slNZuYtU16&#10;aaJcAwxFika9iz9Seewwfeu3itfCun6atpeQXMjK/l+SjbRK3UrvXg5PPOcVxtjpniDW2mEdmLdo&#10;5Vlje4Xaj9zuGcge2OR613WlJqyWjzax87I0im7ijKqGyRvBbkY6DAxUQj1sK+gwwaze6d5EFnLZ&#10;ReWStzEfkUDp8zY3Nn+LAqlb2Fp9sT+1ta+2z2zxsyXEmArKB8m4dh6Y610Nvcza5Zx6dYztIXfz&#10;JywkYPGABsGDt/Poa6LTfDeix6kZL3T/ADkiOYo4SrrEwXq33Tux1PftW8ad3oVysztS0621qaS6&#10;sH8p8D5IpPkI2jlmIHpxjmq9zoOrasLaPW702/V44bGQ+cwHSSVsndwRgepxXR6pqsEVvNAtsNki&#10;oiQsxjO0HAAbHyjvgDgfWuIfXbbUr9bCyEtlcQAG6khRjGey4lcAnpwoHv6VpKmk/MuUbnbMuiaU&#10;rWjXdy14wEkjyyHCEHGdxwM4AHFM0u9+0ySyanP5rygtlCJFjXHydhzkZbPWqmnaNokE058UT+ey&#10;SebsfhRjGAVJBzzxn8q6aDUfDn9pJa2PlQJCw3SMR8wZMLk/qM85rohQfUq2hWm+3XGkXBtrm5MK&#10;RBVlg+ad2HDcnJYk8YAGB9Kx9F26i0q3Ecu0II1e4+6T0YBPvZAHX8q6zR4NUhsrpgFtYnLTmfcP&#10;3gB+6pbBXd79awbHR2u02apLLBbquAE4QFz8uZOFyx5P5c11fVpS5bakc+rFu11DVIhaWE8Fu4hZ&#10;G2ws8m09ASDxkcnjOKhsfDusQIF12Y3CxACS42IWy4xtKrkDjGABkDrnmuxlEnhuNYp1n+TbPE2E&#10;bevfhcHGO7dah13WL1Im8u/thdLL5sCuVhRFP8JHJOBntXYsHCKvUexHtLu0SW3jjtrhoLcGOTyt&#10;iyEAbkAyPTHftz702XQtHttKg0zO+NHYpBggOzsWwrNgk+prjYNQfVtRk1B5miVAIo3i/wCWzHBY&#10;Kdv3VwRwOp5q5Y2U/i7UpNTaOBLOEFESdpmuFCg58sEKFz3xnPSqjO6cUgbW9jtbO8topGttLSRf&#10;s5MUuwgnAGcZB4HPbrW1Y6xNcIzXiom6J1DSbcgqBj73IyOo5+orj00KCK7iS/Y/2dagSOsj4kkf&#10;/aC4wE79TU2qSeHZ9W8yeFZlA8wzAjAR+NoRuFx04Ga2pTaXYJ69DWS41XVJvsult5MYRNxaTy9w&#10;IOQFHzIRjOQeanjg0Bbg2twHuLt5VmBmLHJAOBub+EYzgY5/Oh75Ut38oZNtkRRwwgNkjBCtwMYx&#10;yawhau+oLfLB5JcrmXI3luCwHsM/TNat/MhdmJqrSaRLBbGF5ZLqRo7m6QhI4oz95gSCxIPAUeld&#10;NpVxbWUDSCSW4WLIEpUNIFI9Wx1568YHeueuDY3HmBvtl28MjNHCpA8wqCAd+ecHORnHqK53TNX8&#10;QzxpDJbRQzSTlV+0KWLIxJwgHBGOrHOOazTs9SnD5ndx6xFdKtzZQjyJsmCTaoYxnAJVDjkY4/nS&#10;2WqLIslxZglof3ZExO4qcHL+wHJP4Vx2m6lf308l7dSwSAqREmEUqgbAKLnJ5yASP1rXt9Ythey2&#10;TRBXnKjyUuFAKA/MWUjoMdBya9KhJaNnFW0TSNua0tTbNq99NGGkYvNhwUEbEYK9Tg4A2joO/NXJ&#10;I9PvLf7PG0pjSRJtsnyKpxn92QM43EHJHFcTqviC8u7m4j1OODO8Rx29sohAGOjsc7j35bHtWDNe&#10;6pHcR2tzAxiSSL7PHaq43BlOPM3noD97pu4rV1YXZioydj0W5uEv5IzaxQbhMFinmJZVI++2XIZu&#10;BgdOfatK21LwrpgkuL2YK0rhSuxZBuPXDqOpA56V5tq0ck8AuNWuBGX+SOztkaZgT8u8bRtVRg9a&#10;gh0a8upl0mYBUaYmSRpNiybB+7O1dxPTJJIAH1xRGo1rGITinu9j0ie6WOzkaywhZhvMrBlj3ksG&#10;WMDLkgcnnbis6fW7a5KXMVx5LTqolEx2Fi+SpIJJ2cAKoyea55tIuLixLT3KW7GXEP2N9qtGHA3F&#10;9vzBtuT7duafNpQWG3uLVHkmVUt45PIPHJAJ3HcFbqCTj2rd1H/Kc8Y6vU6a31W1jv4rO0AuZhCq&#10;XMk6rCqzcY8oP8wGMnjH19LNxqWqQT3V3Cq2pjhGyaSTdbuin59xYltxz1C4PTNTWWnwStPdadbW&#10;KiK2EMzeWDKZ1GS/mE84HHTP1rJtLBTH9l1WKJkOGa7EpjkH8RCKg4JPXrWs22rBBa6lR7mw1XyX&#10;1CB/thx5MqsxRGYEptkZRs2jngH8e6FtTuro6tJJd2qtB5TRyBZbdWbI35++Xzkk4wRjtWzMItWk&#10;/wBGF1IVkKnBaJQo5A+YhzjHBAzkntVqXTNc1ORJ5I44fnYCYMmAB8uWcnKlgcgAHpzWUabaehpO&#10;a01LFjLerZRJBOsLwbSse0GFoNpA+RcEM3XJxjng1S1XSvD+oyMzon9oBFCLK4UhB0Ys42nOcZ54&#10;6c12Wn6fp4naG9uJAIQGUk7FYdsZ4ZT/AFxXPtZQee13Z3Dxx286oUfLtKGyThn5VQDkBeldfsLq&#10;zOZ1raoz4tN0fT7u3a6t0jnbLqtu5kdo92fMfgMoB+70PJrpbvTtKuw00kMDSEqFExJUMmD/ABDA&#10;7E8Z+tYdvPLa3DTXkLb1lMkQt4XkIRflUt12nngd+TUEstlqer/bLFLiWC23W8zPIUAdzgLGnZe/&#10;BJOMZ9DlSQKWuwslxf3LtcXJijEcTFwSAG6n5QSCQOcng4/AVh+B7XwlrYur/T4ZUVQ6yuYpIo1b&#10;BYeWrkZbu23+tVJf7RvtSW3sbR7m1gXzHLReQud3PLHJA/4Cc8iteDXL6wjaKw+aacu8oaMswTgF&#10;tqjg5BxjsOelcSrxU99DqnQlKO1n8hwsfD1ncyXtnLmV1WLyXARwc4L9QwzjHoTz2rKl8OeHdaTz&#10;r2bWpz9paVpGvTHLEmcYVVwSmDhQOvrVjffa9GTFp6eTcqojkuT5MkjBhlinDKmASORxgYqzfahp&#10;+iSmwvJLSKSNNjSIypvfdnAOc5GMngZ6ZrtpTbvpocVaEUlfc4248Majosc1xbmYSSzu0U10eUj2&#10;nAbJUvkDABJx6nJFPhh1S+tDc3Mttb3K/JEqIJXiiGfmiBATc2cEkZBGABWhc6je6npcl2jXd3AY&#10;htZEDMoJYb4opBliccfp61qpaXNstuhuppA7f6TFdfJIu0BtqkEbPvDndjrmtHHXRWMI/eYFjb6p&#10;azxyQ3hmSaTMkd1b4MbE/wAJEgw2MktzjsK626v57NkfV7pkjgTM6+auxQMkM4wf4QCdxHNR6hcC&#10;zjWGGZTAkYXyHLFnDgF3LDLEKeV9yck4rDt9N0bXFd7tHjE0A2bZTErq38Ttgby2BhQtTOEl8G7K&#10;hUj9rYdiTxMHvNOs7SGNJDtupCWWSMKG8xAG+bcD788kVbn1nUJIZIlns7gqFigBMiqkLkZX7oBk&#10;bHbI9K0/DGmT6JawT3pAdZGLWqulwio3BVdgAVj1OeSeDnFV4mtLW2NtpVhHIvnPMtzK6h8/xbVO&#10;fuehPsOKqXw+9uRF3d4mnp0hntFm1tSES4CAsrSLuzwpKhvkGcjIwD2rsYpI0aWGAQixWPaylleX&#10;zsg4Vc4HqOPyHXFHiKycy290m22jPlS70wvzDLMq45xnngY7VcSx0G103NkwDSxMN6IYxhhjfx83&#10;oOefSt4QXR7D9pJ7qxpvLodxfjSppoZcQsziSQFlDcn7pXBPc4xXMNNpt1aQvbDK20ouA0SMsSnO&#10;CAHC7lPXuDgmsg3UNtA1m7SzXnmeXtj+RQoIUtuf1HJYA/nXT3GtJJY29m0bozl40TzvMLM+ACMD&#10;7uRwOCBxkVN1q5FO7tyjDp+l31nJJqkAkbmSRZF+TIIKndncTgjkflXgfxg/Z3+GnxMsYf7WsIVd&#10;MSxyQEQSxsehyhB3d8nt3r3efVp4FnuYrXMsqZkIYx7CoABJPTOOFX6VjXz3SRkXZgmke3V3m+Qb&#10;jwfLjH3j15JA57Vy4zCUq8HGrBNdmOnLllZM/NK1+CHj34OzXl98KvEks5Ks6aTfYdMo2PlcDAH6&#10;+9dxa/Hr4g2Fnb6b4ztXtYiiRyXUURhDFuH/AHw3EKB/tZA7ivt4aDYzP/aMojSWRlYC8AKQ8dCV&#10;xkDOcA/yqSy0TTbtpvOthOZ5AjrLiNGUADzAgJO3uNyjPpXz8uH6lJWwNd0vJ+9H7nr9zRpKpzfx&#10;I3/M8Q0Px14V8X+HYobvVl8pEYRqLjEiszKCXAwxLY3AZLYxmuttfFEFtazSrFCkTTNIZHQPLKVU&#10;KhVA3zc8ksxIxwBXn3xG/Zx8J+LrRHAbS7iKbbb3emStC2Sesir+72ccg465rzZfDHx4+FU0kEt8&#10;+s6bDbAIPLS5kWMY6L8pZjjA25IrN5xisMr4zD3S+1C8vvj8S+XMN0lJ2hL7z6J0q88M+JJr+53a&#10;k9rIwlFvdMY4kk/jG7flj32jOOgIzVqS68IahpkujwXF1BdyERzXkXmLHD82TCjSkjcQAB3646V8&#10;7/Dz4u6bqP2iDxPpeo6LLbzF45RbnfkcHaYwSAeuGA96970E2MtvHFp1xbyRyRKxWUIZZwW37MMu&#10;B1wDxnuRxXpYXH0cRHmozUr/AH/duvmW6NSFueLRduvDOpalqVtPEZ5FW3kjihkJQKI8dCIwWHOd&#10;xxg5rl7/AES8+wPpWpaFKn74NDLJdYjKRsXMjMXY+YeCAxA5PHeuzn8RatBq0Vytk6C6Y2xtr8ic&#10;ZYHZyDj5sc5JAA6c10WtahKsXleLrO1CiDyRcSlY1jDEbQiqrMGYnjAA5rqUIWeo/eunY88nbX/D&#10;unJezQ3t/bqHla0umiLxM3CsMnEi46gA4HQmutsbuz8Q6VZeJJNT8meP/RyFtpIS0jIoAEakBwpB&#10;I4HHBODUmn+GtMvo55o57jUoIvmitLcuzyMvK74yThcg7lOCevTp2Hhn4I/Ezx3pcN1p+jwyHpHI&#10;ArxJGzlDGEjbJkz8oJYkAZ71y1a9Okr1JWXqdNKjUm7Rjc5mbWNL1C0/s/ULmeKUqj+fsWMImS5P&#10;yhsByPlywIzyc15pcadouj6nFNLaxS2t3jynuInxPMWYjYWLZG1cbwc8546V9r6Z+wR8QbiKbVfE&#10;lxd6ez2bSTEFTYwGMFFBWbMnkkBWVgjbju5wBX078Nv2OPDmt+Kv+EK8YxPDNpZjaImMPJeN5KSY&#10;SRJWhWPyiQrMB87AMBlRXz2N4rwsU2pXsezhuH8RP4lY/KHQfFes6veQ3VlIogtwcCKCSdBtIU5A&#10;DMM8/NwB16EV9B6N8H/jR8Qde/sjQdIv7pLzT7ma5nS6ihht47UL565lZWyignaBuOQFySK/XjwL&#10;8DPA/wAMNT0/VrXw9Pp2s6jJLYy6WIokjtIJmaSUmE7oTceXiJGR22pycjr7Z4itfCfge2fxH4su&#10;YdI8+9HmPpyxWlvJcvODAhlXfKoVFCyAHawYnIGBXgVeOallGnHf+tj16fC0L3m/uPx3+G/7KfjH&#10;xF4shudfXS7XS4YLm4We9EcjyG3Yx4gC/PGwkBH7wfe4znmvr3wV+wx8OPEPinTvGVxr8up6VJp8&#10;13dWs5IdvIdVidAEZBGp3F41GWGGBx1+7ra80LWPDdzfrp32K+upp9aiS0crL5pl+a6DFVYtO3Eg&#10;8ttwPAbJNcadOufFb6a0V1qcOmXkamW4sblESLYPOeOVpVV8S7sAMgwqgd6+exHFGLrKynynr08k&#10;w8NeQ8o0f9nb4f6L4k/t7RrayjFtqDRW9hpShmuZNmya4C7pN5wWbY2ApG4ivcdM0Dwn8MfDLR+H&#10;dMn1SxjkfU9RfyRI1rPcqjTme18zzt2AWYKjcnpwMcG3w98F6Jr0vg1PEklve6zeyalHBuhBCT7o&#10;yI/LeJord8sFK7sORjIBFXbfwFofgLzLLwyl6NMtbKVry606+M06i4fY3lMR5oni8zcpLYZmJKlQ&#10;VryK2IlUac5t/wBf1bc9CFKEV7qt8j3gXviPU9PtNV8PyW8M97Zy3NpYzxzMEuS/AXeqFUKH51Yc&#10;4BXAyTmzfE/w1Z2Uf9q3MGj3N7PJFZyF45I2aCIB1wuY8FHJYFkLHaODkVzZl1bWfDUWh+GncS3G&#10;nratf3Unk6jLEXV4lSK23o6oh2u4ZepIHPHkUMmteE5PDPh/4ZWlle6J9tntfE2panHeTywWUbeY&#10;LdFVgYtpDhHkUr5YGAfvVzxgrW/r+vK2o+VNts9y1+71ddS06Zf7PSxnLyLcOxMMaeWfIkZnYvH8&#10;39wbcA4PzVD4g1KDw/pCefaRHWdQ0qVHtLXYkGyIs8kjzFXKI8ZzuAZpECjB4x5jZaP8QW8RjxPq&#10;aaZq5g0fbqWo27pHqLWrTH7KiQupSKFSdshYlsEkEjOfQPFmh6b4U0iTxV4d0iG7+26l5l80tsvn&#10;2wMRZbiWQv8AeiOxd8e193bgYFa8Y3/r+vvKatuZ8GkrJfxeFdLlNvFbT3NzqYmhmme3maArbmC5&#10;YPFGJFVgCxxtOCdzHK6FBeXviTW4Lm9Zb23ggRtN8tHgntbhN00gQ/urlXYlQ0uGVht3EFRWfBB4&#10;x0SC/wDFmqrPe3luLnTW065jNt/aLgi482KRGYNKdyhQw+cBVXDfNXl99HoXiE31t4l1w6bdtapL&#10;rd5ZWot0tntfLmSMRSKsj9ds8RmdhtPTkG4x/r5/1/mC1e56Hquo674igktJI1vjol+muXGj3Wy1&#10;vLZVkCra+c0W2WNwocMd+4qBkZFcmfBkerz2Wva1r93c6zo179ltH05Jojd5ZLlQlqgkhxEVIlJR&#10;sgHDLwG3dI8Vahaxm+hXTNf1doV0lLrTYS0a2ttKrvET5kYkgMbRypnLA4yWIxXNavPoF3491p7N&#10;dYgvbW0F5p9zpV415dOrRrugtbaGdVWO3RDuZ41BOQQSRVRk7tLT+lf5CULb7HV3eu6ULyG78J6R&#10;p2qzWl5cxSaldiKFYb27ZUEExCF0a2WQGXv/ABEkHjD1j4ifCjwFo3iG+E1rp5vfEo02XxRf20E2&#10;nW000UcjxyNvRp1EyygLGSdzDaCFYDttI8b+Cr2C8+IN9cRajt099NtLGVY470XyK/npbGTaXluE&#10;2syMAwGBkgkDgtYvtK1XwFY6/wCGtE0KAaqVuZNGu/KtWkAff9o8x3jidoo1EkUX98n5xmlFptJq&#10;39X69vuFyM9KNlp3jHSZNMu2lvNNuIn1Nry7jeRI9kOyK/jkmwQGlX/VqOFV8LuANXLu31G2uLG1&#10;8FJpN4PM+3T6i072k9vFLCGa5gjeJg8auI/l3Ly2z0A+erOW18FeDha6Trl/caIkEK6jpd5cSGQW&#10;l1c/vJYkZ5VV5Z9nlAOcg4AIYV11/oGhaJ4rv9Hs9T1b7QdLhv7NL+ZrSDTILpliLf6GiO6SmEls&#10;MSXBK4wQadNbXBrodf4aa78Q6vrHhWe10l/Lt5Z4r6W4unF1YtdqsZgtrneI0t3O6NCDC8pcLjAF&#10;aBfxD4ql8rw3pDpaXMsd2niiDOmXVzdQv5UbeSqlnDkOoIwCMBMgE1xmkvD43tLS31+O3e90TWnt&#10;Y9R0e6gmglaFEjS9XzXjkZUVQGiPLvtJBYEVY8S+I59ajS5sovE+mR6DDHeS6ZewwRCOJZFjt7iW&#10;KCUs0ccqZRVyDu4X72XKGr7/ANfff+kC3Rl3Gn2HgfQNT0PQNSsZm1+7maeLXrBo7O41aXDzRXUi&#10;ReXGJUBUksA5HyqHzXA6H8PvCes2bfDTxvavrEht01KxXSpA82nTSAP5sLqbSae0jhRsiJvNTJCr&#10;jdXq+oeE9N0HwzeajY6dqWpbbq71XVrO9kxJFczsJHVbC5QP5cQkDBopfk+8AV3A3Ln4deHrR9S8&#10;P6wG02HU7eO+nt7e4mSRJfN8+EW9wzcKihSQjZfB81BwpI1LLd6/1cp26Hn154J0LTdetPF+pLey&#10;axYWlquhaRdXF3cm4jlVVLCcGQyXBkBERnhR06N3I9T0jU9REzaxorTprNvEotILqa0gs7iSINvj&#10;e7e3a6ErxIXxL8zEADPOegur/TfEmjW/h4wh9JNwVFvqkFvMt0fkUzG5ZRKjPvHlqJFAcnK8vXl+&#10;veN/BXwmvtS1zxbeWmn6HPYMba31e5Z44by2lfIWXopMkZj3g8HGARtoevm/60/r7yUm1qb3iSPQ&#10;fEPhWxvPEjX9qLyaGJJ9QdbPUbC7YNC0LOoAMcTjLEkJIWVvuhRSTGLRHtdIWS2aES3c41+5w6Xe&#10;1dhEsSw4juGTDSKsi7mAVcAEj468fftC/EWy8ETeJvgj4V1rxJG0g1u2vNRktbeKGykj/wCXbfNC&#10;80bxgzbAG3AbCmSGHn/wj0747/Eeyu/EH7W+q6pZaVrWmvdeGfCvhy4ktWzOgiMshhVn8wBvMU+a&#10;uRgHOa48NmOHr8yw1RVLO3utO36fK5pTp3dpPlR9eeLv2rfhL4C0LUdWvTqmv3umtbDUm0O3lu7Y&#10;SIjKjMqRSjLk5aNwrocegr5A169/bX/ao0g6Z8LNCsPA3hG2ijnF74juWlvZCZJF8+CyAkfZtG5N&#10;6pJGWB+VSwH1l8O/gv8ACbwqkGmaXayX97o91c6ZDcXIi1G5u3R1DJPbpFGImnSTLLGAd/y8jDV9&#10;GWfw8TTfElrrCi2Fzdam1/BdxxSraz2skY/0K9hlOPPicyYaN13BUIxyta01UXNztLtbt5/8Airy&#10;J+5+J+Y+j/8ABOzwH4O8R2fjLx9PdeO/E8siKZdfMXkxpdKIl2WFzJ5V2xGU3xTGRDgBRg197aHp&#10;9/4Ree28E6fZT6fYRT29pptskFqmzeshhQOGdcElpWmhZcODwRk/Q1t4XsUN9/av2jUMykQajLAq&#10;GFJmMzDchXMcL4ZAyl0HPO4kpo/ivTbzT7nVNNGo3AnnuJn8uAXEVxcj9zIYy7MzKGix8hxgDA7U&#10;SUdNLkQqtqVkcr4b8G6vZW2lXzTNBe22niM2WI5hEZfNb91JHs8xAZVDAfKW4KkEtXfwxeFNNIlj&#10;WJUmaS4is4WWCKIqVil8qEsHjw6dFyCRg5J5xUv7HVnfUree0/tOVrrSn8kzRyyww4kkgit5ERy+&#10;duXjjLBT0OK4PX7bT/7Pu9Q8SWP2jTrSwuYrmG7RYHgtATLJPAfJEamISLsZV+coobkZpNNuz/r+&#10;vUzSZ3XiDXNHW1g0+O21XE9vPLGtszQTiBYiy+ZIDH5Su4wRIwCZz1GBDba7L4g0OW28NtdLH9q+&#10;a6a8eYJ9o3mWZJ43yRHsAWON2QNwMDJrzVv7Wi1Oys9Alnu9Ku7WKZtTvmEsaNOVkt0zGYCiBo8n&#10;KFDgLwHGcPxL8StR0WW10n4e2VzqCzTSNHeQCCHSIrW4haaRpl8xWMcbqAQkbOpIK+9xp7JFuOh2&#10;3iF9N1HxfA+krpurXdrpc2nyHVbuW4mWBy24zfZ2YR75kC5kiHC53YINQ694Tl0/Rr2w1a7vLq6u&#10;Wne0tJZbZLhrYxIzxafPhSkqsqmMyxltwbPBWvNLu31vxnpupv8AE2extLyPT7e3S8s2VbG7eEyh&#10;ZZooXaQPHMMBorgR7XQckZrkn8Y694qsrbXddj1ILc2kmizQ20ka3i3Onn/S2MqMDKo5liVN4bYj&#10;ferRx2t/XzLgulz0/wAV61Jqvhy7t/EEqaR/alnpWp3TXscl6k+EFr5P2WTNtG8kyeXP5SISku4L&#10;u3MvFa74LtbfVNK8LfYxYSpokNprF1pV3LAlxafYgBsSCXbAxutzQtNCY/LO0jg52NAnil8OPoOv&#10;R2E+lGzgeO0U3LR3X2rF1BKI5VaO3nW4LSOinhGO5VPTobmw/teNfDk9vdazbT6tc6XNPbNbKPIj&#10;aKVBIWdd8lvHgurorcEJu+Y1Sevb+v60Htoeb+HfEmp+Gr+6K2Nvb6hLFBa6xbT/AG4STRXAWNbu&#10;a18uO3FzDKPMmezMir97ywC+3asn8WaPq2o+Ewz6bo+taxKs16t8L6ef/Q1AmjxbCKRpsvF5bOrA&#10;Qo5GdpX0FodGstdupdStfsjWWny6fFKzSWNxJayR5YlvljkU4G5Uy0eR1AYita2Hg+HU7TS7e+vW&#10;h0u3mt2khuXa7hXUUQwlfJkeOcQ7mEgdXyOE3DIpSm9WF/I+ZLHRPEWl6/q3gDWNSiDxWrjTYooj&#10;eF7G8J8uKWDe77GSNYJZWZ9sqAMpKq9d94evrfwvdaBrXi2/0OOWXS47SfULzVkXTruRVeOycwmG&#10;VUPDFW+0QsFG454A7/XPCvifXbmy0SFtOn02xiFza2cq2lrOI4vLkRmVSTPHHKDMZI3gnjIC45O7&#10;zi70Txlreg/2r4q0Ww1i+TTdRgS/tX8tLQSERWbvEZYpY0Bj87bLK+Akig5da25oy0b0/r+v8yW3&#10;a/U14viN40u/A+n2Wj6fbancvZvomu2C6j9ruPtixHzZbO6ldnhXepZZXDgxHAY7RjmdG1rw9oN1&#10;qPjDTJNPgnkWS1NraedcXk5TKXNs7GUlJrdhHKxZUXcGbYTIVNJNe0Xwvo2hab4wvzoX9mPp8MVy&#10;oEOiSqkWLpd0TSozlf30EmYyB8jiTa270PxvfRWXxCk1i609jZapoyaEl9azNNaXO54i4tbdf3K3&#10;CSFnEzFTLFlGDfKTEoXe1v6/r+tq8l1OYsvCvjXwyltENb1nXLDTrW3v4bq4tfst5HaMHmjlkkW0&#10;LXu6CMb3G2VVVGicMSrd8NP8Han8KG13xOia5bfbJ59RkigvFVprjfGjyxiUSRPHy7vFHsk27goJ&#10;CjN8A6bdaCb6/wBEt7exh1OC10yZrCaK3nW1hd0Dm2ld5ENpdI5jU+cnZRjJqzp99Bqfhmy8N6ab&#10;S51AfZri8k0Rp9PnkEEfmN5sMCgOZ4syEojqJPleMZWlKd33ff8ArYOR202OuultpRBeWOopBa3t&#10;qkNhoV1ci1kuzejA23qA7mDKPKdVB3k5JZmWqWimTTNDt7Ob/iXyRRtopbUHURpcRlZGEf2OSLeX&#10;ijlIKSFw6gfKJCRo6t/aul6XLpng68htl8Q3M9xY6dqsG2ysxE4aU2ySJCyLLuDn59oIyNuCa342&#10;8Ra9pdtrOqeJYhPvudM1Vo2FsZIGdpoYfLn82BZX2hvPdyJI1HzK2Qee7a/r/IpOxw2ranaSWMWv&#10;aPps+nSy6ZJdXV69u97b28RkRJVeCG4mjmknRVCRMCc7lZ1c064vPBuieKpNB1qddEv9d06JZHSC&#10;SeC8Sy33DXAxGiqofY6Lcs0gc/vFVTuO74k174eP4umuLqXTmna/8jxFokto0j3e9AzLPaQyriYe&#10;WshmKvuQKgJOQdCDWm8MraWWtJIUjliW6kga2t0u7ZbmSSJreKWMqsjRSIssIWIS7I9xDHcJ1f8A&#10;X9XK5tNiG11+9tdRjN9dyajHpmmvLDGmmtBYXbtKM3CG689V81o1mgSKdWGPlD4KrQ1nxDY6Now8&#10;XeCFjsLM+IkSzkRUs47wTfI0eoQvBJ+6NxNt2uGCZEmSqBhwieLdX1GytIPDltqmmSX6Qz6tOLMM&#10;FjmYyJPFZTRNaXkc07JNObZFuI5AELId2LA8Oyad4E1jxStqun6nqFrdSWTWt1bxWurLHGjpcNaM&#10;0EcV1JBGElDbOMbnJ3GteWzV/wCvy/UhxVtWXr/x/f8AhS8sLa0utRtL24hktdV0/SfIttt7NDLG&#10;1ws8u6Jkwz482JkchJF2sgQ5cWmS6rrUvge41A6pZ6tNBP8A2lFLNd3AsJbeSeZM+ayQtDMuxRFL&#10;LEwJ/dYUYo+J9d8SeGb26uTqmpazHKsTXEd7ArX/APaF9O7NBJBtyPs0G4Qyrc5YYG9sKB6xq8Xj&#10;mzubiy0+KL+zLO+KxWzGK1kW31C0QS3Nk9yv2adHZmkj82TasxkjcAArT12Q7pWZi6h4b8Jy+GtV&#10;v/E7LaxTau51CYxOZ7d50iNxKqGNblFlb/SJI4mRkJEi7WZMdhp3hrS7/Q9nhn7dfwXtmJ47PVIT&#10;qTCTduZplnjjljdohGZZS485yC5dgSLAs3fxSNA0/wAm7WG0tdO1F9SxCl4LeFYyl2n+omimTMhk&#10;AXLAmMMAVOFrl1pSXeq6n4h1jSVt2DWiu85sv7P8iS3cSXQMqo+JARviMYC8hWBGI16E7nN618OL&#10;Pwo7DwxFqdnpWrf2WuiaKiQB9PeO7b7YkfJSaGdCsc8cx2tsA3Bj83P2ugeItV1jxFHrbJFqN3Jb&#10;zW0N7B51jp96YpIiXtjIjNBcMEeaFPvDK78oCvpt/qmhXPhnT/F32lka21u2t7pZntjMxufkkX94&#10;gjTbIxdHQgPs+YvvCVq6Zd+GtT1q112y0e2N9LLDbG5tI4oLi48xZScRNIXEccwY3EEqY5Jj3qc1&#10;bk0F3Z3PKtK0vxjqOt3UlvesG8QaXdW1tdrcsDp10uFuw8F0ZA2yVQkoBiBLEAeZ81ddb+EfE/iD&#10;VrtNStn07U4pbe6t9d07TokImlRluFWK6UNdMwVhIXt9qoVJPz8dLp9/p2nfapNfuLu3n01ZClmk&#10;Yk+yxxxpNPF51qpSWORJVZVlGcKw6gbYZNe1ldRsoNMlhuoILS5nTUtEuMWSrDOsUqbpVmjUGEHK&#10;ud68/eQ4GcubfYTa6GP4t0CO51G0fU4bXRtRtmOsW0unRXM1v/aVoyvGJ1ETRvHM2WWFXEhR28tS&#10;2CMzw1fazLLe6fr1noFve6pYXd+LnTriSW2nuIB5kiRxGKKQhIn+VX+eaOVANwDEd34utL61vG0P&#10;TpornVnkSWCPVZ2UrFMHlVoLi2Mcksat8u2SVwAojUjgV5Po/hrwJp16tvrOl2kd39ngNsL77RNJ&#10;DNpkhVonupSRLFazswguElQvGjK2HO43B9x7pJGXdaH8QNXm0jU7fxBGbXU57a/S8iK31jZ3MwmY&#10;TSWskfn26SxjbC6XBiaQ4kiQt5g65Nf0ia+azn8ye51ctb6laS3dnbte2+nXItLuSK7gkNwZIJBk&#10;RzKXIAXcfmIx18J6n4hAn1SfTo9aso5WuLFJhHODcyzMggnuUnb7PJBI6iJpgSg35O9wLuq+K7S8&#10;n1CO1lS21u+s510O8ctiS9iHlXLSFla0eSFkZ2hinExHACyoM6Ju67fd/SCy2M7whH8S76W9a3uL&#10;y/1SVJhDbxWMVpDfw20iSQDM8xt7glA0QuFljDZIYhwFGHJ4x8DxJHrvhrT/ABFouq2GoTaNEJYb&#10;iLTYr2a2Zp4po0M4VZwX2XMMTRSTErLISAx7bVDH4hv54vFqx2jwRi1OhraTiKeC9RFSOfKvNugl&#10;SYbnVfJR8KxhyK2NI0Tw/b6VqHiDw1eLd6XcXJ1TSr/TV+1Nax27MqHzQ8jJLbyRktLDGuEKB4WR&#10;Sa1fVtX/AAM9jg7W61vUvC1lo3iLXL5zHYS2+q2N2jT2ZWFY5t01jdRK7O5SZGZSY3jJ4CkhdvTv&#10;A76hANU8Jpp+pWd3Z/ZhPdOLtnVZENubG8laNBHHEXdbOaMooGxZEYoWk8Sanf6Lp0mr6xqOnrc2&#10;bW0lv4nkiEEyQ3EgEJiDxzDfJEQsoVFG4MSqHDn0OPWfCOt3w8H3semR212ovns5I5Fa8ktyZIbp&#10;ZZrfLujAZMrDzYiuC46xOTWqK5XfQ47QdevU+I2oa5rOo6Tq1vqmntLJJa25guba7sQ1vMY5GgFr&#10;ORtw1u7xyKPmxtVt20uu6p4N8Da14e1dbfWG02eWa40ZraGyd9NvVVhPCWuJIyvlZH7xyB5fzBVV&#10;c9DdajY7xby212dOnSeKO1aNp4Tah9lzNElsxKpK0isrK77doBiCliMrUn8SaL4u0rwfYNeNd2tv&#10;ONPJjbaqJHPDCUZYYLEOoaLchlDsFJ8vliJgr6f1oZyS0bRStNCFl4blh8Miew0i6jstQsbWe1fW&#10;o0W5txCftCRTZFqjiNnWElQrqQuM5466t/EX2u5t7m10zRNcuZNTvJDplj9tg1RLMAuInbF0BvjD&#10;i0d2lbPy7cIxl8XeKNMttLuNZ8WagI9Te6m3Q+dJJA0emxqtxHb2VvNIwnC7s/OnzPtBdgFY1XxZ&#10;4vA1G0N+6Xs9oddsNZe/SGW7nS5kCy+U6hvIa2McHmS75MEJInmR4O6vJJsnl5dUcn4ej1DWzZeK&#10;dOs4v9Lt1vI57uyNrZ3vnS7Ps87G2TzgysSGIDqSQ27knasrKzuJV8EWun6hGjmOSNdNv7G3l059&#10;sgi/0KQiynUxM6pMNyzL8nyvha6vw3/agd9N1zVFt5ZY5ZLa4ijWNJ7i3lZWjup0ee1upjGVZZ4R&#10;ubEjvEd4CZnhzw3FYeH10fTtNjuTbwO1pLpv2a/QwOp3QXEkkccc8iO5cRmON/KbdvYHbUOVm/I0&#10;WqNKDw78R4brSta1i5trHWYbA2Jg/s5I7adz8+4QidR5RU7sWzxSNlkKkkAdhANQ1K2ElvpNvphm&#10;eCTU7fSpwZI50iYF5y8Kl1ZY3DMcMQVI3AYrhJb24g1O5uvDtvcafo7xQWEE18TafadRhvEktbdm&#10;QxTxb96CN5FY4UIQwc5n8Q6XqukTt9k1ew0j7VqcVomtR4V7C4GzZb3cMEYLbkV4iWDHlQShcMc7&#10;WdpD5Xuzp7PTINMuYptNu7ZLP7X/AGZDqLmW5v41miIBE85zPFIvyAMHVJFGCMHZoaZr134XtJZf&#10;GGlnTrN5JbNLbT44jYyokc1wHLB3k3MTvhIj3QuNjmRSZK8zXwtp0+tMbNbxbK8IN9LBstrWKWJn&#10;RHkR5rlXjMaxwGXbKrxqkgIZMLHBonimDUrPX7zR3zocMq2OmPPHPMwmkWDzkl2jaIGX5yjrHJ1w&#10;kq4Lemjf5ClHrc1NSsb7Woz4JgvL67eG/h+2BJo59Sgm2WzpMAqSRsslvIZpoYX2TbmaINuZVTxB&#10;oFloWjX2p+NbNHNve/a9IlS8ureKCRYPLX7SzZW3kmSFd77dkjFRIrNhjU0pvDUWnWVnqMkNrftY&#10;yNFdmzez1K1tLp3mzdQKkiyxYhYq2wY3MBtILDpJdHWXRLnUGa8gsb+0t7i4u7K9muJJp/LWMNeQ&#10;XXmDa7DCgpJFKpzhWGTTTJv3LXi/4n+HfDOox+GPF7lJI7Vb95LwpatNbOrKLaRcEGUnBVfuEhuV&#10;OFrltF+I3gpbm502PWryzRlubm4TUPKitYI3DMEhm4V47hQNqqVkR0G5QWyLFtpGr3mk+XrayXD6&#10;jBbQzRWg+R5niK27RsGhkWL5t+9HuI1EZCZGCOP8N6TofhnUJHu5ZBrMmnyQzWUslw9xdhwyLLL5&#10;rO7gNFuiO58ruJjOFIIU1awReljuLbxVY6ZaQvpEeufZrb7RLEJhcyxXMHmZZNtzK7xxKSWUHa6A&#10;7UycB+P0+2sLfUpbrw3H/alu7wTaPZ6NIk11NFGWKxRwm5eISwt8zrE8ZkXlAJCa4PWfEfhPwm9v&#10;Le6RF4Vvb6W3NtJ5nkxXDXLSWsdzH5MZ8kPIvlvIiRmJmRXDI+agDtDqt54R8X6NZ5RrXUpdKuXg&#10;vyzw+axggkOyNZJFcSBYXEbIsYZVxgddOla9jNvzO7i1S91HSbuFdS0i8e0ulUm3uvLYRnewS8gu&#10;UjnSfC7kxIhkQHMfyba8r8XxvbaTrF/o8tq628UGt29vpdvcTWxhgO6GPZMmDcgZRhC75YK3lg5N&#10;Lf8AhPw5qsMvi7xBYXIi1OCS7kudDW6a5uraZA1q1ytpkzbVkZZS6yIhIdJWRvl4HXrHXNV8IRaH&#10;Ckl9PFeyRW9x+8W5g8qTKSTQ3Kb1xIiAPujYu25cbsHvprzMG77FG18Q6jcG117T7+3864SPVrHS&#10;dRkeOQfZQsjym2YebCzk4K5IZiUaMqZFTldU/sq3jS7hdIdPkuzLFFqLT2kxgdWM8capJ5SSxs3m&#10;FofKG3buySTXper6z4OtL7SNKtre9F9On9mzmLVFstWieZx5y29sWMMsSsqyRCQxu/BAJBJ5HW7v&#10;+zNdi1GTUp7qGWwLwvK6WuptJaOsMixSRkTm6nVT5yTIZAT+6R1bI2jKS6E80XqjzrxLePfXJubg&#10;6jbtd3P+j6hDdRXEqRBk8wm5CL8hAR3DfNjjDV534s1rUvB9pLo/i64mmXUZI7E2kzzRss80DFED&#10;ygtbmQhJAyxg5wf4gw9O8XeJbfxPHc+H9dTUbC9t5JEjsL+OO3iu4ThVnhlbbGd0h3MqsGWQ7XAX&#10;aa4jxTo1kuoXXhfwa2nXyXrhYlEjW7qUdSsUYdm8spv81VJVNvBRgu4enTknE4aseqOB0Zbq3tdO&#10;0g29xD9phkkhv9NCs9wFV0SF3WTeEKMyOykkjJUFmAXsrTxHH4fhtYdA1q+0OBI4bSLTNRCXlurA&#10;eXMk63Z3mKQBfvKu5m3F15Fednwrq/hTxAbDRLQmaQQwXyXV1FHaDzCqzMUifKSlSzFfLHzYOGDA&#10;DqJbtnvotHmWR2juXtt98zNFKkGFKuZBLFHKu7aFP3sEAYwTcoadzGM9bMz7+zg8J/b9X8VST2Da&#10;ldEm4G9rS7dWjW1a7hdnQlzlVEciSKNysVD88rPpkE0cWuafaXOm21sreZLpt68NxAZvMNxbweYV&#10;UWZEhdEinjMMhOHcba6yW9n1C71G70ixa6ayto/tNrKV85HVgvmvbS8RKOFEYDKwYMGkwRWLbeFD&#10;axR3NhqF1YWRsHuYxfxCKJ1LrK37hZFt23rujb94z42sdpVkaGlukObb2ehLcS65Y+EG+2SXmow3&#10;uoSTXmpxol5LHAYpfNmQWbRTqls3MoVwQN7fM2VNvUta8La1pMWh3zafqFxaagYIE1ixlt4JILgC&#10;TZFJMsVzsGA7Eszvs+VGICDW8OaJHNeWN1balPKLLzZ9M8VRXEi3UUqMjRJcW4aRAbdUdGkHlSFD&#10;82VOG1LVdfljutGju2ku5IHGoQG5CpcRpJve2kEsbRS25dxtAiPlnaFYKWBhQvsNSVtjh9O0s+Ed&#10;Qn0PX7C9gsorVdVsLKW1CWVjN5gwjzLbxXMSSQussciOwkwxXaA2ensPEt1eoB4RDYslSO+guFtt&#10;TlhIaSGUz/6VbOFQo8fmqxLqAWjRx83L6P4r8RWUGsWNgDo8rRg2D3Wn3CQ2MrKMlLqGWSBo2IMn&#10;kOkKvllBTORc0/TtEm8R3fjTw5d3EwMd3Pqeg2MkUdjcWslu7NJLCrowbILRyQr52Bh1Owq1tNJs&#10;zjOOyPVNF8C3jXsMfhNGl1WH7Osd9JC1vBc2KSHBQ/vra4ZYx5W+Q7iMDcBjFqPXtT8I+PIrpbdZ&#10;raSHztTtrCzRYDeyZCXxtZllZRsXAl85U3qDnJRq4vwfq3xF1Pwzb6VfRalZWkiu7m3tirXCyRFm&#10;8tVd45QZkWQlihmU/LIG+VfRNI17wzpmkvc6vaanpV0usxHUNMt450cGeGNN0F3Gk8QhWNC6jChv&#10;mjJytc9Wejujpp003oz07wd4pfxfNcaxpiXVvPPcqmkK/wBmNnfQQjK7bhVllQSYO6NTG4O3AcEG&#10;vY9K1T4Q69JFp0t7NBqSWVvbmKAytJDb6nGBa/arO5imWFWB2Fn2pu2q+x12n5xKeF5JT4TXStMc&#10;zs/9j6hb2T3avN58XlJLBa21oqzmRnaMhkUrECrCTaDu2PjCy1DRNI8W/Dp7qDVJ9UvLGa0v1+1T&#10;WqyukUwhkeRJlEtw/nLGkxjyrB1TfGR5s3vbQ7Umd38Wf2YfhH49gsfCmt6bZTRXbfZzeXenSXzQ&#10;xzqECwtdC8a3aWRwFQmWIt8uwgAr8q6t/wAE2/hPJqF7L4EsNe0G8FrG0N58M/EDeHxdm0LmEXul&#10;CJreKWHa6+dbW+dy/PGCWNfWdje6jba5bahrspuJLlbjS/EOiaLp32mynntE8k290J9stq8kqbSG&#10;lhUTKQ7KVjejWobuVrjSX0uxuN+mJqemWGrXQuNTjijlVJreOITyW4lKhWtpXQIzxFGKbgRwyu7X&#10;f9fgbqlFvY+M9c/ZG/bc+HmnWGr/AAm+Mc99EUMFxpHxE8NWuqRATRugke7sYo55f3n7viFvLYbn&#10;K8Y6Dwp4z/4KR2GpQjxR8Pvhl47g1OBG1Gx8Fa0LI3rMhZJW03VIlT7SdpaN0mHzh1JGcL9s+AtQ&#10;+JFhob6W8Qi03UJJmbVI720lje7lX5/MtmeV7e7VdrO8i7SCS7YAkGR4g8a+MrW4bU/iNaaPrVva&#10;3d3qMs9lp89yWMClkDyaYqxpN5YIVxHCJtoDTl2V3ycXq07j9h2dvn/w5+fniP8Aas8L6TCkHi/4&#10;V/GT4QyW01jp8+o6d4duJ7CSOLMUQuLqxdXyAvlDYx3DjBOMfQ+m/tGfs0+IUb4e+GvF896YVays&#10;NO8R21zpkga4K+dexyPHBCrgKsmwSrKSpwhkVgfozwZ8TNN+I2lzaBo2iSQzW/2W4P2Ke4trK+jU&#10;oPMiGoBpLcRsQsiuWQDO9lUKo3PFvhXw7rukanqWrXS3c6wzM11qkUM4jniMauI41VbiWMcxzKt2&#10;Q6KAXAO8zKpJaS/r8y6cHfT/AIP5nMWen6fdW7+KrOGx1K6mmP2i9Q2DX1yI+InnukWPduRVWRNx&#10;QkDfGM4MOq+EPGngXUNImUstswtrC6unifTnMdyrlI7g25MMyxyKpWaQSwph1EyK42+dWP7L1tqd&#10;rczWFvqtrqMMPlzNoeoXyOIJshJVEVyLgDJ5Vn3KNhy5AY8H4T+Hn7V3wjuLuX4e/GW9fRJJDPYa&#10;D8QLRPElrDgrGvk6ratp+o20gmI328kBIAIYtkGiV76aoKk0rWR9Dp4O1nXIv7H1HTb6drNIrjSR&#10;ZJDPMsly7hpI5phJE8uzb9nlVgOXgmdlZWHmN38PLTS4rTxh4q0qdJtLswJQ0yRXMEd7+7cNbTPP&#10;azRgkNslEiqiZ3naSvieq/tQ/wDBQz4fi8v/AB78LfCXxC0ISm8t4vB2pS6dfIsMYaWRbXULOCYs&#10;pAlBO6WIZzvTmuy8O/8ABTf4PaXB4e1D48eDviL4At5NRlhvNR1Hw9Lq2nbixeffJZxtE4BZSHiK&#10;uVJwFPBm8tdvy/Mh149Vb5HrN78JUj1iHUtJjGtaXI7KiC2F89mxBV5LVleQRxSDJB+UjK/I2GJ9&#10;TX4I2un3kc15qUctlPdtd3Fpp1x8yoswKzGCBdrrE+PMJjcqwKyblJU8n8Kv2mv2M/2itbPiH4f+&#10;JfB0urWt2+lFbS8htb5mgZTbyIX+z3EYkR0C8ff+XIIAP2Da6FqLzwRafNf3NtewyWTNfARndsYu&#10;N/lnBOWUrIdrAgddtZSqy05tDVyvtqfOOoXlr4pmbQ7q9s7PUJJYZIdMv76G6uBbmR0+1ae+y2uV&#10;gKnGFQGNQqEYAB6Tw9rPjTUPDlz4Rlg1uG8KyJJMjJqKxvnas3nRMPMyc+Wf3bMhZX+dQtbfi+zs&#10;9E1TIu7WHT2iaWa31cSxfZVYhUMkkjL+6Eqr8qlWViNjYyK7XSfFNy80GnanCsSGRGuXszDPDcIq&#10;qmyK5OxyxOAjsgkDABlIOKFVbvp5hJJLRHL396y3umRaZfRpJBA8umyX9tJeW5klMShPtiyN9mbI&#10;yFZ1LHHUrmvYdH1u81m7m1ezN6bua5YR+ZDBJCbizRPOgZCrNbyMME/OPnDMoZciuXilh8T3bW2n&#10;Xdu8hTzGtJ42S6mkJZHQLsDYwo3AM/zAlWHyg1dTvpILlH0TVIXheNLBrSaaSLa6AYM1xb7QsqA7&#10;dzMOgYbWG4Zuzsrikn2PTtJ1PVTo8vkaWb2OSJzHJHeQx2/lybsxuSN1tPGwbbHKqKzKRGxyM1/7&#10;LtZrZtBR5oBpiebHcyCRpooJG2uctKcrhgCUypG45IAWuOu7z+3LOGfdJavFJHbtaajDc2k08MEZ&#10;YwzPcR+a8czAF5I/tEUgQNsBJJJtFjbw0ul2CtpV8thctHNBJHqsFtu3jfG01tcNLA2CP3SYVhuC&#10;q3AcoL0/r+v60MU/xNiLSvCchfSbss/lOZYUS3+3hG2guzSTh034/eKwYMobptZqtadqp1q+TQJV&#10;jk0+KFbbUJ7W8LW0RJYsrRPKrxyYX5cDYBuDbcCvPoPHFhoGlre/2jBqltPZmeJrm4lNq0ETJD56&#10;T+WiI6SF1aN3gckqwO1WVZtO0hrvxC2oxwWOn3WpDydMuLx5vLe6GVEcM1zJHuSVY/ntsZDAtGz5&#10;ABUfu3b/AK9Atvdm7BdeDfBGqvqP2zUlnh1AWdq3iaFxbw5IZI4L23jKoxxujkZ2kRgUcKcmqFtp&#10;knga8uZ/CumTqjyxzraX0pv47yW6PmF2kcy7EKswhwML0cAE7cxJ1fU59AXTraz1GCcRXNrNPJGL&#10;pSEMk1usbTNOUhUlVkt43KrtXcisRbna40W3FxpF9dxTPceXLpjhLOI+YcQohe6MU3nGMEJboXYr&#10;gIcYrTmumh8mv9f1/X37F9YXuq2UGnavZXMFw4lW5/s2e4gljuRKphMGFlhmhWaMCOS4VNy7VcNl&#10;a4DWYWvvCkumeJH1O70m7n+wSPrrGNI77IkiAMIVoVR9rR7E2tnKTnAFX7jxdqTRGSWGZg7K+l2O&#10;mSxZhmjYB57SeeO0VZfMCvLBMS4OeZMkDf1jX7vU9Gu5dYgL2OotLarcy28w08oyFs3tuoMUcUrZ&#10;SNgVZc7eVKmkoaDi5Lcw9ZvdQ8Afar+4sXdJpDO2qrOsun3HkxmNY72DYfssSIDz53lhkIR9zEVr&#10;XTWFzqzeItbhjvYJbEMt4qO32feqGIRTxRTTJbSKHZk8vacI6ozBt2hoGoa9qd3pUPgqS+kb7M9s&#10;0lvbNc7fKQzKqyRMbiIhx8xw6ygAgZcVYl1+10doZ471RZy2UltJJCkbxospb/RXYySPHHk/NG/y&#10;A4bydyMQ1BaE3e3U8+utGN9qcus6tGZZFjNlZSwzwxzCFcvsWURCVkyoDxusoXHzIVAJ6XVrnwdr&#10;OpS+AblUaCBkuII2neHV4IyuRcC2kf7SrpMC++N/L/hXyqw5NO0PQbq78YaXc2wtxEsl3p948M0n&#10;mMzQvew3FuYpWAALfvkJVlOWXJJfb67otzdnV47TU21KGOC2u1vEEimQMQm4WpuI4vNQK2/ydxDb&#10;sgA1LLk29SLSdB8PXOq30E/2LVH0+1FjZSXsdtdTeWwEgjmWVYLhZNx3RSEl0KHc6q2TJa+IfC9p&#10;ptjpsT3dg8/mRNpV+g026X7GQDD5NzczW91aksS7gSyCNgY8kACzqGleE/Fws7vTIGWK0uWtjDLC&#10;t49lIzhVURzl5oDkHohAKhkUYYHK8VeCvBGp6Fd6PdXWhvqMFybqyW/W6s/stzj93J8kcdnDIVLK&#10;bi2mUtkZRgdopK8ncV9FYwNDurm/8OkeIbe1u7WzZ1stSvpbe8mto1ViQt9DaxS/Z8lo2DIXQIGa&#10;M7jj1WLTNdTw5e+AdNXUrCO5soblLa3ZBbIVViyNa2hFuwjLq0DxeTkkj5Xrkfh3qcaeCJrLVvEN&#10;jqMVqDdpqQkNtezW+0IVluPMAlaNhteRIQSSZPL2sa8d8T6t4Vk1XSLW3XWbi6iluVsbG2ibOn28&#10;0YXaz2czW7WwPllZbdsocF7faTmrpt2FyO6djqrPX5PhrfX/AIXH2iS61CQLqMV9ss7WcSKnkz2N&#10;81i2nXEiL93zJElflTKSuD0//CUaj/z9aj/3za//ABuuM8N+JfiV4c8U2usJqkPkWumGG7tru5Gq&#10;ySKxBd1jRlljKpuU77h43BVgIT8tddt8Gf8APPSf/AG4/wDjlSqUbXZtGpyt3X3an//X/GLxP471&#10;Hxd4K0+50qJbPRPh/p8Lzy6pbAXd1ayzIbyOaOJUVEtzGnyIuV3FWLybsY/gC0ZfD1prnxN0iGLR&#10;769u9QuLC1to114aXp1xJF5CXMkmbQXq+auwj5slxlVVRi2HiFfh/wCFLhPG+im38R2Vn5+mKCZI&#10;bWeL95PNMUkAuJkSVdyyKyLIvy52GuuvJNRgv7TxHqEkt1aOmmao+oTyF7qVhbi8muBaMMyKIoXF&#10;sP7pEkhAav8AP2WIqQTnCC+LfR7dF0d9bv5Lu/qPiiyh4u8XeMNT1C31fVEiTVfGF9DqNnpMcc0h&#10;sfNheBIRuy0ls5SNYkJLEbRwRisR7zwLc3v9h3V6h1C7toPD9/qto7R27ZVT9njAACqbc4mZVY7/&#10;AJUVAm5t6P4oaPo+s6pq8WkPY3uuWcqeGo7uL7TNo8N/GimVpi5OI40uAhdHeR3dhtRUUfKPizQt&#10;K0fXLWGe4gWxu9Cj16y0Io8UthZCGdGDXK5fz5JGUs7qsk2d+xEMeOzB5QqrqT5rO19Nb69PSy3d&#10;nZtu+/PUnZPl1PpbVfGPhHSNd8LfDDRba3m0m8RdQupw8dvC9zLIwQwtgYHlBJbtWZn3ttJ+XFcp&#10;p3i2LUPiNd+EvFNrc6hCup39lbak6/NKjTea0bjJjEeyNOC3yBNxwoANzxD8QPDGjaTo+nrpsPiX&#10;U4tKYau8kzKmmWNz+7uIyoAWFFSPYqp87bi+ThFrivht4gntPP1rxRE0lvb38uvpdefsZZdUYRmO&#10;RQWfypCYkdcEjKd8mm8ti6EqkYNtq2+rd3aS69r6K62urM01bsdlZfDLx98UNWsbJ77TBaRWsl7L&#10;rN9cKHstG0wq0+pap8jkRSZ225DZd5tqBmVQ3A6PrqWLWPjzTbm60+5t7y5ttNjMskFxLbAR/arq&#10;1ZxtCROvmB3YGKQBcMpYijqHjG7fR9T0LSb261K0jgSVJZh5Zn+XmN2CBpkD/MsRBCjO0Bjx2mm6&#10;P8W/Ft3Y6loGlXcFhNCsc9tcZjEkZjKjcGUZjCMUxkcY49fcwGWYirGMKVByavt6bWtdN3s/na17&#10;iVFu7NDQ9d1nVvh1FoPg3CabfTm80K41a8T7VcPaTxwLcXd0ht9zmAKN0gDARDYFU7R4ZpfiYyQK&#10;15e3umWFlr19cadfSx272lxaC6Ks0NuURrjMjzJHzymIjy3HtVh+y7rl3Y3Fpr2p22nq0jyPFbyy&#10;S53KEOVOFHGQcAZyM5AAHd6d8EPBWmx266iZ9Sa1g8mBbkny/wDWGbCIOAvmEscDknNfaYLw/wAY&#10;3Nyp25pX1tdaW8+mm1t9Bww/VyPCJNf0HSLC88JaRp32jfqmLSxnDM8T2oQxrMQW3hCC+Cw2s/B4&#10;yIPCPhj433dmG0DRGtIpbSXTDayMsQityIhuR02gEmJW27cbs8ngV9UaVo9loDNqFvY2peQsjSyL&#10;5kmx33EgDnJPrkCuiuvEOqawRZ6W5REcEgBY402j17+2a+qyjw4oxg1jG238+n9Xdr+Z1qEFax4/&#10;4Q/Z68SLra+JtZ1FdOuoti22BHP5e1QCyxuDHvzlgxU4PPU16Ppfw0+FvhC/N2/2nUb2SRpGmvW8&#10;x2dm3FvM6feJIAHFbOnaXrmsSlhLCzq373959wE45J+8Qe1aPiOLSNEtABcPJLCFRii7ldmzkD0I&#10;/wAmvuMDwzgcPBKNFPTeWpp7R3snY04bjwZD/o1vFFGgQhgvLhjxhcdsdOKwJda1rU2ljSS6W2B2&#10;EEbcKBjO4jJJ9q3dBmsp7GO40m1UTv8A62e5PljG4cjBz+Nc94hl1O3uxaXsyO7tu8qywzEE8DgH&#10;BHUcgfzr3fZxSulb0MfUu2lrrk90y2cbnaFRmfnAHzYboPf8a6O/13wzo8PmQqt7dzIHaW5y5Rhx&#10;t2jGPYdzXNw+HZobWK9vbm6idefscY82aQknG9Q3A/HFdX4Y13wvbGWS3sR5wlwjzRqJNyjLMTyB&#10;+ZraDe2wWjds5CG/1Bb0Xem2U9zLM/70FNkZ9+QP513J0GS6nD6rd2+mu8WWCPlgOpXap6+hzmrO&#10;u+IL/wATTQ21kBCjZdnRdm0J0AbqW+ua4yfVodOmeL7NMZAPMknlO4AHnczY4OPTP51XLZ6u5HMl&#10;okdFDa+DfDudYUXupXUZEqIU2QRj+Fn3AnB646mtCT4hawzTxPd2lqREDFGyAsVxk4Gf8K8wTxTo&#10;1+GlvrqUh3PyhSM46ALhSxPv/WoW1Cwht1Gk6fHM+0ytJK4z7c8Ywe3rUxqroVJ9DsP+Ew1jUrZo&#10;p5ZkjkcISW2ICOWyFGWHHTOK17TWr67uYbaC7gtrO3wzMDhmycYOSSR715vZ65NcLHdaraLvjAht&#10;7W2lLkN3LnB5/JRWjLZwa1em2vRHCI13ysihGOOdpx976Aj2NNSbRi27l+58Pn+05rnTLh1RpW2s&#10;obksfmYM2Bt/zmuW1DQb5NQ+zQyLJn55UhJLEAjKgZ6k9hzW/Jfa59q+x35Z1hcFbVE4WMjILFTk&#10;DbW4JNcfWLa58H2Lx2sR8yfy48yupBwolb7gLHOFye1DgmUpO9rmOPA11aQSzTQC1ghjH+vT7zk8&#10;KCRjI4zx7Vu6J4L0LT9MfW792kl2bZBDIAgOclSw45HBz+FerC6udb0iGLW5Us5JGaF4pcOg3cch&#10;gPmA65rnbz4e6Nf2YsrOa6mt4n3SspEMLk+4HzV0LCdYq5biZNnrz2VqJobdQPNMSJDJvKqOm7PP&#10;fjrWzBa3N7B5puSXMiCSRXYuUyM5BGGwOAAOtbdvovgrwpayeTGpuhEr7JmEmGPCnLHPGDXNRXGu&#10;3ljczaRdiOcAyAQxeWE9FJ54Gc8cntWns7aMqKfU6nURPpM4v9BiuYkkiFr5k+U8qM9di8qNx7Yy&#10;fWlnsL1LCea5uWglJCr9nO4sm0gthADx1+b/APVz+m2mp2Wjw3XiC+uJ5JnJEau7lTnIwBliT3B/&#10;OqdvFIutGW9TUbiUzMkKToRGier4OGxzxyO3NaX7rcpFvVLy71HTVsobKa7a0RQ17csdsgU8Kqg5&#10;LEkZNWdNk8SxxpO9nBBcZ2+a8TNGM8M27JO4AcZ6V01mkN9p/l3CmyS3lCo6HaePmG1eCAe/A9vW&#10;s5bewmCW1hc3YFuZJYxzsk3dd4OByTgccfrWjpO97jKtnaW7Iuq6wbS9PmFLe4eQ5RG/jIGQSScD&#10;vV2HSrW4094WSQt5zBmjCxQ46K2zqPQHH0NYcOj+IfEisqINIMR8ltzJI8qZyzAxnavoB1r0bGk6&#10;TCH8wTfu/JXecyH1b/a56cfpW9Ci5PmeiIb00JH0azt7KFruSVEVjsmVssGHULvPU+uOPbgVoX94&#10;I0iuLiNjbNhAs+Wjyg+ViMkEn1x9BXPv4x0oB7S3ImTYFtnaP5lYD58FjyPTA/E0W3i+51CSPRjB&#10;NB5uXhdod8Q44yR93Pbv9K9b28UuWLM+TqyeaTTtSvVkkMi3L7XM2zKuq4+VS2D1x347+lR3GneI&#10;rvXHs9OXT/s6FQ7zfvZsEfNgtgc9yc+wphs9au7mSLUyyQxFoyYmUMy4BPHX16VaiTTbKNraKRo7&#10;g5lZn+byoj9wAHgHHqPzqYRdS9wk1F3MV9ZWydbHVrzDJG+ZPL+WMg/JHEg7nt29c0G/1fUWX+z0&#10;t3uoysVxLMxHlJ/FjbuG8j8h2qvctewyO+j2y6kEKufNxtMhYbixYDJzzgcVsalqN3Mg3+WHhZZW&#10;it0YDfjAGxAML6kmsI0nq7lc9iyVvbhP7PRIRbTs4aV2dXyMfNkAAAsDwTz1Ip2jaHfWd1sNsiAq&#10;N95AocyAjOBnnPrkgfWqtpOTps255JE37kEXzEueRgYIx1PQgU3Tbz7FYxyWkl1cu6NMC5MQQEnP&#10;7snBVc5y1dcIq2pMnrc6eLXdU3fbV2xRv5hRZcsz7Tt2ADJPAz9atanYmyA1SytxezyyRN5TSrG6&#10;p/eJbCgZPQAE964g+KNRsZVbToCLfG2yxFlVUkBpHPTDHI4+tbXk39/DsubdLgSzBlff5ACDkYUf&#10;MVHr69q7lVhKPLE5XGSldm5rWoXFgrEG2t9sJY7HEsoIJ4AGFG7k9fwNZkWtrZWonnffMY43ETL8&#10;w3dAvXaMHp1qW1h+xKPtAhmkiLtJkZUJngMRy2eAMnnHFV9b07WtTaK9sYWYSRKBbvtjBPXDY5UY&#10;/Pua0inuhTk9mzjsT31sJokWKCGaSZROVtZ2K/3B948nqf610+jxQyhNSMsIARyXCJH84+8Wd/mO&#10;enHWuwutPs4ba1TUpbWF1gLrLwqqSNzop43cDgVg2pj8ROl5ocRa2eE7ZbmPEQVCcsCRn73Ytz0H&#10;sLDSUld3I9tHldkc1L4l8D2GoyXMWowI0ACSwbvMKu7EjamCEbPOQAAB1revfsV1GtwbiG5xAWCt&#10;MZJZXbrhvvYGeRnB961J9EhvbMaetvbzIyJJLLbr5Xm7TkyO6jnH90GjS/DttpGqGaykZ94Ckyky&#10;CIn+6M/L64OTWsIT2Rn7r1ZxE3iq/s9FubaXTZ2t7ZwkQlKIzvJkrxkHIx8oVcYrov7Pu7+O31Kc&#10;shKxvcoZAxjU9R/sgbeVXFbmY4L2FHdJ43R4zeyYZjluBtPyA84DAZ681X1TSZGTzcGYzxjzFcqC&#10;qj7i4UngHuRjuavlkrtu5Da2SNGyRr2yaz+1KreYyZjX5thPCq+NuMdRwe2abaaidLlWw0xIQfM+&#10;/eKHf5T83CHHPb+VU7CLUVdUhntkl2us0bF0SMr6lQFLADr6msdLzw/ZGSa5uIIliuFdZT+93MGA&#10;5A5Uk8AjrXVaW7MHJbI7WXWNSEqXOrymGLzceXuKZLtjOwDc2OOnTvW+n9kT7ZtWDl7dWCNGcgv0&#10;yoGSQB6gVUWe01K1gu5YpZrgM6pK3A+YZBAI9OmCKgtNCuprljq8Twwz/PKJpgrAtjaBtO5QoGeO&#10;pPNdUY6aanPOS66C2MyXt69vqNvcKiEbpIFXDHPCsQS5A9SFHWuah8Sazaard2t7HE9vATBDaQqy&#10;8dY95cnl+uVA4GTxW89tHpmqrJpp+1P5WHKruY4YFV3k4OOuAD7Ec1VTXNTjdLfQLR57qRzNNcyO&#10;BcKhJJIO3/gIyOfpzUSv0dmVpu1cpWzS6iJri8nufLlChoYUC2sRzxsJyQVzjORkc4PaV9NkvGt4&#10;bm/MFpPEJLaZWDTLJzkAyKcggfdIIPJGDUrwahfu805lXzUQBrh2VQ/qkSYyOoJK9cYNadjqUOgl&#10;Gkt3/dBmzkbXcffcqclOpAzz06UKm3q3oL2itZIp6dqdhbRPo19I8pUZZBI0bFB1bPy9ODjpzW/Y&#10;6xbz6rBDFBFAY0McCSfNuAOcgcDOP4gOM9a4zUb3TxcJcy2lnJJcK08sl04woHb/AGWxgg468YrE&#10;L2N88ujrc3X2i4STZdSLh4y2MEFSPkAO3AwM/SqhU6CnBdT0O7SxvdYm0fUjDHFdDMMCStI+wZZx&#10;JwcKeyg57nHFc3qk2nWl3bR2gWBJpgP3rjy2WNcMiAsSMZyQf1Fc/ZWz2V49xpkEPmR5SKTmN0Gc&#10;Mm6Tdknkk5BbiomvotUuG1SeHMVvciKC2Ecm53yVkcluQVIO1VAHHJqZVI9tWKMZdWWL660WTXIN&#10;W09kctL9jaSxUSF/mIYEHbkZ4yOM+wrVu9BsreyisrVIVnTKobtY2EQJ+ZYgODgfeIOBzySa5i7v&#10;bSPUjPBBbT39ufIdvL4UY5B2A4xuOQCc1c/s/Q5XU3l1bQxzKRLFbOqlOu4hx82ck+nHTpVRk9bI&#10;z5VbU6vWbpZdPWCySNLfYpzEhWQMoyqkcd+cDHbisLw74fu0umuDKDDO5Wc3CrGCo6JECzDtkk8n&#10;2q7p+q+FJFuo7V4b0Rxqrs0h3KSMBsNngjILFuo4FVNUvNAtba0tYprWS3uWdid251L9xt2cntzw&#10;PrTlvcEraHTXC2N1pUemadbWMpYlFZG2P5iHgByfugDnBbrgA1l6npOtxxXF9fXL2yk/amW0CosS&#10;7cJkkEswOQMgn1FYck9udNmutBeBkjkXyog3z5RTyilQFz6DknnjNYDy3KXMbardXMDx7bxbeOJm&#10;V5snYHEgC/Jn7wbn0olV8hcjXmdN4b8O+RBu0y51Fpslp7q5fzcGUBiz7evsdowDwO9ZWgW/9qjF&#10;1fSMjPLgwqSFG7C7ScMDxkeh65qCwvJdev1vrmVbHDvsG5Q8ingyEkZCNg7QCC3vWtDq2j6XLJp7&#10;veu+SDdRxqI1PVAxfHzE8/KMAdTWSlFqMUtDVKSvKTEvNTu4YZdH0aB7v7PLsQyOsBV05zHuJL5z&#10;83GPc1Utm8RaRq1pbani7V4ZZppp7gIqqo3FWRWLMQOgLYrmL26tr7Ny9u7ymRIroxBGUqflLGbd&#10;gtwOOp9M1vazPqsFnhVFtbCeG1tIYSHmYDAYBs4XnqRk47VnBp3V9hzk7J23Ojk1XQtOlN7cbZXu&#10;1IiV4yFJYcIjc4XGeM+nJ5rP0jTLGe9u7i9ebTY0kUxHzHVVnVflVWDEE85K4AzxjrUul+CdPmY6&#10;n4lW9ldVBhW2lCxw7Dwcnbk57jn1FQ6hZ+OrzUTb+F3t57K6bdI0SiTBUYwZsgNkcHPOc/WtI3V3&#10;czk72ujpov8AhIbK2GmhEVIphI7Md7yY5DER4CqckjPpyDyas2ssFqsmqTy3sO90Cm6CbUy2WP8A&#10;eCkDgkkA8nrTNOttO0WS5/tmRbWSRZI0jtGWVIdq7VeRsFi5bIAJGDVKx01NTsrhtYs2uFaYMq3M&#10;sZMmB83y8AAdSOfQVtF+8Dd4mtp9pY6vqbXNjHbuShRJRIkuw4y4xll3EYbj8egq6ujjXIPs8LBB&#10;s8oBcCTy9pyzjhc5456cGsnTfBkHha5N1oN55H7tpDZbE2B3blty/MD3444GapRa9rk1699cz3EU&#10;ELsjqAqKfLwc7ui7uMZ4qedpXZol0Rfl8O6nYTR2sqvFby2gtBBG488qvIZgVYZJHzEEAjFWxpNy&#10;95dXkZuFiWIrAJCFOPTYNxGSck5GBiumm8XWFxFHeGRLsyiQyCVw7LHnAK4J4BwOB161irNPfXEj&#10;lgqwRbzCgwZXADMwzyRjIHI/DFZzatoaQi72PHPEXw++HPippLVtHjnlaIJJctEUljkIJZjMnHGe&#10;xJBxk18z6j+zd4i8Bz3HiTwJez3O5tsVtdXks3ktgAKhyQGYg5yMda+sNZm1ewha9nihuLdpVWGG&#10;3di6wzY4kPCdwflyOvNUl8SvDG+nzy7ZHlCr9nVQoAwWwrYBA7tg4P5V8pmWXYbEN+0jaXde6/vR&#10;69FSSST0PMfDMPj+1s/s3iqxs7aKEJMtypVZdvAMn7z5N4z2IY84FfZ3wx8CfB2+1oar458QWCXE&#10;lxGLa31H5L6fKKqtDI7eW2CTgKTzx615b4e1KIT+TqLx3A2+ZdRIv2jccbTufGAeBhVHU10J1vwJ&#10;rFimkXunxTadZ3HmvZmOBhE7MNrLvIMSswJLRsrZzzxXy2ZvNqMb0KqqRS2ekv8AwLb74/8AbyPU&#10;wVHDp+/HXufp18M/gz4Ot4V06bT5kWSBojfMFE9td73jjaUROr7nRQXUrjkqW5wPoqOzvL3Q77Ud&#10;e0e60r+yIRcRR2ElqljfCABfMAyXR2IBVSAR91WJzX5a+DfjP8R/hOg1LRzq1/p5CiLTPtCXkUAk&#10;c5US3DC4CEMS3mSuRzjivqn4cftB+I5fEd1p+r6fqmkx+XJPp2o6pcR3emBxtY+VIjErscbozLtO&#10;MgDGK+DrZvGU1DENwm9oz0fy1s/+3Wz6+hyJe4tPI+7PC6aFqmn3V7Z28fnW0BsJVecQTWsaESur&#10;iE7xJt+4Q3TOTyTUH2yOx8Wvp+g2d/ZSXFksm5gl7b3EIlRpJgSwMcm0L8oKh8ngsBXylot/4p8M&#10;2GneIdfGob5JpJba9Xey3FxO+GN2VWRHjl42s6lEViPlxmuytLnwza+JrzWvHWm2kc2pzs18sd6l&#10;7JbxlgR5SwRyBC0haT5sbmC4FbPD63X9W+f9fidd9dzu7y88VeIWl1nw3qd4q6nePYpFPJDIjPGm&#10;YpYCGAbzlVV3sUJiUgkNtrzWO28L65oz+GYvLvHt0u7O6im+0SwrZanIhnRoY5MBGYYAK7olT5X6&#10;Z9v8M6fFZeKtU1eFbtomvEt5bx3DfbooYwsLAwoA5jZiilwAMHngV1Wu+EfBsviqLxDqcNq1zBp3&#10;9nnUrtSs0UO1cBFdCm15Bktljk9gaxdS1l+X9f1+Bop76Hid74uM1/a+H9dGyXQ4HvNAChozqNst&#10;sAkFuZp2JIDSxhnHOQSMHNZmo29rf+KIIJL+e3a6tnaaNLGYaTcLeIAlrLIDiK4ZFYo0bkKEyxxn&#10;PpXivwn4r0aPw9N4JNvH5GpTyR/aZrwhzIsolEbkSBAc8sVwDlOOMfPnxE1DWvA1jHb6Jp2qzSRa&#10;JeHVhpyFrZbtgkJMRnja3d92WJLLt27YlUnI1pxTd4v+v6/F+QKWlj0TTtI8W/C2W20qLQ45ILaO&#10;HT7SQ33mtcWtw0srtFLGqtEoDCTfIVGc7X52n0XwX4ph1LWf+EfufDVzHFp9uLi71S7iMc17cwsZ&#10;NyoBukkXHzA5zyw75+XIvEHiDX9T0HULSyt5dUvfK8M2s1pJeeRGbx0njSIRTMsUsWxI3lyyDb8x&#10;G4rX0vp9741s7aDxtHp5ur+y1ea18zVYIWRWuiuLi3ntniWWJJJCrOuXlWIgrjGZqQXXR/r94pt2&#10;s9TqrDw3aaL40Hi3W7qXUtbmhvPM0uCSFYgZCoR4SeRtVAqooPzM27dxjI0TxVL40u5LnTFvLD+0&#10;LeSK00uR1W6bUIGMZuJImYRzRrEDviB3t3yQteK6jqU/h5tV1fxTe2cmqWUMl/M8txbXE2kzSf8A&#10;HzZFZ5SRbXDhZDtUlWcKoOFNZp0TQvA+lLr3gMnSZtDA1vVm+W7W2vvmTyJUMRmgQyMFWRfmBYjH&#10;8NV7Jvrr0/y/ISit7n1l5WoeBoftjX2iQ6pJdQabfyZcxTKwWK0j2SyIYn3HKRksWJCl881h654I&#10;1DxD4jktfE04m3QXElxo1je3UmlS4OUWRsbY5j99Qh2nB4yKh1C90hr+4fxAbdr6bE15pvlNILZp&#10;owbuEPEN5YxuHSQhSJGAGCtcvcaD4Ti0CVvhhqFxoMtxdWcWk6oIS0cs6SFirwO294/KGJN2wLt3&#10;k7s5x5Xa60ff+v8AL0M09btmr4Oh8S/8I1Lfw2I82P7RpUuhXpa7YqhYWzKkrMdw/dck7tischcA&#10;6F14e1LWfAtrpmraPNpUMWmPY3LteRwW6SSbZGZ5nLyxozoGfCliEAHyiqXgSGHUry28R+HtR8nU&#10;9XiD3dsP36yRQs6ySrE0wMbFhudbd2bAHLDNY/iOZtc1TW/CNvqK29xqMMUcLEpbtYyROQLuZLtj&#10;HdRzguqd1AxtOSapR1a+fXQJNtnG6N4on8T6FqEeg6hFbWt5HBbeH9Yt4mLGRZUWTzpCiBZbkkLD&#10;LlcpjgkVH461HxP4f103thZx6DN4WMmrz2zWyolxDJGyC0RYi6kyyI+Vlkcofmyu4A+gaX4T1TR3&#10;u9K1awjuYxciOJLOFpLGRMny3mgEeIZym3HlErvGc5wKu6P4nubnS7fUNfMaACW71GfUViVbF2k/&#10;0a1Ztzv5v2Yb/MaPAZcMfmOHdatRv/wxfNs0zjNNn1nVNY1Kx16W1v3vdHl1KFYbuCSKZ7i5WPN0&#10;GhCFbeNfmkfBJ2hRtLZzNLX4e61o+iTfDIrf2N1PNby3dsfKjhhg/dyO6CUwFkl42wx7CFGNqjJ4&#10;3x18E/FfxD0mS48V6oYPtF/9paTSY0tIbmySdZ7YSzwo5jeJlQ4GVYE/LnAPUyaN/wAIm9vp/hxb&#10;bw55cjWfiLT7SSS2ijjuIo1+3QTxo+cxR/8AHxs4bIY5bNX25WG5BeT2LtqX2S4udTstU8R2rXep&#10;W8i39jd3ltLFZGCKCUA2zFEXznjdFVYztwfnK6xJY6Pe6xpHhnXYnsbOwWLxPc2LXcF3aT2x+ZrS&#10;RVnWCQOG82A4/dgleTzs33hbVvEv2208Z6TpkmmNq39nWGkX12LuG8R7Vvs92yrs/wBJHkn982WQ&#10;Ha33ubvh7TPC3hzw7eXFzardrqccMU40rESaosjPGI5YrgqEmWEL5ybsSEEhjkinz2en9fP+vw0H&#10;FWOI8MWOvx6wnxF1W7srCK5s5LDwvfTAsb6xdg80d6kewJ8/zK2wFcDc+G57qbSE/wCFnnVbie88&#10;RWbWdxdRbtPL6fqVreBYxCV2B43hkMn7s5Q7RhVPJ47xNc+B9JgGl+Jry2u7m2vgv9jW91JJMLcI&#10;0ksViGlUrHcSPs8uZioCvvG0DHJ6Z8VPg5pmnTaL4T1HTrbVBpgNtpNibqW7uJYyQoihhieGBpnw&#10;I1Y8uo6IARx4vMaNGN60rdPv20Wv9fcWdz3fTbNtF054L6xm0ueOC4ltW0+aMR6fHlHht5Y53Zf3&#10;0m3YEyQoPQACvlb43fti/AH4HeJ7HV2vtN1fUr/TZL21iihnvbe71D5IVhZrcSqq7pfMDRruDqoP&#10;ysAPbddl1jxz4h/tCXSEs1XZqDw+KZWnut32ZJoylk0k0QEczshXy1VScqygg12mi6N4VGvWGv3U&#10;miahNBbyxaDHq9naiKzcxhZxYopjSMPsLbIiWIwFBxz4GDznH4ivDkwbjTa1lOXK9nooJSb1tvKO&#10;l3urOqkUo6v7j5d+Gnxo+P37SXgmx8XfB2fUvBd3DqMelovi/Rpma70wOzTzTBDHEdjBxAwkJzkn&#10;Hfl7P/gnZ4B+JuoXPi39ozxLrnjgzK2uz6C17LY6BHJJI0cqh4h5zx5UMpZslUUMGABH6DW+l3ev&#10;3E/iRtOe+/tC2tptJ02/nNsftJ3wznhgPLEKh1wAYz1G4k12B8KeFvMK6bAjSz26WN5Hc7pLe5gt&#10;8KUUpuCNsfnGATjjFexRoyjKfPUcru6Wll5KyTa33bd7622zlNWPMfCfhDwj4MsIPDngTw9HpugP&#10;pzCG006BT9mVgA06Q7gW3E7giAsDwTk5qfWvhImspFoOtysZbZJP7OfTUY5jOB+8jn8yLYQFkIJZ&#10;gyIwBKc9tqXizSvDklhpc6SL9ngkt5I1iKSnfFKVjUuQ5cgZCnJ2AnlgM8r4k1jXL6CLRdbWbTU1&#10;JbWLTdUttkxhudgmaK4tpijo0J4kbBIYgAKASvbTTjaMNEZpdUbqw6N4PeDUv7PgIVspc2Nu8l1O&#10;4yXLEN88rMwO1hllDbclcV12teLtHs/FY8EWVu095LYJqCTSbRbLDGxVztL+ZuQbQFCDgjnFeGLp&#10;kmj6OnifxlfS61p2n6akEmnwoXW5v7i5R7fUZZhtaCRJCFDJnapLfMeT6Prul+JLOSfUtSkl1Wd/&#10;tNvOmmtDc3EbJM7RSWbFEEkYTazbgXLIQ24YFVKmn1JcerLOtyX3iDRr/wAP+HrqSwuGnF1cXVvC&#10;97EtrAoYuUlSFd5xmXBcFQVAzg1jW914s8MeA7fWkj03W2msILmW7iiksZpJy0aNutikjr5ih2Hz&#10;5DY528jB0ufX/Cuhv4uuY9Qvmk86G4spkT7dK91ILcSAeX5zoQSXBZQoyVUY2iXw34b0PQ9UurXR&#10;YZY4o7a6vb5I2UrqErAG3ks5beRQCrI6vE0SKzZwRyatRSXe39eo2ld2Mjx94gskvNG1LWZZ7fWL&#10;XRZIDc2119qubUyskzM0G2Q3A3KFMyx+bC44dlLGsG28aX+mWUwj8RJIYtKjmt21OG3jawCyebJH&#10;JKQoA2hgPOh2uGxvDHdXo2n6hDc+Hk8XeDrK5nvLsLNdWtyzQXMEaTO2Y2mVHifcx4IP1K4FeQ6Z&#10;pOj+DdQuLbxBe3tsJLBYkilMc+p4vYZmuVdLfA8mIW4kErRt8zNwPnWqjFW1W3Qa7Hf6V42m1/Xb&#10;PU/B76fdz2sEGqT20E7IkLvG8MptrByWUvuBbexzkcjbk8Tonhi68UeBotW0zRvNjjfWLNYjdzQL&#10;Z27XEsaQsoSR1lDPgzIdkZwwBU7au2fiHwvrlzoNnpNrDd3MWlSvNLLZyDVUaQOivsiHBlkiLvIV&#10;EakJtIBwNfSryXTo9U0K6t9PF0pjuQ9rIQLttQjO52ke3jikkmESM2SRvxkknlyhbbT+n/XQEUxp&#10;9/LZ6RpurCw8uYCPVbPxFDE9xBPcKouLSBIreKCYBTvjljC/eJYMxwdrX/AekwaXp2haFa2+q3Kx&#10;NdaZbT3Qt7hY5LgW15IYIRJBMXiOWjG0Ox+bG41o+JvDU2m65b3Jsry/gE9tHq/lspt4dOeOVYri&#10;KOVVEbI6b5NrSPGMdmUHzrxRd6n4cujDdwaZfSacLS6m1LQ2KXJstUM0cN8yxo7xNEyYCxmRJHiB&#10;fGQtJxu7J2/r+vUcZN2Z1Or+JdP0jVbPTdfs7JdMaeTRrOCS7jtwjLB5KKUIlCrDMYlY+YJFQyFV&#10;/hOA2sRxa5deHPEVrdwWNodO1HTpTi5SeQ3J82BXtgWSWHaFWdTlUcr0IFbF2ukWmhT6ldR2J09N&#10;Rsry+u9a8ppBFezFfME0UUySF2ZXWSaIHGfMZWU1594d8DeLrbxfb3EEN7dWcv2g+LrKW2kFpPdP&#10;KFhdIzcGKFoo1KmW22pLGyMoDJtDSSjf+u/9ev3U7PRlTQfH+r6Ro12Nch13zLvU5BcaeJ1ultjZ&#10;xpc5YgyNsAds5ZiqbEfIbNdg/jnQvD3hXU9Xg1OGeC3t3axt76OCSEW8xM/kCRIkkjZDcLu3lgmS&#10;W2BFNcno9r4N0OLVPGfguyl061t7kyz2MN1dpeWkMICyyNZMWjndY0jYyhHWRQBkEHPea34k0mxl&#10;m1B0tmefVLSzmht4XeGY3qohuXRGZYkUHfKJFIjG192DiqlL3np/X4ilG/Q88tNR1/U9UuNY1TUN&#10;PsbIyRXOgwx3Mv2a4vZxJFPYO0FyEnxGP3U0LIxK/vFdWNag8L65FqR8R6HJs1My/YAXvr37NqE5&#10;JiNpM7pK0JeMpIFAZd6sy7Q2K6rSPhr4ZHiiPS73RYINJ1C2ubVSFYzW6W0yb0nRSBBNE83mJJud&#10;DhipBXFYt3aQXn9vadLqT3Mmj6hDFo9xF59zMkMAxILxZlhhOoINxCed++gBZSclaTxF37pSjpqX&#10;LDSt2oi1u9H1Cx1MWsEUiTXbwzyC0jLJMgtEMbNhjG+Qsqqwdg65Uev33hvWm8D2U+oahdaJ5ii+&#10;ulu7KIyJK4Rfs08Ty58wxtLmSIHIUuP7x80stb8O6p4a8T6f43traeaPX2S1tIlGmzQXMSQxvbQR&#10;P5qxusgieJnGflMXmBW2mTVtW0HSvB9hoiXRvfDekvb6jDqmqQvLLo09u4h81vsiRg5iDIkLKqHP&#10;+s2sc5S5nZhy7WO3YWVh4yvPEfhryZzJZ/Zr3xSlxJNYxeWqmC4ESFV8t1kxLIBE7ZT7+wgY/iHw&#10;brGveH4ZL5ZtS8nRoY9OvGlS4uIbuElVu3uo5LdZBs++Qysq/P8AMVOenjuvDF5ZTG18uxuLe8e0&#10;tvs817bWsCSKdo8qbYr27gsQfmXeAow2K4vRdM+LFzdX+kJBEj6VdSTwRMl7aq9rNE23y/La2WWP&#10;ygfLkJcpg71ByTLg2r7Ep23djlIk8YaOkWhXTapfeFpYjHd3KRedNAr744LiN5pN3yO+HCygsCCA&#10;SoFdTDqejCbWLfULOWUWlpafYp7Cea8uGV4opoZ2UGR3Me4IxjJKh1DghsjoNdsjB4ehj8NWbxjV&#10;NKspUa6guDIssfnSRzyOjZkAmARkE2XYoVGXBrzC38KG4SFbK3tXvL9Lq21K9tL25jj027nVY7Zh&#10;cS+W4kU+XiGe2IYAY2lQxuWqKg1e7/r8Td1jQ/EPiiysL/xG2rQNFaNax6tpGpFZLlbePzYYApm8&#10;yK6YSOu8xp868jhWF7RpdZ8R6bHdRaxGJIdIsbpNRhM663bapbTwxRtfQbQ5XAKzNJFLmLJfIAc5&#10;Wg2fhn4jk6LdWj3l3YWk8Gvf2jO1rqemajakfZY4jMikWsjwoY2QsMszjh62tN8NaRpUU2s3s6aB&#10;cSl9Ba+1Vbe7855JTMY5bq2aORDtA8qQNHmAkMAdpGU3rZvU00S0Fv8Ax/fjU7XT/D13q2ja3oGs&#10;XFjfQ6Skt3p722oSOS02+KWKWKWRtzhVVyEaRBvY1qeENbTxje6d4htdbsNHWzkurLW4tVMmnXdz&#10;PI8trE4thGoaP7UMwZBIVwjYbAavc33g/wAF3z6NPqd5Dbab9gubd9MDRJZSbgIphJJDI0/O0bjc&#10;TbwPmQhWNa+l+CdYGj21l4hSDW7291KGTWJ4x9pR0jSNJntvs6xm3k2Ir7SEjE5DBQXIq3a2qsmY&#10;u25xlt45vfFMdnr9vJb2d3q0MOkJcCOS1WIGLybgtcm6hidrZxzGqbzsB3dSNrw3Jptnp6/8JLca&#10;ppUNtZ6jC1rYRrf6NJESirImNzRpMWeYOqKFzIGOVQGe603xXZRzXmmXNhfWOoJtNy8ZS4aZHJSX&#10;7RCIy6FECiSPLFml3IMYHUakNUk1HS/EcMGk6dfaFBcJFey28z3+mquPPFmGVsyCQb5om+WSFlIA&#10;Bc03HVWY5TtpYn0bVvEtmkl6vhvT/tNv9mguP7LuIr7zNN81vsAIMqTbSBK0ZbmJZCmflBqpPFH8&#10;R2u9Pt707nu7uykgWKSWERpEVFvc2dxbNGJCzZX5gmAoUGRSQt/rzWkov9D0668uxhSO3h0rTRe+&#10;YjAEATNMkrxRMx2pGpIX+JsYODe65/ZmuTa1pF5PB9seGKC1vPOlWe7lWR7lSyS+dDLEIyI1KAFF&#10;XcDtyFK6d4pX/ryM4xvuczqnijxdZWsqeHtRki07Toba1vIpopLS1k89VLsXNpIJFjkyqS243IDG&#10;JMBTu3oNPt91xrQs9RtJ7me0tJpYUaI2e23FssbqsQxCw3zw3EQlCBMgxn5A0quk+JZtXtzp9iZL&#10;dkiu79rj7NN5dus0ss4TAVHIMvmBQAUcEItLHeeKLXXV0XULK/aG4nj1DT5dPZU060jYrC4aRWHy&#10;ySCY71TJMhbZhq2gla6Qptpl7UNM13Up5ptZu1u5m1axe3Sa3882aK4jZWlRLeQqJI2DSxyOCjAu&#10;hDcj6deG2u40lnisryztMrG7JK1zaeYJmd4UMczl5DuVhl1UBlEm41Z1rwnbWrX3i2CC4Oy2T+17&#10;pJ5ZgszSB9wsYZGG+RGJk2KAXB2qATinrXim98P+IbmO+0zWNQFpNbR3+m6RGNQtrS6ZWD3kCQ5v&#10;NkkYVSjReVxG20tvkrO11oVGWmhrQ6jfaVb2HiiYLFa2a37TXLxRzwhGMUX2likcUq/OpmBBjVCC&#10;rl12suZrfiPwJr11qUtubA6jHq81uJJZARK92BCYmww8tLiGNtqOGQsFlI3ksYNO8V+Io/EF7p+m&#10;Qtq0SRw29lfW2yCO5snS3kld4pSsbgzuxBCblkXypExirmp3Hh25i03wz4ytILeC/YJMmqFIopJo&#10;nIeBPtXlstzOJyyKVKqEGCvyGqUG+g+WxgWF3JfXsmqWNza20yRBLvRdZ2262zxzkOAI7Z0u4hEd&#10;4DlmRwGUEEsekWKDQdMiku2j1BdVmi1a/hknkkPlyagyT3dqhVFUOXAYIiq+NzGNgwL9N8L6T4Y0&#10;7R9D8OW0V7De3LJDZzXl5qCpEIYZrdftBjn8l43hYo7Psz1JwwNjVj9iS4iv9Zt4pYNMjt7aaa4u&#10;o40v43lN5DcXForxl3hOwhVVhLtkAfaUara2sS5aq39f1/Vzn9X8OaGJrix8MT29ncW9mdMtLi7k&#10;uHu/ss8P2uHdctKZYBI0kj72wQVYgBQKu+CjaXun3KaNaanp8lxcfbv7SurtbuyP7+SOSyuIHuJp&#10;BJGUkyyYjLBcSg5FX/FPw5+F+s2bQwaJfacmrw3Hhk6iYIUilCiaRY7mKOU5VGjeQFRkZXA2kAXP&#10;DFvqNiD4svjZXIsbNLDWNZhMMFqHgjKzrmZpZtls5VlUttKnCyA1EJJK7kVUd9EZzeIdC8Xw3Woe&#10;GLcTfbJZdE1ez+1s1tJbQOwilt2jcx+SysGaWFRMgEZBYjjodC0y+/so6adRvbaNLQLY2Wn3ciX0&#10;b28zO0chmjaGWJvNYyFRtI5VAo45bw3C/gzxSZvDsul6tY3cc2nNOCjS216TE2EKyibyZhIE/eMz&#10;K6gqH3baj8LX3ifUPtM+k3NjrsUd7cvHp2qubWVZ5VKmOGZ4BIIkA2xyqFLkoxH3WO7hbZmEkdFa&#10;r4wm1WK30iNwPDkNtY6loatHYWYtCm+BooJN8SK6Mw3wfJvRguwALWXqXi7wjqmj6XqDSNohnvoN&#10;U07UoiPszSyqyxK6xyRmQyyLJHJtwS8gVgWBUTeDvEPihdVTTLINqelajbC/0iG7lRLlC8rQm2aZ&#10;RDgP5bOiyKjDGd2MKar3nh/7Va69oMWsXmzULv7bpM93b/Zpsg+dbZuXMaRztGsmPlZmCsGKs7VP&#10;KlLll/X9fM0bb1aKGqRya7ePa6/fQ20Orf2fZ6lZ6c1xFFJbfuYy+oJcqIJZkdE3JG8UhR9wyYwK&#10;hezsNR3polu9xLZ3EDfaIpby7No0bmOSO2VZDIQowQys+9MCRXVjt1vDto621vF/ZTw3F9cXEk0M&#10;jG2u4LqK0R7NZwqFpECs0MiuJIyz70kZ+sWp29h4Big8baIdPulsbuU2q3F5/Z6sHhkQxzia5MMj&#10;WxUHa7psHGxDgro1fRMi/kby+E/DrwP4WudI0GXz7j7bLc6XapbvAsYeW3uZIZA08W0o6Fvn2OuD&#10;jzcVxmt2Gu6Rb+IPE8Dx3WrxajJflTeXenwFmKCUxRxPNm2CzZilikOySQqgRSErQu9Y+IlhZ6br&#10;dpDYeQ6zx/ZtOKnVE06d/Nt/s8sl4IZYSPmwrOFk2sqbTtXPnuvE3g2a6ufGOsySrbpHFYavf6bd&#10;WSwXCySsqGK0lnZSu+NZEDhUCiVYyjMtZ203uXHf/hzpNWk1nwlFdfEea+mdZdSXclu0l5YbQPs5&#10;g2SSRws1wo8uR4wdkiLLuVC1Ra94hsPDutX/AIkuJmmS5jYahptzYu95FZr5cMt7FPaweY7wh2Jj&#10;DHzByMEBhkWngvxvHokU8yXMdxYRIt7aRW0kb3zIVzLNMvmws7Qb9jPaZZnDExqGWtOPUfHHheys&#10;dR8S2ujO0E7QR6ggltryZGbarsggkVXLoqsYyy4O7ndsMcl0rNPoJSTOr1LTtO1Dx3d+JpZhpl2+&#10;mQ6LeK1ri3ulvJDJG0s7xs2ZJHUxuXIUrseNl3Bsv/hXPhTXfC9zZvOZby2v5J1vNNntrCSZpN8b&#10;K9zblGNvdxoInjZ9vmRggowXZyGleH4tNuLXUPEVutmtvJF9ku9Pnnk0ZI7gO00M0cCsIJEHlzRr&#10;MSvnyfI4VhHXpul+KdP1jWpbmZEjvNP0+SOJJnLuTKrW4Ea3JRnZwx8skngsSC6jNST2Iu1t/X9f&#10;1c4W2g17w5dmwsru9sprEPJpkN1pxkVFlebAS9jeUXDL5TqZVkLKB8yhia4bRtRuLvVdQm0GSBpJ&#10;vIlIvLXz/JMplLtdjZBcxlZ4kHmec0bhgQu5xXrWm6JcR6tEmmzy6dZRtPZaiLm3SziFzdOJRNF8&#10;wjW4YM7P5kbIxdS2CDnkvE/gS68PuupiG+MkjGHWTHPIZ8Mqgz2kcu9I545/KnQM7W8ix4zGwBFQ&#10;aej1KUkup8928clwreH3022v9NuLiKfVNEe4ksZbKazKyS3UemyFikiIplUK+LncEdSxDV67c6to&#10;eqeF7Pxn4eu59TlLl/tllKLSMzlPMtria1kXzIpzKMO0QDoyABFHNdvrX2mLSp9Y1DytW863k1Cw&#10;urTbCcW5RJ7Uv5reaqDFxGkvJbI81WwD5N4vtV8N63d/FrwPZtdyamlrHqVtpguIhekyL5MkMdqw&#10;geQK7N50oRsFgzHkDoSv0FBuT1M7Xo4rfRru1QC6s7zUTJo2mROsNtuO1i5i8mH7PJhSHkii2uRu&#10;VFJJPJReHfGOv+FV1Hxlp2sWlzHel9EZXjupbaWZn3QE2rpKFkG/DhHSSM4k6CvQtaHg+NbLWvEu&#10;q6nI8/2i9043dp9lsJ4VcqttdSRwmI3FtJHKqthXDZ3ghs1Y0rQFi037XdR6XfaE98biLz7e8tke&#10;YoXjlRRJKLdowUB2LAqMCw2dR0KqkkzJp2PMdE8Aalptilhe6hqH23Q7cwRyaSk9qs0F1GJIY0hu&#10;SIG8gqyhXVoTnYpALxNjaZoNt4lnsjLeW9q6WsohngvmnvXsZpsRXG66VLhHjxJ+5R2j+VUDlVCj&#10;1FNDuZ9PubUQtFGbW5glv7GRbmBLctt8t51fzk8keZlxCUDkNMVJUnzS71TQ7LRLXQNUl0fUtE1i&#10;2ia3lmYhZ5hAZkbzIneMHafNCTKEP3d4YEHtpLmuupzSdtTcj8KW9zAYvESX08Gk3c0SiN31G3n8&#10;+3K+U0V55ryQSxnekMgaRcKqkkKw891OGPSdFg0s2zRW+j27aXpVtEZgk9s37yGVElQbZCcKXbO1&#10;shuuTr6/Prlpc3NjotjDYWN3D9mKMIriOJtznbcDzQcSNGzRu7HLb2BxlBnap4t0yKXVfAl0ZrfU&#10;7tBMDpl0t1FHKYDLBcRxY85YmKY3ASIXBBzkkdVOFrSe/wCRg56nluu6CsnhRLyR7m80xori4tbC&#10;eaednms0R5o90U8oaWB8Z8pSUJ4TBJPm7eM1h0y0e40ae5kvY0s5by1mN9ceSVxEX+0N5y+ZFtI7&#10;cndjawX6YNn4O8MaLaN4euY/tTeVbLLfRsYvOtVKv8k3lieSJCyKgkM6qoSLDKmOB8R+BYNKurW4&#10;uoUbVGuBdhbW/ht44beQIWBRg8r2qnldxmdHI3hUbfW0avdEezdrHk1rDoV7fnSNM8Pal9rjunRN&#10;TjkUNek27KYrgOWk88Hb+9jGHILLtYVpWWiXlvaNdGa61WOO2aR9K1qGOK4Rt5AjmPmRXO1VVgZF&#10;aTLRoSNoBHosnhJNPsUlvrGG9v8AUrOO7vRo8UkpdvOWMm2VZS4UvhXRsfMDsHKgbur6ZqGqXmir&#10;fzxSq0sKWd+4leACQxoLeOZkCqkm070mAbLHy3OwlRV13uHs+p5FpWoJ4l2pZPI0sSefY6lNEsk8&#10;dosjefbzwPtkIyBliA+8E7yx2tq2eitqcbie4Eckc5t7om5uLdUeMk+ZuaJA0giCjZIWOGxuZTke&#10;kS+BNT1u4l03WNP1OO8s76KBLdP3to6QM7oYTbpHJKq7JkmaLzF2swG0BCLcfhTw1qOuX+kaFqD3&#10;ury24tbix8Qxtd288EbRzZiTMEoubfLhJT5L+X8xEgBK5VMQuhrCmrnkmj+EroaTa2uu6RrP2i7a&#10;A3HkPaRwFpOYZopYWXzhICFjPbdt3EjjR1fw1qWnaLKNBmY6lpgjt1gu99rdqqOdiXEG6GXeVIDS&#10;7B5bEbyQAx+jLvwH4bi8t9CcXVhJH/otg6G6is5LjbPcQ+WWkUwu21gFjZ2YZzuBw7xT4Z8X6HqF&#10;pBYWWo3ltbX6z2txY3MK3Sth0KSDVUkilXbkOwljzweOGGUcT5ley01Pl/WfA9zqWoSpqn2xomQt&#10;BNtLFlj2blCjCypk7drsxcbgynOa4iy0e8tL5NP8P2t/tSVLrcJDb27CFBHcLsmTbFKy7T5Lqqlg&#10;CN7KK+yrnQ9E1nV73w94lGsajb3d39tuLGSFYhCLmNIzH5UQmRV2xiWaRGyjAypmPKLjav4E8QHX&#10;Y/Ddi0U1hp2j2V1K7auI5BCjlmbdJAJJ/L3bS7gNHJGofKhWG7xmlmZ/Vtbny1omh+IdP1a1u9N8&#10;+zbQRLJbwXsLPYxGBpEfy3iVIpI7pDm5tZ12yI5KleGX1YXek/2law2clt9jvIPJj8Q6bLfJlfNd&#10;RbqbKNnDRod6maLdEy7VV1II7rVvCWvrYWQv57LULVAl6Lm+nC3cUtxuW2ld0zE8cgZwSHKnOQ3a&#10;pdO8Ds9gmo+KbHyrrRmmutLmhKH7PDKWcxvMLhnGN2EIEgVeAuCAeepWW6ZpGk72ZxV3ovjrVr6K&#10;z1W0tLrTNUtZtJt7u3uEimkjtY5RKFeA7Hnblki2SKzBWRoirV7fovh7xFq0UdhqH227uo7e2WQX&#10;QuLy4ZUaTbKRdIIWJjIU20vmzgjmc/KayNL8Hu+uW0mo6TNd6U0Un/CTCGdQ0F4VZrYzWtvItupk&#10;8zZHJhRKFJXad4r0XwJpWq2E7X+uRa5dNNcGwNjYvdSSRLEhufOjWVPtCoij928LNhxsk24BPnV5&#10;XV0dkIJMtWVjcafajWbLW7i+bU7eW+ayl2LbW1q6kiY3c0EE8RLrsubK4IeEs0irKEy/BeDrext9&#10;Wg8F+MdA1W8ttIJlnvYWtb+GETks8czmf7QjqX3ebAyjgvFubg+1NH4dTV28R3Vq8GtahaTQLGkS&#10;m6MIwzKksQWTezsSCxYHnaQ6EVwzPaa3pcjatq2q3Jht1zY63qjzajYoIFhLw3MBs7wRpgkmVpst&#10;grngNy8z10/r5G2j0MHQ5NBbx3MmnQRanHY2Mt/p8V1qEV/qFg9ux86ZYpJ57id4fMJi86OIuMlZ&#10;SrFK6uSfUtXhW48KPdWtoYBHqVvLpN0pF1MGkRy2ny219aSupw0cytDIqAgLJkmLw7Y2t5cWt9dx&#10;zTlZjb6VFYWzR2zXMY8iQyRKqo8kqbtzgIsmUmViSSeemuda8Fa5YjwXo5UwWs1hLPpV/eXN3YJe&#10;SMZVmWNZ5IbdmG9lnUpEx4cbQRnKKbLV+p0uo6PPJ4Uv9A8K/Y7CS/uUgvpbETaduv7eWJlM89la&#10;P811FMUMpkR3HyuJwTjNnS0Gq2vjnRNVtzdWixxNdabFaXunXMRzw0d1b20FxH5bNsn3wzQsSrFQ&#10;zK/bW/hbwlp9/dLcx+f4jR4bfUI4nNz9kt3/AH22fylE0DvgssbpKHBDRuAwSktYdQbTGv8ATLNL&#10;ezj/AH2lXNgcv5sLFLgIdvkSpIQ55dCwDK6h48tFraItJPcj8R6f8NdUj0J9S8MhJJrpbTRdTshB&#10;C9rOSsMcb2txMqxRjeECeb5RUBcYKk2/Gdv8TvEtsdM1KLVPNjcrdaa18YczR+bG/lTPbJtkLqwT&#10;bImHVd0UisSbdnaeF/H1neRs8ca2ksCXMGp2rWKw3ETrIsrx3Sx2zhCg3NGsQYYZecVTtNKMOr3t&#10;lYCzS5iC3n2MXBkt2kLoS8NvCwkWPziGxGBtYnGMgDOcLJX/ABJpy8jKsfFPiwyWer33h+MIlwdL&#10;1C9v5b+K5LNCsK3UL2cb2rh1bDGTPlSncpjVg6azaP4I0TWY11K48Q6IdRt59LivDqagXfnW7RTy&#10;vM8jeayRbTidfMUbepQYr/294o0UNrd/piXTXdzNFA86LqcF1BDtQyvbn+zXaeMOcxq8crIGG9zg&#10;GfTfC/jzxRYR61e2em2l/bRYa70DUWuHuDERJAslndxW7NBKqiMRyE7cqMEguDktbWy2JvE+PfEf&#10;7I/7M/7QWrx3XxT8Pad4oex+y2n9tajpUa3X2KU7GcTIkbSSWr5Z4nZDkE8JI4PzbL/wTb+H8mt6&#10;hb/CDWPif8NrfT5PJGteF9ZfUdCupzOUbGlXE1w0duyIZFiWUFmDxYYxgn9SvFXhvwkbCDxPe2ll&#10;p149u7pqcFxd2V5Yu6l1injjiTMatsB2ygFh99S26r1pb+N9PsktNN1W/urHVbi0tlutIsBcwXDS&#10;N/o8t6nMiEzRrwqyKpGGywJoiul/6+QpwhLVo/OyxP8AwU++B3h8x/Dn4g+Cvjl4c0si5udK8e6f&#10;LourzaesixSR/aG3iVRI+cO4lj+VuEIzZuv2yfjVpupNH+0j+z/470mwmAie48HLD4k09MkNHOrw&#10;OblGgI+55aBlOGVXVWr9F7TwoNBinvvHEVlfzpfXf2eaJimoSJdRpmeJUDNcQMqblljklxwrBHxW&#10;TrVnbRaH/ZM0V/ZJDL58Wo2i3F4sTBwpJVZXeFRkK7bo3gLDJAwwSvHVdf68n/XkZqjr7smfKXg3&#10;9uD9ibxZaRR+JfiDpuk6hezpLA/iSO80+8hUJj5obyNoUYbSrlSB13EnBP2Jpt5ol/p0uu/D/VPD&#10;utaLqepyaZZFb63IkJykbxXCyTQyPjLBEWNgxxtycNx/jjwt4I+KOgv4M+Ilja65yx1DTfFGnRzX&#10;E4tnOZIYr8PmRA5YOSUlV+V5JHyP4o/4Jd/sn6lq1x4m8NeGZPDkkw/0mXwVq914ZvzEx2zRTQWb&#10;NZGPawcgQpujGVkOMsRbb1/r+vUhymt9T9GXfWLO+MkunaxZrazrdD+yWbDhVS2dbfDRoA5IYkll&#10;UqwCgkbdGC7ZUMllqI00G6naGBIWAHmoC0ixYDYkIYuVjjIYNlgev5Wzfsq/tufBmzW7/Zy+OPie&#10;xtok2NpPxKtLTxTpM1nG4ZFW58qG6RSwAYbJcd3KHNaOmfHz/gqd4W1C2g8feAfhd49sLRz9uuPC&#10;2rS6bNNbmMuZkjvWjEbAgFlCZVht6MKUk/6/pgqr2cT9LHfVZXLRFdN1K1Qrv025WUQq5OZYVKea&#10;0Uigq8TKE3ZJ3EAi7qXih7bTrvSgITLFalJp4Vkjt3YSeYTNbyKOVfb8qHbjkAcE/GmjftnfDe20&#10;G61/4l+HPEvh5dLCX4t5bWJbixtslJJ7R7tbQTWzvKCTFLIyZDhTGS4+gfB/jP4eePbG4h8P+Ko4&#10;b+WH7fp9yNOayBtnjZZWmiZmMc8LDfJjYcEOm0qUfGVaEbKUkvU39m078u3Y2bXUrTxB4as/EthA&#10;umS3Nwtrp8peXUbWECUrDMqyXNvLBGysdv2eVXVgOC6EHpXs9RF7pFxrGq2V7JcWswlltl+1SedZ&#10;xLKnmi5dvLlk8tvKZQ+4uFlkDLmneHPDk1pp8fiC0+z3s32x49Q/sNEuLWO92LJMlzEElaFpo2Ei&#10;O0YJ3ZwobJwdM+HmrWen6ho1hHrRu579rgJqt9AfMtXHECxIsfm4CqNryMEx0AwV602nf+v6/q5h&#10;fzNKOXwrolvfa5cT2y39u9w98mo3MEcd/a3kgRLltzGFJCAqPGSsqvhS7IUYw+Mtdm020u9f8Pap&#10;ZtZ6asMlylggjkNrJAglt5kmkjt2jZmDRRXUe0Kx+dcbx5dc20+gytfeCNAvp7eSyN5OpWBrm6u4&#10;olQxSxXzxQ7uGQGS48uSIbAxZdxfoXiHxJf2uj+GviDoEWn20l8w0yzubDT7qGyS7Y5tr2e3nia3&#10;jXcTAR9oBU4WVgWQEoq+5STW70Oy0fS9D8S39t4jS58MtfXCpF/bUNouly3VzbysxCwTlzFIpEcL&#10;FgJEJyAVwW77w7e6Lba1LrOspqWgA3jxanda9a/bLGeIoyRW6ahHIlwV3bghklnjDod23I2efaJp&#10;2naPpdxprRvP/assmp6QLXTXYQCI/Zza3cLsiMiBBjE2RvjJA3K1dp4WuLO2s/7S8IRvEIjMkdsy&#10;Kty6vhght72TziI5DuESvl0bKKcVMr6pClDuzaj1DwnHZQ67fwajBdXDtaGJReW/2e4iJjElvbSw&#10;mN4J4mDSPC5XIG+SRcOLSX2laNqVm3i6WK4/sm0V4rnRWa0uZbWUFrYebEX2mQOBuZUbdHhgjHNc&#10;Je6H4ms4LXTvFtnbm48uSy+02N3JY2485XBhZreeCe3VzhllkEhQkxg45bR8M37abrU3/CK3+pC3&#10;v4rexthNaSzxxRtF5dxby3SGGQCZwrMlzMHDNuEb5JEvXoKSS6/1+hqX2o6CNFu9C0WDTrnVVvvt&#10;P2W9vhHNHZTFTNKhYMARIoU27bo2yrwyxMSow7m28daz4q+0X/8AZrQywExGGxljmuI4ZF3wyS3U&#10;MMIUPtZB/rNyqcA/KXf2bquiapZeG7DT7dpNYimurmXUtDmCWU0eMyQXKqylJBjzlEyFsq6gncKp&#10;+Hr211rw7eaHZWqXllZ3EmpXF94fvUkdboI8bFgYbZJIwdpVw0ism6CTblWpy1WwJbpMXxnpltea&#10;1ceGb+wso5VkiZptLj8pFfcpMF+qRPIm7dlC0aNu5HQmuiux4m0DVUfR9O8zT7TMjvo8bWUssc0e&#10;2a8ia3dC85DfvFTlgWy4PNZlj4wspNH0zwVrCreW2mQiK4t7OCSW6gtHkKRTIkyQzx25b5diyiBc&#10;rtYt15O48ReP9Q164vfD1jDa2mlwW0hltNXa6+y3aqNkclrMiyxvKGLGUP8AvQxUjrnNprb+vxKU&#10;L6NFT4keHdR13xDJJYaXAsqyh08UP5cdyTCVj+0Bb1Q6EAlWkUOGXBbCgk1v7W/aQ/6Hrw9/4A6L&#10;/jWpea5qMH9ohL2/sp7cRy6PLLYz3zWTQ/M88McXmR3SrliXV42QfeTCmtn/AIXLdf8AQ4+GP/A6&#10;3qW3ZJNfO5TT6q5//9D8MPHa6D4m1rRvEPi5Wa6GnfZEaRdizI8JtY1YRM6xmaSZCEk+Zd2WU/KD&#10;1+veOdF1XwxZ6V4ktLaTxHYXR0+VrBGha3aOPEjNI7blgDRojxGEExptz2rUm8FeINS8cWvjQCLS&#10;rbTftLWthqFx9t3GWXfFJcMVVGlGA7kLt34CgKoFZ2jfCH4b6FeG7vb67vrkxPJPOs2HlL/fLv1b&#10;eeTkkseTk1/HuVeFWZVacFVhycu13otXora276a3PsJyTbu9zyzVviNrfjPWP+EvuCtxcaXO76lb&#10;RxoTqEXmxmK1ARdwjaQMJFG3bEzYYEkijqHhvxP8Q/iVbePbrS7hftelR2msCKNIkluMh5Ps6v8A&#10;LBEzBcAZAOQuIwgH1r4fsfA/hrT1i8P2NvZRqN7CNMux/hTb1PPP1qfUrvxJaWxv7q3+zx7soHwG&#10;bPQAZGcZOe1fpGTeEtDDxcatW612VtHvq/8ALTpsZTnBOyR8qWfwS8U3F+934jure0mkbzLyaOIE&#10;5OMKGBXgADGB2yTmui0j4EeB9MkzcyXGrnzTLJNdMIlDnBzheQoI45r3iXSbjV9N+1TzSNGPnIQK&#10;EPr1/wAmorL/AIQ/TbQvfCWVpAHlU7to5zllGMgH1Oa+1wHB2XYb4KK+ev4bC5pMZoOs+HfCITSv&#10;D2k6bA4OY7hIwWbvlWIJJ6/1rfCeNdXuV+0vcRxyEMsbZAKE54AH5E1u6TBPr8ButHsrW3ijfCT3&#10;pCqrLySqDknFehafqOsadbG31i+so1Me2M25G4Engnngf5zX09ClGMVGCsvJWG4/zMzNO+HF7d4u&#10;ZXaBomL/AGm7kXBx1Un5ePTGeamvLj4fafI8Go6os12xSNltYAQpHo7DaD64NYl6dL1bWI9PkvLi&#10;9jwJCiMQvmHvvHHbuTWT4qk8B6VGmqWEAnmhufLlyBKNx4DEnPTFbt2WiKjZIwBBpkc866XFdPIS&#10;YxI+0yAknjjIQ+prF1ayuDbPpOkqBcRjzGfYH68FS3c+4rW/4TjSbKGXUbO3gSTyyigxl2Bb+J/R&#10;c+nX2rnr/wCIE7W4Fi1xdXj/AH4mQRwr0xnGMcA1hJq24tN0jipbS5UeVcXIQROu/wApMSsc/MD6&#10;e1aX+j3ULGwtpn+zsRuZtpbJzyTzuPYVH/aN7LMjQWkaXLHgqwCgHt8xJP41ZsPD8OmXLpq+oCP7&#10;SxkxEyuqyDOPmJGSO35VzKOuhTnfcoWsz6gTFbwSfI53rE2NgHZ3Ix25AFdxYarqEFlHZfYIru4E&#10;mUfZtDDsA2M8H8OK4CPXltXMfht1zhg4k/eiUqSdwUcAnHerN5r/AIuvAk1/MI7WQqhgixG5A6hQ&#10;Bu56/wCeKjNITOo1ManPJJrWsyixjO5J4ohy7r95A3t6gEVhv4t07T5ku5LmIFlYRRtj5d/QsDy3&#10;0A5qnaaja28rwrBcykY4lclU9VJbPJPP0p1tYWs26+t9KjlkL5OoHLKidcc9PUAYFPmb2M7b3NGS&#10;8125hS1061liDKzG8uj5SsP7wB5wM5wP61pzWSSWkED6o8wKKsixnczvj+IZGO3HauV1OLWb2eWT&#10;zxPuhXzCp5HGAoxwpPt1qTTIJJrSOTRI44hFJum45XA569WPYe9NSbYW00L16scU7xWFsvmKVEUk&#10;ihW385wc1LZ2Wiw2j2qXdxJMW33EZQFFY9QWOM/hWsmh+Jp3L2/755RkIQNyqRgliT8oHJGPpT4o&#10;08OwiCC4heX7QPtCPG0m4enQd/8A61aKGuwrXRe0nTkniM32kwRRuU8qEhVwB95mA3HHoOe/eqES&#10;2WlXS3unygOGwsV65fO4ZMu0nP51pQQaTrAb7JHt8uXLSxhgSScsVToOwx0960bHwzHYSXrSYCS4&#10;2T3Cnd8pzgHHQEcVoodh8nRGNE9pNJcSahBcSmRhmWGMiWTccAjphc8jPt0r1HTNRu7a3aKK3liS&#10;JAxZs7sjoWbOMjsMn0JpkQsrS4/fTPgKXdlVdzYGehx+AqpbW1ne6pPe6jHcXMZjj2xAHy2A6dMK&#10;VUd+9bRjY1jGxg3V9pN5cebbfapX3Gae5J3iJj/CS/yjPONoJNeo2kmsanp7SJHsCxKLWJWZ5SzY&#10;zxwvA5wOlZ1+mlW9vDc6fa7ImYgnLMrnHUKF4Pp/k1vwXUAgO13slgbYEVhkjqQWIOM5z1ruw9Nx&#10;b5uo0cvc+G725vbZkthcG3AfNyPnVu5x3PbnIHaurm0bWGRZ9NazkdnJe3ffbBUGON2Oc+pFQ3+r&#10;QG+Jju4vLCAzKgaSRiOjMV6dOnepJPFVjtnvbx2kjKqBHgIxweCM84I963hSpq6bDUp6zt0KfFnJ&#10;5U+YwqoPMQZ425P3R6nGT2q6PE95mOHyo3lQ+XOx+dwxHUL6dOuBVCKTQrm7JImgM2128kltoPQv&#10;1GfSuhun0eBV+zO8kzMqSGPJ3gd2Pt3ycVvTpttuLshOWxn6hI1zdm6fzBLAV8sEARyseChz97BN&#10;Wiz36fbdQSNTP8kvlIZJMYwp2jCqc/XFZF34k003C2ksUcrxOChm+UNu+UEYz16D866HRYwj3El0&#10;8jzGRTtUDah7RqTn8/1rWFNyY2ZV1Anh9TqOp3dvDCuF2yYQFG5YkKcMxxzgVmRa1b3QjudMSJoZ&#10;EfZcErkoBkkbeAPQZJ9q6JtJiu9UV76CCVURypmKuV3j5uDkAHjPHTj2pLvTorUWtnpzwIFBiy5A&#10;5IyVjUfdUdelbui5aoyc7HKRXepy2vm6bpifY2zF523Z8pONwf7xP0/OtiLQvsxVtUuWjEJQQ2UL&#10;uYwpIO5lABLE+/502bxBpVir26TTS52FmR/lbfwBjqMY6YFZyeJ7TTLpNKtLe6kFyPPkl2tMwQHj&#10;cOSORxWSjGL1YOWlzW1PTrizh8x8tbhWYyTu4dmb7pzgnH69q5qw0m3vLVpUmubm4WYvKF3oM5Gw&#10;HeBwB17Vp2UFyZJNU1S6S2PzSOZGdpFUdF5O0e4XpU0dx4cuIhHp7XVzJMf37oX2BQMNgngH2/nW&#10;zpp2kiFJrRly61OyVpdPR44pAo3q+0hnb/6wOBwPrWA1/wCMI7pk0GOO4WUJH5kq+SsS/d3BcM0u&#10;c/ewBxxxWhZ6fdXCx2eki2C/KwRlLSu6jGGLDbx1znnvXQpaNAIoNTnaWSWQKtpjJODyCEAGTnk8&#10;ACrlQnLW9hc6Ryc+lra2S6hLcOVsZds0EAaVmduCwVCMk57jCiut1bQ9Md1/sswxTllhWeVDMxUq&#10;HOVUjOO2T17Vbbw5dQQQWejM1rF5xeQGEMCQ3CqWGNuRjJ7dK2ho+oXGpG/nWNIzDsecSMOB1Cgc&#10;YJ79fSuqlg2lZowqV/M5ex8O6o1u1vq0kkpjm/dLFttcxZyPu5xnklupq1p+kWuralEj7xHHM8kH&#10;2eVmjZD8vznILngkk8CunRIpLmSOWSBbbbt3h8rISMKpPoPrVNta0XSYZZbqW4gchI53gXCxj+FU&#10;Cg7c8ZNdVPCxi1K+hjOs3dW1MnUtEur0R/Y7lxcFpGZbVfkK5xEFUjG7j0Y+/NaOn7Gt0bXZnzFm&#10;CWYv/qgfvbjwNxHXA9q2NJfU9Qgik05pHEe9VMsiqJUPfqWwo/iJ57Cgz6bbxtaXEdsloJggkiIX&#10;MrHoFGS5OSep9TiutU1e6Od1NGmc9da54eihjt9Liiv7eKQxRxz/ADZOM/eAYbiQBkjpU9prhvbY&#10;WwUQS3gkd7W9ygCoQpKf3l7KMLmtmzj8PKtzbWcFtAYIzcAeUXZRISAwBwBux0HJ6muXlC/Z7TWN&#10;Mxd3XnGJZI90qkj5VBONgUZ+me9NwmrN2I9pB6JGlPf30bx3UkaD7GxhtVVyFIbhvNQfKqjHHJNa&#10;UWrWkxt7SB2luJGZnRchF5GVTA285HLZJ6VzOkW3iyO7nufHFvaQQiVGtbi03eYQWIzNwQCV4Crw&#10;B+ddxc6ja2iNNeSr9mcNHCYyqLCANwY5IO7PbNXBdWzOUvI5ydLmKR/3MEMVvP5dy1wgkWUHncuS&#10;TleoAAH8qyNTEF1ZyRwm5826cC3aNCu7b0DMuDsPU4PtTtO8QQXWpSR2dmsz5VYroxM6sSuPlx8n&#10;B75wPX16ObTNTvo1S5eaBFk2ymTbGjgDLANkkD/dFHKpJpBztblG18LanNHFJfX0EKxwkskixyqc&#10;8c7fmySc5JJ/Gr9rpmj6ahvtOhaWZEC5cN5ZI6EJwDzknPTr1qvaXC6RbwyxGAxOvmsMssSqrctu&#10;I+778kmt7WZYbdFsdPnjRZcStExHz7+chmOCT7Z568VtBJK5lJly7N7rOrQw2l9BH5DrLNBD/q8k&#10;DBOGHzLzt6jJzii906OzeW4vZ4ZTclYYV83OSvJA6s2SeQOvtXL+H7ODTLi4s7tIniEgeSFQHn3j&#10;lW67V7EZA9MVr3NzZozX0Vjdl4z5KZiyQ5wCY06YHYjgetXOasmzOMW9EWRZQXaw6lJDI6RXAcPd&#10;ZiiheP0jBXKqAAD6mp28SrHp/wBpnnjWRVIVolMIkOfYfdbplvrXF6nr0cytBqV5BapFny1bYXK5&#10;+6F5+YnpkGob26VYV3x3EphhW5LA7QzKAEjb+FmbPAA4xWX1lWbgjeNH+ZiXuta9a3DR6VGoljZZ&#10;5IYiJCsZOSWZs9O2Bz7da5VtV8T3by6zLbtDE8jPDLcrkOZewiJJz0yScdQBXT6ZNrl15dlqM9xG&#10;lzD5iXFnGDzJyVeUj5PQjH40up6Dd2+i/wBi6hPHFbxGSRkgDebO+MqQVAI2k/KAevJrGfM1uXBR&#10;T2ORki/tWCexvo5b1UkRY7iVGhDSu27AMQDbV9FJHvTdL0JdIuG1CK1tDcN+8jLSSSvG27CBW3Hj&#10;I5HQc89q7K0ltL+0WztjK108Y8uSaR0ZFiXDEZUYPGCAM+9NsdW0/TLHyr65SWURuZTCwk80j+Lu&#10;oC9OmB6dqunFdzOp5mdaeIEQyNqk+oXU21vOW2j3hnblvJIxh06c/wBK07fUNHiB066u5rR1kDoS&#10;/JUj5RM54LE9EXueetZGpWF3bPBrNkfIF0VjVQDIIwEyxHCpl8EFmHUjAqrqGkeJAW3FXuLu3KWQ&#10;jEMKQqgyrDaDjGevGOvNK/Lo0LfY3Z9e0iaF9JgjuLaeFMz6mo8lpmkb5UP3mLbeu0cAZNY1v9m0&#10;7SLn7FGrOqEv5rK0sk2RtMQ25VWHByozyc1xVpDqVnqEF9HpkV1df8tZ0Z2dlPBJLH58kdSQPYCo&#10;pp2sFvW0KCG0uDcLcOyAOCWHOWU88dACcUnX6iUNDZh0u6vpRqmvSInlp+7aMPGTIeAmd4yyDOBt&#10;OSc11cOiRRa3Lqej3luVlgHnPdoQY2fgZTAXJ6HGM+lZFtpGva5amfUYL2K0ktjJA85AKTgcudpB&#10;IPVe+ag1LTkg0mGK5kWRIIVn8jUXO+Nu7ea25sf7OAQKIruJpPY0Lm8vtBskjmtLBS6SNPIsyI4j&#10;TOCsPU7gc5GMVhXSWXieC2iW6ns1uowZFZgPPZTuVlYc/IBhVbjPrnl+kaNbuYW1QXVs12cwukbr&#10;MMA5w5G8I5Ixk4PpzUVzHJptw1rc3kVrcOFa0McJnfZ/EAAuAx6HnPbNDd1awkrNXKGqaLpvizUJ&#10;YLX7NaOrKzvJl3BACgMVbDEgcHHyk9KreIJtP1HXAscz+XAoUvw6kqBuzuYYJxgkiuh0uy1TSdL+&#10;12j3DwxytG0MsADhmYfNuj+6QP72fSibw5pD3MzW9pIZLhR5kQJDRqB85XnDM3c9Rz04rCpFONrG&#10;9Ntu6ZTbTbKeBI5LloVO6QpE2zJCkqqsvK/lz3plvdaneWwOnSvcND/qoZbckxHHy5ckZP8AtEr+&#10;tbcXh7TNAvM3iz5fEsWeY1AJILFzjI7ZJJ9K6y7urW3tvMieEJglcn7xXkZOdpJJ9K5pRsnbQ646&#10;vuUvCyypATfXjSts33McZXEhZjg5+Y8c/KPzNdlYyXenWX2ewnjR/nJ8/bk+m4rgd8EcD2rzRtSs&#10;Rbte3qtI0YGVt8QqAxx05ycE/ePYHvU1rcaKlpBfao1xKisTLbSfIWI+YfM23j0AHPUk1tSrNLUx&#10;qU1eyPSzM9xOkOpSPIxyGb5UgTjhUJBDnuOOOta9nY35MV3o08sbzSrKFbJEYjG3cM844Pb8ea5W&#10;x1TSdNZrzYqhU3RtGTI8aMdwxuwEA749eTW/ceINDm1NhBjBaEmZs+YVKHI4HPJ4AyPWuudWKV5M&#10;whBt2SL2raXALtH1GWAxowTz3wrhh82BjORznnp7VUaK9tbmTbHdPF5bJDcBl+fI3ZIYFG44B644&#10;96ttrelNDbJYlXeOXzVE0ADMSMEtznGeMbeQAMVl6hren6lInmrLHGgGWicsWfquUjPyDknI56Vk&#10;5Xub8tktDhbwadayJqXhGdNNuvJCi3MbZZSuejAqZM5O1QCD1NcHLq/jO3DLcxLG1yqszwxSGdjn&#10;KshJARSB6H2r099e1ey1VDp9hNKGBiiZpMMuzBJIZiwOOMnO4fjW/B4qtJbVZLdkhuSN8/lP5scQ&#10;wRh8bsAdAema8/FLnlvY7MMrK61uef6R4utvFOnS6TM94JVQRoIsBg6egAAJJOQCRisax0620WaC&#10;1ZZp5LbzLlbi6SNJpVcn7/YneRgDjjoD07mTwnp/ihfNcpbXhmjure+tjHFIoCH5ZAcCYAZJyM85&#10;GDWjLoOu+G43l+0QXqwRrFiOOESoCM7W3kbSd275WrGOElNJt3sW8Qoy5Wc5p2mandQR3bW6SRhT&#10;LAocNIWkBcKG2cyAnkHgY9qd4b0a4W0Y38KREsIWV4/3kMiHB3qxPPI78cmu/wBLutOvobK3sZy9&#10;zayNLHHcEbufvAhcKeOpbpnrTLnw4dQe4v7h50ErupjRFdSgGSTgg5PG3Jz1q5YXoafWOrO+8BeJ&#10;dFsnvDqolmhjdPNKRLNEqnCD5yvR+mAeD719yeDdX05mngjFwI7hoQ4tgwEqxqQiurfIMdt3Bxzn&#10;pX566RJp2iXv9m2jtHmGNPMbE0kQZvlUIBgfNjJLcehxX0J4I8YNpipbRzGTZKXmnchXdwcBfkzk&#10;jHQZOOTXyec5Eq0HTqwUk+j1R7eBxyjszvviZ4R/bG8Kanouu/si6nosmkyar/xOvCXiaJltRBIx&#10;kS9W5WQ+RGhHMUSjJPQVa8Sf8FCPhB8EPFemeA/2rbXxd4TvNTsUSbWLyyuH0EyqHRo0lYMEdW+Z&#10;SjuPLK5IYEDptI+OsOn6mtnPPcoqYIhuBGIt52ncrMWZsc7RjrXo+ofFH4efEHQ5vCHjaDTr2wmj&#10;ZLqy1G0jubeVGyAAswKFycklDn6V8H/qzVouEaTfJG+m97+bTlp01stttvehjo68r1f9d0e/eAtY&#10;8PeONHsPFPwO8QWXivSSvlS3NnqcccFqgRViaOGIMZZCoJIY8NzntWx48uNSee60jVjcxXF1axva&#10;wLam7P2WNtmJFciMNkMz7CMggjOBj8P/ABr+wF8OPDmox+Lf2avFes/CvVLe6S6t/wDhHLyRtOlm&#10;zz5tnNJ5bHB+YBgDnBHY+16P+1r+2n8BfAdnB8UV0b4rzRTz21/Hp1vLY3s9gfnTZKCI1uSitksu&#10;1mZEXBJNOrgJwd7ff/VvyNY47+ZfcfrBpNjcXMZiZmbVZXxJNbqYt6o52r87yoiAPmTkFj83Tmuu&#10;s20p9RivSYdImuiwls1meV7udWIGW2iNNwZm8tcHJAr86vgL+2d8HfioLyxutIk8GeI9Otba9XR9&#10;W22cBivPkihnvtzDMruFVcq27Hyda+kdK8aQ363HhO/hlnUTQXsFo0iy23nxL5kJim5XYsrkNkHt&#10;nPbJ4aTbTVv6/Q6I1k1zRd0ex+I9NsdM8PX+nWsGnWMqO97brcRiC3N9v37CYwzKzMeQAWLAAcgm&#10;vILW6+Jfh7RLLXtFePS7W91to7rTNDJns1klMghmgMixySxqYTvicBsybmJUYrMvfiNcyapJZaRf&#10;WF5dkCXVNNe5MTOqGRZrgSb2iZjtC7T3HJFUtb+LPg7XXs5/EuppG7CC9urfTHezRmgfcZVCswE2&#10;OQFbaVViSdwFbxwM2rct7/1/TIWJiup2viDw54R1K91PS/GGlRxnUNIa0jsrq2S6edTJE6XazRZW&#10;QIULmNWEiHqOBXUhLzxHpTXegaZbL9llSW11CS7CW0gdi0cgI85y8mxmIkBVX27huOa+Yrj9pyyT&#10;WBLpGu2N3Y3WfIt5CYZUhJQOpdUDNIZFBRghPB55NePa58YvHXjDSIb3S4/ElnBp08pvUjuTLBcM&#10;s+EDJMvzIr8Er/ATkMcCt45PXtdr7/6/zJePpt2W591eJPFmg6X4o03VmfSrWZ9QvbcXV5/pUcwv&#10;YlRIpAYswhLhTtYYDBRuPKitr+3fB+lW9roelpNo8kU8iWbvBbxw3FxFEXV4VZiWN1u8tP7gzvwO&#10;v5t2nwv+N/jzSZtXtNUtrW5uroXUEMGb8TkN+8hlO3yIkk+9HwpLDdgAHH074h0PwQIrG6fxNZG5&#10;0fRLS91G+tS9xbCMysPOVbctOpkKfu2CMG/jxxnnqYeMXytv5I3pyulZW9T2jw/498U+I/EVlJH4&#10;XjsZZUv3t47eZF8m0cRgSsYWTfK7EKPLSTac4JBOevhjs7fw2Bqe2KfS9Kih1ya4WJ5HiuS4iZLp&#10;VSYhmwgYJlX8xWXC5rkmkto57DXtENrqGjahZWyfa9NuisVrezNkTfu8OkW5lXzNgEYBLkbc1a8U&#10;6NF4O12x1fwp9nv7eyh/snU2luRJJFaPHKRPCzKA7rI29Mk71bJNcrafSxXLZ2PTtP1K28QeOYY5&#10;54LO/wBFm+128IlBaFZ7ZopZsoCjk7wYnCFUZezHIwvDT6nrnizVtHuBFpiNqk+rvdWgbZfiNEYg&#10;zENH5saIY2XaGIwwPzVyOmXfhzVIo30/S9SvL+4jFrbzr5c5Z02+YHuYVEiJtyzqcuVPC5OKzhrs&#10;lvC1rBI+jPZRTTNbaVKbiKWdkKY+zvHuVWDAyAoGBXceRXLWqQpxcpyUVoruyt/TNOR7I9Ij8Mfb&#10;XlaWK3ntbrUGuLmS4ijdrqNthSSY+WjlF2/JhieME44Gfquvz+NtEWPxfaTaBMLOPZdNGn2dZ42K&#10;ReRKuXkCBRhflJUjjrX5y69/wUW8BeJteg8LaHDqtwhjn0u98jT7i7jldGRCGjj5G4Eks6jBPAO4&#10;49p1T4O3PxM1HQfF8+p6/Y3VnLc3L6Tr1js0R7e78t4IGtbaSTdJA8ZJcsN4blRwa5cXjvZ6Rg5y&#10;tpZfhzP3V5tmv1dpc0tD6NtfHegXvh658T/CvStW8bXWmGQXkNmEt1RU4VI0ykUmdpUqpJHQ4JxX&#10;xx8VPGPjj44eEo/BNlpHi/w4uqrb3N3BoUMejXNvaG6ZbiO7N1Isyh1wDtQMQrbRhxn7U0D9lT4T&#10;2/io+O7W2ji1eeFLa0j02aa10+G1BErCOwUrEB5jFirhydxGc9PUbjwxpF9cQPHbwNc6fFIjqoiS&#10;ZYZAUEojeQiRWKsAX38A4PGR48KOYYmd6s1RhppHWe2qcnorPrFfM5/aRWh+f/wS/ZS8WeEtM1i8&#10;+Nfie013TYHt4dFsGijvJ7a0bO1n1UKrXDoVOY3h2gEJndyfrDRfAfg/Q9Jvm0uxZJNReSe6v7yE&#10;yBLmVXZ3EiKrRsJchFRmAZht+RCK9dhhjutSntbGAR3EYke5itIGMERtFEsgKAAb1jI8xNofbhtv&#10;yA14l4s1STToFudAe7EEGpi0+33t28lrdXETSJPbXDRFvKG9olMzRth/U4I9nL8spUHenHV7ve//&#10;AAer+8J1ZT+J3N3TNJnubua3uLmW4eQXUNjdXC7Z7a4tU2xp5x2F1faCQ4+8rE7gRtvaTp0/gjR5&#10;LTULlNSujdR3KW906PFLdJt/dW4AMcT7iw2H7pw2SBkeT3t9h9M123W9g1iWZtBh1DULfamoIyzO&#10;8SSxmFY2V4yVdpCuxAATuOdvSpfEOmWtnpWoaxE9lcX9pdLfJevHqZkso3aaz+z4hDOCYljYj98v&#10;3wcmvUd7WJ5TtI/H0elStr9tLeJHtQPbRwlbrdKWidreO8VVYJgBQBgkHoOKxNM+Keq6/ALZp4La&#10;eK4ltrA6tA9vbXkRjX5ZvKG2OeLP7zBKq2QGI4rj/FPgiyXQrbxFpLxvaahdJFo1xp11MBZTziQz&#10;yPGxaGMyO7qV2gIxzgEk13ki2OgxwafZ241PSryy2TTWqK9ncT3M6xyRxxSjyllZy5yGA4UKVTmn&#10;JRtov6/r+uo4KL0Od8Q2tlqEtzbXFtp0slkskCXE0s9rJauu0RvFHd7hPLPvIViPLBYMOQTUWpaL&#10;reja5pOg251O1vIk89L7Q7prX7bdm4klunnDFbd2kRWB8wI2Sz9Ewd7w1PrnjnwZcX/iBbS+gmWS&#10;2t49HuDqltIUj8uD/RbnZKskAyNi5Bxncd2A/wCIfhLXdStnvPDt9JeDUXmjurCwu1sJra4is1RV&#10;hW4SaMbZyZJN2Qg5Gc4NyWyfn/X9fmZxnrY0PFHi+88NaG134s063vUit5bjXWaKCWKCxjaTEjsH&#10;aZiEwyMqtGZAcFQeOF0H4jrrurx6z8N9Q0iefS44WutJM1taXdzE1v5SyJCgcSKoaFmLqqIX3B25&#10;FcI2q6jeeKdVhsNTbxLpdlocdvHp0sdnJqNjHMo2LbvA3nSYYE7V2RLyDkECk+H2m/DjVPDmqeKv&#10;DsN9dm1tS0EFxZRwy2e8rcT2fyK1wrSSRoxDdDk4VQ1OMLLz9O5bim9djb0zw9qHifVtdvvBXiPU&#10;NL/tiSKGfTL3bL/Z9/LK8lzFIsLFvMAcCMpIpyTjNejtpMVtqyaxod2k9rc2/wBme6WzibT/ADrG&#10;TzWZbmDYYCjbkkjeSNSeQAwLN10PhOT4k+Gzqvg6/isbDXLaDULeecRXF0clfKuIJYmZEcgeVuw3&#10;3SNxGK4v4n6vBZ+FIdM+2WMa6tdC3ksbstbG9EzOWgjVHjRpW3M2xpkAYnGchaIT5na5Lkzu7XX9&#10;Vl8Qajquo28lq0k0aaY+lzm7/tIOIwr26TD/AEb5eZYzIyuiMw5HMl9pCpqWjazrUVot3IkmlZvW&#10;ZWuW2zLaxBkb5HYSPGUHyMv3txUMfKPG1roXh3Sr+40+7tBbWWoabfGyvp2FxpvlEsJJZWaN5I94&#10;ChQz527CcEg8zc/EaXxT4p03ULDSL8ajqEKXtnbrdtHHONL80pPFA6tG8AkdA4hkLqskgIOBSULq&#10;62/4Hm/6+4lRPbNKjS71G9spoI7S105poE0/S5EhEdjJC8R2sq5yG+YRbVZXBwORWLNc+FtN8651&#10;yzt5dPZl1GWV74JcuiRpHEsyN5cKRysAqlmjViGyC3VdN+JOn+Ib+xK3NrMdYuE/tq3nvRFEtjbM&#10;0YltWfzIZD56kNEu1gOp28tt3GmXmtxT6lBpYg1GxddIvZrpLWSa+toyr+dKEYvuZUWRZBhSGyVO&#10;SAShb4loKLaZNPG2k2H9ixWFn9ieFnlminl/dDzhKHKysJY2jDgbVZ9q5AOBXCXsNh4W1dviRppt&#10;4he6TZWXlPIEju7VluJQqSg7ZdqM8ysNmGkKnLEE6PiWfVrCC/03Qr2x1aW5vI7G2tbq2zaQyyq8&#10;ivcy24eeJfLX5nEO1QmMjOa8rXw/ceN/hnM/hCKDS4dNSSwk0rxKJrtNPlsvMt4zaKo2zbGwqyJG&#10;CYisgBV81nz9GbQoq12z2jVdPtP7QXXvD1nHZSxwD+0bS1njDS/vFhuI0X7m5Q/ytjIcsCcc1p6n&#10;qekeHbG3vroXH2prY/Y4ZkjlnuIY45ZNsMsDKs8jp5hwCS+BnaRXnPhzw5pV5LeeIbu4j0jUpYHv&#10;XvdMvBe2cJuLRYIRdeZCiojRAASOChc5Zz26Hx14I8RS6Kl/p2tw2Oo2MUzWumXUQvluEWMTXXl2&#10;5TzGaNd/lSREyfdwzIaxi9rsucdUinp/xJk1zQzdz20Z0q5Il0+6liuQQ1ozR3sG6OBZofs0qcwy&#10;4duq+YpBOdb+LLi81T+yvEFjo76jPdiey1PTvKIvFW48u7giM8KRTeUil1YlS8IAOAoFc5pOu/Ey&#10;2v8AS7YRaM6zvcH/AIRtZm02c6bNL+61GB7qJZILhSZIZ7d2fGzcNgK59I8I6VPr+rX1zYa1Ne2M&#10;igWkljKWjnW4CiZLq1ybQSboQPMVVU7X7OCdOWK6ES01aOeh+GXi3wR4n0vxUl3d2MT6k+lpD4cv&#10;BAJ+PMt3u7SW3uYJXeMvDIQ3QgqV2jO7q/hv4bt4rguPFNrb6XqmoWwsprjTYle31Dy8lXlijUQL&#10;eQh2GHj3zB2IPlnaJ4PEfinw1YP4ca2ns728czaVeG8jVJWEvlyyRIw+WN2fcISjYCsMbBkdjDfT&#10;+KWt/HXjHRrIzpDYvfXkUFvcBp2wsd0rfupCLaJ5kOQHXf8AKd6YI4Xd/wBSOeSSb+8w/EGi/wDC&#10;O+HZ9a0trk3FvqKGRvDlxdPFBbBleIi3DyJ5aQt88UewkH5DtPGVq9hZ6lqVxo95czaR/abJDY3F&#10;jZrNHdKYzG4nil2+X58bkNGzO67cgja2fQG8FaLb2F1bQy3+nTi6Dz3WhSsPPZjFNLE2R++SZkG0&#10;MCQoKlhuIFmwg07VtS07xffx6XfQ/ZJNMvLuZRb7b23ZU8xAquBOzhlnDNtXgRndvFDj1jqRGrZa&#10;/wBf1/VzyFfCN7YeA9W0DXNJ8zfpdrPfNqkUVzJJaRFYJ7We0N0x3PCiPuik2HflBkVtfEHwhBqO&#10;haLN4Rhkl1LwrBHewWDTSm08iSN4lhCtLvlRV5RZpA0XyqGIQhvSfEnxN1bwjrA1XW9OtYLC28q0&#10;ja7kFxcSu06CI+ZEfkWVi0KRyBW8xi2QFxVFbbTfEPibWPCzXcNt4qS0WLUdR0iJ4VsrYmQxLG1w&#10;CjyuNwmxnaTzwcVpG6SZPPK92ee+GpNb0CyWRr2e2vJkivTHctA15aPGk87wGSWFIvsk0UMflKqq&#10;pZWbCs+Kw/CPiPTvi1oV/wCILbQNS/4SK11K2Nl9lvmgS41C4CSKkLCWKMLHEWQRyEPKiBSCxQn1&#10;TTNNn0DSpNB0PVLu/v8AWHaKez1G8jjurLy53LtZ2l0Lhm4dgqF2UbCFA5qlJpY8NeErq5itotUv&#10;LW7F1by3NlbaffzTRSP5csjiZoZZ3eRDHwmzHXO0UnD73/XloaKqtzotU0ySBtKs9WS9iur2UaXB&#10;qLTKy/LI00UN2yRpcRM5Z445drfKoEj8gnyv4Z6xq+mWV14Pu4orbWLMOJNKTfLG9nFO0QW3uW3z&#10;ZaBk2wOGVZE2hwsjKNnxVZ/CFrm3+J9xaWd3qs89tpwe6kgSZNUSVolgumgaMNJCdxLncESNlyOM&#10;T2epeMND8HNaqY9JjlmubmzNqn9qIsrKrW4gdVdFilV3KW7J8iM5X5wKHT92359/xFB3Vjen8Daj&#10;exfaJNVvLzTltoxZ6dqghkgNxA5YvKiW8ZUrIgypkKKQQEU5B4bw348vPE9pc6/oEGkWGpXGnSqN&#10;KmMNtcTyRzs08b71aJRIuHwyBh8gbruVfENhruleI9K+LHgPWd2iSTJqOtSWWnx30T286YnRkhHm&#10;JNCU8xGDuE85zluAvFxz6VLJ4gudDmu77Ur2SHV1vdMa2tbaxtsPsdIJz5SQyNG3mg5lEhw+N7FV&#10;yKz0NIvzOz8Q+L7nWdGxolrc2flpLY65qPmRW93pcfksrv8AZLmGZCuFQMpwUGW3OuGrV8OReB9b&#10;tF8ReC1jSPVLqISalDKYo7i+u/3JjMcJntykgDHzApR5duBnctdFpF9Z22qu2gW7Wd35f9o3v2K4&#10;aGUaZKWulllhuInt7ncu3E0T/cZl8xSFFWNS+H9zp+uy3mrzz6Zpd/rKarqR1KNIoRazLH5sAFu0&#10;FyuGLGCRH82Mj/WFCVYbt7u39f1/kZ3TOOHi3UrC1kdtImmMTxK+kS/Z4gXEZlu4J9you5GYQtLb&#10;M7KX83bgMKqX72hfS9S8X7tAsYkF5Kl5JmbTbyMbobhr23MkRlhDeU0Em9G3kh2JCjN134R3l7q2&#10;rrY6tetcSWjXGm3cF6CJbdUkjtXkErktctITDOVIDbQ5XLNujsvC1vokv2HRJGsEuLa2njvtRliV&#10;I7q3JLC7topYtsofy1YgSIdoBICk04xXNe5d420PWH8L+DfDQsfF98Ii0YeGdokuDHJDtl8zzI1W&#10;eJ/MX7waMMQfvgt83O2DyfZ55Ph4L21triOH+y7mxSWW1ljHAM0STITEhSOMMcTohAbco+WpbWXx&#10;Ov8AUm8P6xMlpqy6U39kaov7qKC3ePb80Ebgt5Sr5ZDfJjlWfZurW1bS9f1HUbbXpLnxRb6hp1mi&#10;3NnbyLLZ6neF8GC4hTzhOtwmTFMjq8PyjCEgFqVuu/8AX9fkZtd3cm8PahJ4jhu7ixn0jTtYi002&#10;upan4dULN9ut91uC1oxaZiI90iK25Gd22/w5xPGurMNHtPiJ4j0vRf7ZhvTDp2rTtNYwXCRlVSO+&#10;meAyW4lOTFE7hd/yKxbbn1Cy1HS7qRgjXF/Glw4uLiUxRXFqYpG2kt8rEI6FVkXDA8EHINchY+K/&#10;CnjSyuka/b7TqOvmCGUFJf32AirjYwkjdI9yq3LghgQxppO90v6/AhO2pxXgDw74isdIvGWy07R7&#10;77Nc/bNPdbhVE7SK3nWryLbqsb+Wh4LxuCwL53VoaL4et5/CdtfXk2l27+dda3qkNnZxJaXhhZS7&#10;7nNyA9uXaRcFOd3DqCKzJL6yN1c/2rr2q6fa6vdE2ATNqthJbRBI1WCZ44t7SqPMiIUSq298gkLz&#10;8PiD/hD7d7Lxnf8Ahu9ubRpJTdo4+2W9k7vJNcw2csYlmjZEwEtZBtAbYWRCw0cW79DTV2Z7D4fG&#10;hQ6W66XPBa29mw06CXST50n2hpirpMI4ovOcLIxUFdkcmWQHYMbXiebS9akvvBt1c31vq7tK6ajc&#10;wXMSXTvt3/Z5YgYmQ7VwVzt6BFHXz3w94d0OHV38RG5jurTVTa2+l3ttGBiW3PMU80nmK8Uu8PEs&#10;qmRZA7B8kmu90rW7nQ/FOqeGIdavdTt7i1gktP7UlntpFJjbmFRGIZo5treYYpQY2jBUAsax5V0Y&#10;mr6rUq2Hh200G5uZptWmV/ELsskr3ctrNZAABIreR9rLGpAMayBirfvCDjjG8TaRpWm3EUGqXur6&#10;gLW5W8haI/ZbqERSEz3ZeJrV3JKGSdk3qrKFkjdGFZnhbWRe3M2j3SX6TWlm7Xt3PISzTWsoRrsj&#10;UUdXhuUB2SGYB2jIywXK9fqutaDdG3tbS9hguHd7m4uJraKW4gt0UWl9IDND5cACg+aqIFKqGTch&#10;OHqpasbbdjiNZuPCGozQzfa7exuYrwwtpIe4+S/uB9pty0222EtptRJFRsKqf6tuFzU8JeD7m91/&#10;RP7JvtUvUt9DkuBL5sVzYJJKGS5SYofMMlu7BVd/vQCMSfOFdez0rRNM03wVLpfhCO+024tIPJ8m&#10;4kR57WLUI1ld7WS8KKYJkcqsEmI/3h2Mny1FZ2Ws+HrCzstZ1nULfTtRSFYP7PNvY/Z7iC5E7Wiz&#10;R3EkLSPvdTGAyTgum8j5auMo2smS5WVhmm6ReaTYX+m3FzD4f1mC6F9a29+0d2L8rIJIpLdnWX5Z&#10;lCb0ihaSBlZlLcCsdNR0C6uLi3t9RnvX1K0WKfTYrhLz+z9QRJJCZIYvLuUiLDzYXjUBmyxCHIOx&#10;p3hqx0OzeGGCGHw7Z6VdXv8AZsli16lrcxSRSQraXe0XMG9ZFjkgaCceVuxiMGQQfFSy0m78H/8A&#10;CYzWtuthpTWs9hciwtbwJYjGyGMXTxzxGVgVVyiugBAXGcWoW0XX+v61+ZCnd3ZN4RsvHml6NqGp&#10;+M7OyuLy91C0lkfRpJb2aztygBljjnXejSDYzReVtVI+5zmt4XtNT0PS7PW9GTS7i21C+uJpJbyN&#10;bPVY5YQyrciEwAXhRD5g3rHJKoGC2cnQ1PUPCkmvWfjGystW1U2pNjBcxXc95FZ20h8l0vrSRI5o&#10;wgZjmWB3VHLRybAMbHi+Dw3oFkmpt9k0Mz35uVl1aya+0eG6iJkH2g26RGCZSrIkpZSGZRubIUS9&#10;dGtWO3Rspa9rcurtB4Js9Jh1TRrmWS11C8sWm06fRtjFoLpoDAjtDK+f3iSbFO07sPmsr7PDYWmn&#10;6hos23WJbm3sb6a+k+2zaoIFPzRzWzzyM8sa8R3CMuxSGKkBq6W9s7C+sLa8M9hqN1DamS6trac2&#10;zOm8BorZ0mVWimwvllmbLMFJxk1s+GdV1C8tT4ksrFre11seWYLmaKBPKmLzw+bETuDlnK+W25kZ&#10;iylkyBPl0E3ZW/r+vkebNFpj/E1g8eotewSW2kX+NTKQSwMFxKlpHJKjCJhmPzFidQxDOcElsGp+&#10;OdJu1t77Thc3z6rEEvzIJrVreFwd93bQGSS1WfBKb48t821lAyvo/jLRdG1jQbjUNPhjuYL9E+0q&#10;m2CO4Uqp/wBJk8tJo5FX5UKSBg6oG25DCifD5OoJrHg2GWS+uIhaWVp4hWJYPPsHJiW4vYsXcqsS&#10;XO7zmALOeWNNb8zB1LxSZ5f4s8GKl5Lf2dnqun3utanA91NpV29o7BkW3khS/S68q5gCYMUdxEsb&#10;AFS3QCWw1/xnY6idL8dDThp1m0ct9c3tsLmDUBbRnzDapJcMILhVCi5gfk7DJG7BlI9xS38RXujz&#10;LdxmOS3VILXRbyWO7s1dY3kmJuWjSUKTnY3lgkICoLbgcHUPDfiDxTbnS/A2pWlrqSaJJq8F7YfY&#10;3DRxBY83EU8RNxA2fm2qHx8uQSCHGV2kyefTU81uJ7218BXeiQrMi2c8v+gTk37i1gLlrOAOI5zI&#10;mPL3MW2oQIwSi5xtH+JtqfF0Xh3WdPOnyz2sq6RJdqIoboSiH7VEkbIJVeNuUy6EBipQYU0ngRtf&#10;0iFfCmt2+of2trE18NIt9D1E3Vmywsu97BrgArvbc/kxpiOMtjIU7fSB4j8PeL7xPBHiEw3EtjqC&#10;Wz3WoSW95cJcLEZRaPHLKskU8T5IljTJO5iNrkBye9zRNdtDnjpngO18QWvhtFtLO8W5n1K701GW&#10;1+2K9wEErCGCJw0bSrjbIpDbAd6MRVy68FSapete2E9lbkowNjsa3Lbm3ie3mMDhZo2jABG8OjuD&#10;uUkC74d8WweJNcTRdasTLcWV3JpGmwzosV1eARIhSKKU/NudRlEcAKv+yprz3UU1m8sjrOgPZalJ&#10;4e1C+iXTkvhOY0ni2vGS8jymeNWZ1BQbo2Qx7HX5qjHvoZtN6M0YZvDsjNJrosbNbPSJbnVraGZZ&#10;lt/IAt3eWFskAhcqwD5+Z2KMQzY91ofg3xYJdY0EMy3zG4mk0zJe8W3ZZLdo7mNwjeWYFJMm7JGJ&#10;duw1l+FfC3gC1h07UPFNna6T4puL7z7Nby18m5uJFZFYxm8tbdxczeXF5m1mRyNy85Zua8S6Pruj&#10;eIrbW7GUQ6dZzXd7NDfwWjtJCxeNo3kGxAYWl3RCTa4PHzK249VNWldMmVvQ8u1b4hfEBNY0PTtN&#10;sdFht9Tup7iwv9SnaxmivAzyz2dxBIgDrGhYRkPFkqQVP7tnueKvFsdhBJe69FbTaNJbqt3rOkq9&#10;xY+TPHuufMlVT9lG/ZGMq7A7mGEB23/D9trum/ajqFzfXNxHBaRS6prqqXv0mzc2SI1u5PmIrmMk&#10;oPk6F0wa4XW7e+axd7++uGsPs0um/YLa5mtpHjkuGVbUJ595bSo0o2PHMiq3DbIRgHshJIiUb7mX&#10;pUtxdeH5Rc2k1veQ2+65ubu5F1a3dvHKs8b2+qMqJNlR5q26uq9Tww3VU1/wzqN9rGn6xe2ky30V&#10;la2N5a2tjcCVLC93xx3YMN1KsbQo2ZlSRfNBcjJEYj2tF0G98P8A+gfatW0O21EWzNZwW15Dplyr&#10;srzMAUZ7GcCNEUGOSMsMlBh83PD15J4dvPN8UwpFvnk0+x1G3muoNSNrbGO4aLzPmjjEnyuEdysh&#10;OzACjG0qnZmXLJ6dDyfQ9B8aaM9v4O8S6hdWdvrUt0bfULnfcyzzxQMVjjhuZVAlSJQgn8lCyBo2&#10;LsTIPUdP8P6HrEEV5psVr4gsL9zANfs5ltSiK7FpVE8jy+ZGq/LaoqZLyNgSB9vpVvYSbLfRoprS&#10;9RtSTWJLCC0xOJp4PNidLiMwwXLTNCUkEpSaMgkMOFNC68G6ULPT7/xpq4uLllivIUvmlnsXutn+&#10;h+fHDOwhSF186OaKYLiJlYffWspYh3Sv/TH7LQ4uTRruz1d5vEOpano93qFzJY2FjYNavYahHFJL&#10;5MsdyymwSSeBPMlSeCNkdcjK7K7XTtdvF1S5l12GC4t7O9FjrWlWqjTRHCskkTajAPtMiGRkUAhj&#10;IHljYARyENVeOLW9Y8N2/iTSPEcdhaaZFenW7Swg89p4NOUNcvb7mW+geBUZvMZGJikUjKYc4vjr&#10;XbP4etNpuoLrcdvr6W0moWFoyzx3IvoVjgupTDBcwmO7jiZIxOqbpfM56Cs1NytFGigle51Gi+J9&#10;I0qKLRtT1LXJYZLCO70g6rDNL9subWJpr23tL+OKK2u2Me3y13CdGDFlYkpWf4H8MaXBeLqkd1BL&#10;o0v2W8sBYXbGwFw83nS27wSIHs5YZgrIpZQ6kqFUnB2LVdNayN+ml661p4Wv7eKG80ZoLoTQRwxm&#10;OSFrCV3b7JIMyRF43jiZmjjVVMdbviEaI8M174h8P+RZarJPp8kto5/0jTQATcQz2sQa4XdysBUS&#10;K6SK2GUMcnO7duo7LVCeDvBnhfw7EYpYtHX7RfvLIbG4uL63kuFvHdMysGEM1s24HCxBlGHXIDih&#10;4O8P6praNaapNrmq7pbh401WxmtbdbW3RUkjhlt2KyyKfnTfJnYhKiVN5Omtv4T8ORXcniTxXqFp&#10;Z3Nxa3dnql1M9xa28+/yrmaC4ZvOTe0sRkgJxG3zxggnHQ+D7DS/EWiT6NNdaPcnTMSahNp2oS3b&#10;2k8Sho5bh3ZHKXVqwmEkxWTDbX+4S0+001/r8hWtqmUfE/hu40W/l0XRfD11qM2nsmq2+1ovsck0&#10;OZJktJIjKLWT94xKvFGjM+UkCliOOvfBviu40KK0tLCa7SV5YBLoM8lpNbzWdwkscQlkkWBWi3SR&#10;TQ7vLchVLtwa9OltfDF/PZ6ndanAdQmlR9G1mO5uoLG4dGd/LKLdQwzyQxZKuqZCOpxkMK8W+Cln&#10;HfiTVPhnJNYNp0t7oUF5opS9s7y8PlCJNSiu726uYHl3ORKlvGyNHhlPyVdtN9f+H8+40u6/Q6ix&#10;jttF8O3mk6PqzXM1lY/adOmWCOLR4opWjacFo38lVedmkaGQeWzO4DR7ttZ620HjbSYF8L6rFo02&#10;rxkfaHMNol8tqwkjSK4tpTCrDcYg5IfC/wCrkXJPTz6T4q0DVbnU5pd9lZNBb6bb2umTIZvtyxi8&#10;gkkhimkMDPH87ojquQzBVBK9FqXhO28QS6zpOn6d8g8PNNZ+HYFS8mk82RJIZpLBxFCZ1CyQo8Tq&#10;ynIlIGQZcrdf6/Aq2ljzPwroktxYSa3K9jfX/wBgSHUBpiW9vfIzSNLthhupbSW3kgIYecqmGZZM&#10;NCWIkHqfiHw54R0m0udW+IkSTaTBFLfPNFNHDBJdwuALZpLaaFdOusNvE6o8MgILlThhSuvhDZ+G&#10;fAqNq1vHPp9jZCW4hjsbd4rm9t5I5FnSCNrdlmxuLRO7Ht5hFdx4j8eL4PnEXxR0u30bTZJEm/4S&#10;JbqeyiAVY1tLW6kikjuGEql0WRZfNTj91MgbPK580ly/8E0burnm+seEvEuqRw+JvBK2t/fWtlD5&#10;EZsknZoblt0U0kn2k7o9iKkxSYsZsyBishQUb7X4PEnhIeF7VbCZoBlrrwmf7TSzklcFQpjurIW+&#10;5z5YQy5LMHA4YDvPEUXgnxPrGn+NPFdnoptYbZbj+0dQSNryzS0kW5eRdTSeDbGgZGXaGTeoZvvM&#10;Rx/xImj0N5tS1O6a409oBYwarHC92NQjjheeCG8kt7eQvCzqVSUKQHYMFQ72ERvpoWkir/wnGnPD&#10;YQ6odH1Cy1rQJ0j89pYppEGftEH9nKlqLhYl8wyy2+xj1WJ/lIv6L/wjvhvRtP8AEV3fPqGlTKsc&#10;M9vr1zrWbAtIryo1xGbmEIoJ2SbpNqMjZKEHptL8YeK5ta/su10iwstOazu72a1nu2i1Yy6e8ZvJ&#10;LO2t0lWdfLYTmSMLKS7KYuMtx2h+JNE8Ri0FvqOmeMP7H1aazvdWhNneajaQ2gUxJrFhcwW9zFMJ&#10;H3I0b+fnDowdWUpQle6Wn9f1/mEVsFotvJrR1OzivtSvtQtomQgaf/Z2yOKICYzxWUU8LOjZjxGI&#10;hIhBi+YZ7bwfDcaFf3Wq2og0rTjfl9U1OG3EJiljzD58gR/IEr52yiSJPvFtzk4o8Q61qmsRwyTJ&#10;eaTNf6/Jp11ZwpJcIDx5TRTsgFusxVDFLcGWFi/kzooMjit4lPi3RL+91fRtM/tO7is5nuLZGNpq&#10;c9vYDyr9IGtoGMkoiVmijUsX43wuEyqUHK1x89lY0Yb/AFrxPbXtz4g1C2judLv00tZraxlt0uIL&#10;y1M1uXuEeaMfvAEBiEJBYhC+Sgxb7wtrNrdF/C+sqs9rNbvqlr5MSYiuirO6rBDbs8UkQCSuYx84&#10;DSAFwzHh/WYPir4evta0Tyo49Ikh03VIIkbUktobWJGWGaAb2XzY9jLICzhiFUzBcibStU8GeKfF&#10;MV/YyaaV057aJ7rSwby7hkmkjnW2kjsXkuWhudweKIDcGcfumVtjRKK57ISl7t0P0iXXPDkeqaTq&#10;us6jeRxO72l7cznWZ1gIG+MpLBwnORzgjDIQxZaxbrxhdeKvD/2/S9JtJ1inubX7bAmJ4VkiYRmH&#10;ckEqSkqJChAOwnDADNamn+Jfhr4z0tNO8P6rpk80S3Mlu+mIXvLa+tvv/wChyyRTrEV8wyQSKHRf&#10;lLKQRWddaD4e8P6v/wAJb4TXRF1O9gimug9zDZ3DnTZS1urRPGkzojyZRBu2sQuTnNQr7tFWV7Ix&#10;rDxN/bF/KnhO/wBQs7i5u7e61fRrx7iCVDaBvtKwm+geREw487yJMBdsjKuA0nR6sfDkH9rT6OfD&#10;0Oqaha2zNDaOkqXl2xZktnYO67ZWPUNCqzsZIwuTXmd34k8S+Jppp77TIofssqXl7OdPvZpHjlLJ&#10;At7JNd7kRIWwNyDbGDhQMLWefDHhq6jNn4q0e1uLyxuJL6HUbcbI9PQyxy75UdrdxbyNkrcfv03F&#10;ScBTV3S0YOHY9MmufiAut21vZXFvd6naPcy2sy6fNblrW82yw3MaSwMHaJt9tM8aEhuZA6qhGDPr&#10;XxmfxldaleWEE8VlcJd6ZY6dqUlnrDX5MsUtt8zT2Udu8DecouyAJFwWkjLRp213rd5eW8B1ka7Z&#10;w/2iz28d1FHNeWLOXF6rTLGIpREzRSeTGpk8qQMqOBkZHhy+8c3aaZf64bOJrGQWl14sv9MXUkuE&#10;EZeFZ5leOSzngkAy0pAdSHjZMlUqPdma+FIt+HbjV9R8KfbfHfh+7gt5Q8WZZ0uC7NLthlgXT7mY&#10;WjN88bYLqCRuVsKR2l/4OYeJL+10q+ht7SK3We30y/tJ4b6xW4HAa8laW1uV3KuEeAMu5l3fMhri&#10;7a91vTIZV1qwtIZ5yft8umSCTT7lkVTHITd4vITInys6STJGxUsZFyV57RdZ0PT5/tlvPqdpBDG8&#10;FxKtv5n2IoRA/wBttZ3Rn83hiRjcU3xgnhhRe1xyvds6TTPFGovbHS7+0022nSQwnRBP50+3KQyz&#10;2siImUieRSAzCSNWxt6VsXGseHo7aCS7dUjEktq15pN2Y/slxZSJbu3n3GFj2SbRLC5kRhsLAjBr&#10;nL3UtMXWlh1GxhuNRk8+QXBkSXT9RjhXymj23TytatKCRJDKo3AfdkCqF5y1fUrxnv8ATp4LW6ju&#10;IGWOO2xcCzbMBhklujPBIy8DeYpEOzY8QGcjggTvqdZ4i8KeEbR5PEGrw29lbvazmHUBEbELMkhJ&#10;klmtlgiiHzMGFzE6McHAPXzXxd8IItTubXxfoWiaFPPbi2vZ9R0wyW13tjCvaslzaMpwiDLI0hRw&#10;SEA4x2UFz4ps7yHTvCVzaWWqCaA63oFtGsNpqSxuTI1vFGr+RI+0ZZGWNslXgA5Xhf8AhX3iq01u&#10;B9L1MWkEFybgW8kkIltA4MsUYePEaRSMXilQjZzuRUdSgxxGHpTjapZrs1dAnLYrfEfwF4L8ZfDW&#10;6u/EQ161s5CW1TUYNQjttV0+7WP/AES803UIB5knl5YKZLiMKmY2Rlyp+Zr34H/tvfAe3stM8Gft&#10;Dr4xtbiO3bTNM+IXhyDWdNMIKNFE2p2k7SW0shmVYsiMyjcmA4VT9xjT9a1WzRfC+tW7Tyw3V/f2&#10;7QpczfYknXc5S1eKW2EbNvaQwTRjCyKF5QacvxCk1EtrVtcCXV9PhS0uri5t0ljtFTfHJA8scgL2&#10;8qrlLmAOq/xhlGRy5dlmHw6bw0OVPt8N+6Xwr5LXrcmreb957f1qfMXwS+If7fHh7w3HD8ZPBXgf&#10;xdazH+0LbWPAeosYZo4pjIJbhZfOngYglXRbRo35jlGa96i/aT+BFxoUtpfQa7pdum9Le3S1ilnc&#10;o2JYhp8sqX04gKFWSOKcheUXAUVy3gy+8PeLtLEs3iCUSLd/bZtKt7m2vY4Jo3En2izu4H+0W8wl&#10;DCbyHiDqcSxyMwrvCZtS8YWU1vqy/Y9PlGp2unTSwRRzI5Mb2zPKkEkhkfayzoGjWUKTsZvm7VBp&#10;u7v/AF5f5foQk0rpXf8AX4kfwp/ab/Y3+NmmHUPhp8RPBniR/tu4adqkCNOkxVo5refT70wPIdgG&#10;1yjl0xxuUY9BttH0mzuzDouhtq0U1vm6sNInkdHgXh54rS6BKpEgKkpJlFwOgCn5m+NP/BO/9mD4&#10;taPrPib4jfC6yv8AUE8mNNa0qzXRroTTfOzSy6dFBdRB8FftCIyBsq6oAXPyhp/7AGl/DO0fVvgN&#10;8dPjr8LNrC2s7HVNQg1qwinQvlFMnCruLMNsvCknLE5qbbb2JTnq0rn6hWl3PbyW3iGCSSe8uFlg&#10;s7DVdOFs9tcGN42TzpW+zyRMGysf2sCVcYIIKGzY+KvHVvfRand6PbSadcWy28d94YmiS8Qwx7Jj&#10;NE5fy4kwrK6/bFQMwcBVIr8vdV8Df8FUPhz4gRtI+Knw18caPcyW2228XaNc6U1ykW1Hhhu9t3bE&#10;O23eokba3zwouTn327+Nvxx8C6xa+LfjH8LtPhubpI01TWPDGr3d3a24iI81Pmglgdm+6wna3YuC&#10;+T8+OXGYunRj7Spt3s9P8hxXM2mvyPr7+29duntprhbiS+02HzUvM2kdxJLFKzwqs5OxlYgxSIs/&#10;BO0kIwFaNwdD0Vm8UeKJ7eSDVPs50e4ubMWN5YC5Yh7dnkKLMyFjEg8zdjaA8qkMfmbSP2sP2dZb&#10;m1vYNZ8R/DuYawxkvPFthfabZgu4K7b/AMubT5Y1IyQ9wUKMCpAIdvpTw9/Y2oa/P4k0PW/D97cO&#10;E8sadeRahHcSSJ5QbZuNuyzw5VXH7zKqGY4AG1KvCpDmg7p6pr9Gr6FSWu1jO8S6R4g0Q2V1Z3yC&#10;JLY+Rd3gMr2pYEnZtfMe/wDiWN1/unsRnXb6teyR2P2G+t7W5hOoNqMWmpe2sMwkVhJFKZIpQp/e&#10;KYJYImQn5JeQrbHiH7fBrEuzSLDTpVYFZ7qa4s2aK5PVmSVswtjBSSSMbjkSMBurJ1DX4k/4kml3&#10;F4urafHEirfSfbxtDCORZXYGbyyjBDvWUsCMNIwXNQs4p7jlfcy1jt/CX2640uBbLVZr+7ksrW43&#10;aWby4B80PCYyY0WRONhjDOBuDA7mHA/8JN8Wv+gJpP8A39l/+PV7/wCIfEOm6Jpl34X00Ws1nJNN&#10;PI17Cl5bmZts8aQTvGVBjlyY3UQlH5bYWIryr+xb3/nnb/8Af+D/AOIocTam9NUf/9H8rNTh1/Vd&#10;HjhmEMCjbvEpLMwOfwHTpXNE2FsTaC43OccRrxuPUDGcba6UzaNrhe2uBd3F197a8gRRJ6c5A9sV&#10;Bp3hXUrRpb3Wl8qGA5a3iAJcnjiQnAPPOK+dkm3dH16S6kuhapZaYxvNAEmozcxSDZjaxHGC3cHq&#10;a3IPCvxB8QTHULsQRkKCv2mQk7exAzgA9M55rnptRO8DwybK2XC740Qbgmed0n944PSulbxLqk0E&#10;UkkiFJHMYRTkHb0wB1/lVxV9GyU1YxbDS7TRbydNcv5rmQN8tpbqAuWH8OfT/PrXWf2pp1naiW30&#10;20jZcu0l2wkeQj7vXHfqTXHtNaWMRhiu/JvXZpC7DG5uoA4YgAdRnPrXH317rTTLHbSQ35BDT9So&#10;54UKMDI9SfwpXUFoTzt6M7LxB4n1TUp3ju5nnhaPZHBax+XEjn+FV4GPfvWdcJfahNFHBafYpFQo&#10;5kO/cFHJ4HYfrWDL4l120aOW9VbXMpRQp/fMx/izz8o6YrNuNOvru6Qm7u3OGMywzBImDHJBbH6H&#10;r+dTz331JvpZs7W1nvLqOVo45LnOYg5bDbF6KoztA54rQ0rUtJvLWTw/a2/ksAjT3F05xnkEMQeW&#10;Iz6Vy81xOIWNxdxzRr+5t4YyZFQD7zMVBAI74rWk0y3vfDK3OzIH+r2kEzyA8Bc87f5Vp6ERLDaX&#10;pU6PFZ2xnIbYrWwxGDg8F+Tj0yfbitTwl8PUvopVjuYLaQ8yW5PmMHPdtp4AHO0nPrWdodlq32mT&#10;S7JzA88ZDwqjKQo6LkcE8cnP6V1uk+DLXwPGl5HqEioLkSy20SMoeaTq2ACWx75rSELtOxcYvVM5&#10;7XPDOkabd29tHD5sYj2RzxOoDODtZmz0/LmuF1CbRZwPD2n2TzGMlWZEO0nPBBPJPOPpX0npWqWW&#10;p3k6WtlbpcB8ie5AyB0BKctz+Vaamw0W6MsWJJnD7Y2UIrSAc4XHyj3PP4VtLCJq6ZfI+p89WGiT&#10;6JYiBtNRFny8kjAYUY4C++ep/Srljo2mCZdR1KW2SdSf9GLbm3+oP8I9q9Iv31PxjOLw2YEdt+7I&#10;uNqIx9VwRkA9D09qkk8I6OdQttUuYtyQAecqZVV2gkAjpySDz1qFhukQ9nq2eVX1tHbWM0yRK0kr&#10;YZt2ASeflAHpWPaad4ma2Fy15DbwNIqFJm8wKueP3S4H519AXfhy81mOWO3ezjXePLiY5lI64x/D&#10;x2Arn4vhprkS5LQKiyeZsYfNx2HJ59M1UsHJvRC5bM80/sm2gMkWoXruyfPHDEoTcPXI+Xk8gDP1&#10;rbtLa7kjV4Aw3BvKt1AjEe3o5J53Z5r0m28KQXkb3WnxxzfZTgySsA4YY4CjqfrxT9U8O3N6kCST&#10;T2U20SySWwjBdCeQd+TgDuBn9K0jg5dEJQtrc8j0TT9Ve9lMcscR2Eqocs7Me4VcAD6nvXUR6Jc2&#10;No94ZGMxAjSRoj3PJC8kknPOMV67pWl6FpsH2jTLRC1yoWVl7gducHJ/+uar3UuvjammWyjzcoI2&#10;yWjUe44APYZ/GuhZfZe8y0uh594Y8Jahb2TXWsHycyloIVOTL2/eN1C56jvXTXx1COzZJvKZx8sc&#10;cBIUYHBJbripbldeeeMX8otiwZlcYKqqdCxxtUcc/pT7H7FqumZv54pbgy+XHc2kbqkgJzgbgQSA&#10;OTW8cPHl5Yoa0OX0mMzTrLDG/ON7ylcOehOTk8+g4+tdnqZkjs47IEbeB5YG0vzk4zkkAdTxU82o&#10;aTokICFiIjuiR4+ZJM/KoK8cnnBpsWqnWVlht4YpJThZ3ywALnGBjBOPY10UcGlBpvUl1PIjXUtS&#10;giW2jtiql8NI7fKFb+4FPUetZd5odxIZZ9Ruo4LGB96xKPvP1UFuxz1ODx0rWTR/7PuXna5luG8j&#10;5FZgsSbAdxQg8fXmpLofZIYoWFu8V0eERi7D+JmYk/MD64FaSwysuYn2hSk0nzbaIW/kSpNIBKIi&#10;YyV4znH3vxqaXSIREdNhiC7juVnIOAD29h/KlivGvrpZNJcSRQs6bViYnKjqucAnPAPSozDd3pje&#10;8meDzc+YJgEaMLnIyTyfUjp71bpxSuo3Fdt2YzVNBs0ljklneSYIVj3NhQ56HC5JI7Z/So9HhWCV&#10;tOhtbpojkTXc7qsZb/ZC/Nz1NSaZYQG+limdZT8p3qjM0Y7dtv4k8VuW9vpOo208wae4jSQrMJfk&#10;XcDjBYhc56ADNaQwqlqlYl1LaXK2maEbVVN4I55fNOWkGFVGPylQfQdPetK41JZrr+zrWf5SxIEb&#10;mNtwBzlsY4pj3Oj3lyEjlRmjjx5SNtLbT91VODhTwSQKwA15BOdRuQYzljFaoAxzjOTgDk9zmumr&#10;BUrKKJjPm1Gvd6vcRRzabDtV7gLLJKSRJHjtnk5I78VHr+oxareiznkjglmb7PHGHLyqACAAQMDn&#10;n0rRsdEWa9/tvxHqdysf3Dp6/wCpDY/uqc56cZroov7N0FBfpAmMZgnkQZ2sTzkDgZyOeeKw9hPk&#10;bk7JmntFzcqOT0bw7YWlp51tbSX8yEI32mYhC45yO3P4/wCM+m2WtXF9I97NZW8x4NtYblAHZWdu&#10;XbHHGAO1dLY+KbPUrcvpzOUiZ1R0jIHnHg4XGT+gqS01a2juS8is0rn98wGdxQdBg4445+tbRowV&#10;kmQ5N6siu4rWTT/Pktt6RbEuQJFMiFjjaM9Se4AqTTNO1iK3ZU0wmF5VeKR5edpOcMDg+5HT2q7F&#10;qNoTIttBHEyybpZC42lu2VHXHtnHrVaTxQIo33zLKJCYomiPzBV+8ctwuPWt1CF7tkNu2iNa5069&#10;Ux3EMoZkZkC/cRWbjHyjPA/Sobyxa1Y6vAJZpwoH+jRF97fdwoY5HHXnpWVbazYTeWxmkMDKytcS&#10;Hem4c5QJyx98Vqafq0kk24ySSRLE0iSKphXI6AA8njnjrXXBR3TOZ8z0sJPfeIpLGS61ny1gwFSW&#10;Tcz8tynlLwMnoc0SwSX8Mz3DSbI9sTDLInA4RQMZHPPHJ61futcgsbJ5LOP96jCRlkIU5buM9AB3&#10;rkfDkGr6gbi+u7l7kQzn920PlQRMTkf7T4Hcn6VcneVm7mb0W1jotNstAkuo9PTzruZWMUcbxjy1&#10;OM7QTxkfpVL7ZeQ6vc6NZW37m23G53BShO3OOeTnPrzirwN7ojfabiXapkJNqpEeQ3O7Ayx9hkZp&#10;E/0wF0iuooywZNrACQkfNn/ZU+vWtHbpoR724Sy6l5hvrO5jd4oRELMLsjkZuFErDnaBkhRiquo6&#10;3FfP5V1dJAG+T7MuPlBOMrkZXOOTWFDout2+LvSbhfs8kzGQgOsnPdNxyffOK6G8sraxc6s0CQoq&#10;Ky3rDzZmbdjDKD09Oce1ONWT0USJUla7ZJpMenXEMMMYW42vsuEiZl8ojIAz6YJ69fxrXubiU35t&#10;7eMxQxxidPs5UFShwByMdBycmsQ2Q0uIyaQPLj3C5lkkkDyHPIBGMEsRz6VVimu7y4lcLPcPCd5G&#10;0iNEfHDKuDn6HNX7R25bE+zW5015N5+XmRGxF5scjP8AaJW2jOAgOBzjOfbFXGOh6hpkRubVZ5hG&#10;SIrxU3KTyzkHIJ7muXmhZJo12PbpKQmHjKM+PU9hnGM8Vtabox8vynZraVYmbc7DdkHqCuf4e/Oa&#10;3i5X0RlNRtZsr393d2+mG30ZYvMclFMo2xIDzlQP19+9VW1fSbe2t7eYrLK0O3KBmUlTgnr3z0xz&#10;U8l41vMqMYLhoYysCygsBvOFJGNxLN3OPpV6TTPEUNsb66eNo0VWiaCFY9idlw5xk885H4U3KV7p&#10;EtX0bNe/trK9t/tjfZ4oljKvJOAo2ZGVAY54Pr/9aqD6HF5kV7cpFdHBbYAqgKSACGwW6dlxWf5G&#10;i3KE65LFLbROZsMPMkEgOQMFSDjr259qgk12DUI49Q08xqiuI98odmZTnpGdpLkYOB65FPmbfM0F&#10;rLlLeq2z6dFeWuk22nQxzOGjYR7ycj5RhSNxzjO41mzz6rJ5cV9cFjGBH5iEqpZ8dFHQD2rZthJa&#10;NKl65txIvlRpImwTf7QwSVCg+3PU0zW7Lw5Nbx2tvO0UdvGHnlG6RyeF5bjvgg5rKpTbVy6c0mkj&#10;zh9Ltys+qI9vcX0RKQxblMh3MMkoeMfXmuntLy68OR2yRCKaBsfuxExkVlyWdmOVAB459KWWCyLD&#10;7FtW32MXlm2xXG/gYC4AwBzu5qpqEWqNDJp91NLHbPJsia1RMGIY2uzEuxLknHy8d6SpWW5Mqq3s&#10;YuoeK9YvrFZNSDRRSSlYVtc+ZIc5UswxhSB82BmubvvG9zPFFL41S3gMkgMf2USypHF0BLAEbiep&#10;YgAflXpc9/BcQxw6YrPcurWEcYX5cgYLMzhQuMZyQc9hVI6XaaxZrp93cf6KiDzIF2RCdlPKvgcD&#10;IzjgVnKMldc1y1JOztY5iyuYL+5lulW4EIl8uKa8l/0d8fMUhRCCdw7knOORS6h4l8K6fptxBJcm&#10;d5UfzoIUVQkW7cYyEX5R6Z96sT6JZKHsNHjU7SrKkatsRjkkmZyBznGFFaNpoR0vT/KgtrSV5XLS&#10;TMDtX6DGSfxrjnOv8NJL1Z0qnC15M5aLUop4P7X0ae4uo7g+ZKtwm8RqQAqoDzkAZ3duBjrWrFpF&#10;/PbKYTMyOBMq3WTINhyAAuOnQA8V2j6gh0j7APLWRxsi8y3Vd2DgsQuTjBNWtEhtLBFML7wVzna7&#10;biBhQBgnGfbP0rJYWtN+/U08ka+1pwXuxPPmWO11HdeQXMqpAIbq6mfhSBnlfl6A9FUj3pl9e6P/&#10;AG3FdND5sTwJDp9mqthfm7gqQD6ELkCvSZ9Hv9Suf3yNHLjzYIlfy2ZhwSCMkIBz1z9KZqHhuzvo&#10;bb+2LmMXNpNkPGzCPzG+Ug7GyxwehJ55r0I0JKPc45zi2ZqSzSCPVLCCR3jlCv8Aao2mRTnogJUD&#10;H98Dg+pqa80vwBdXvm6qiSXzAhRcF5gqnGQkeRlenHA75NbCy3CbbSdElmSMlE3YlmVOrBCcnaR0&#10;zQ1vq9z5t4tlGYrcktPJ8rBjx8meCQO+eeldSva25jJK+pzVxYagHmJaVoG3SNGF8vdgfKVCkADb&#10;8oU5yaoywJrG2CxaeyMCICsaMPkcfvE35PIx2B9zXaWei3MiyF2JdpDNiMiWQ+X13ynA5H93IAqM&#10;axPatKwWJ55lXMiOzABh8uOjcY69Pan7PQlSvsQaXbto0sp0qJLtBEZLZ5GyIyBjLlssSfvHI9qy&#10;Y7mexliAltd08jSzi1UZeRicvvfJUdOB1H0pbvxJZ2N3LYme3ihIVWSNSrTF1+Yg8FSvUk8YI4rI&#10;0S70LW5J9O0qM+fCRLsikSR2ZAd0ZGMbTnd6Z4PQ1m22lboaK0XqXvEV5os032GyLzlQJSrKZAxY&#10;42nAPfPtjvUdjZ2V5FL5oMEaorxtCFCpkqNgC/dJ9MHvk05rK9SyPmRiSIZlaKRNssqAE87SFLZz&#10;6DtWi1udQ0qGKNZYGYHeEGIlXb0dTkFuegzj3rCULva5cZWV9jCm0DRtQjS8tYbaExsd8kyNLIzJ&#10;92RQDzjGWGDup+q+XpWirfal9ovpZXR0ZkPygtnLRqVVSBjHJ4461z2kW8i27300lzOFOZbi6T93&#10;EqjAAUYYDGM45z9a6uOfwxI4+1tPdqGWdQiSOpbOFCrtHyjHC9B61Cw0mnY09tBPVmjrV9cT6Xbr&#10;q+nC1VpR85ZHM9v13FFGQzYACj5hVJdU8JeFLxZ/Jjja7j2pcahIR5Jb7ybjyODkqBnFWLXxRpN4&#10;j3JkmSVpNk0KqVmQRnAAjIP0LAYqlqWv+Fr2CS2ubc3ccQ81bjZ5ixsTnglMKWIx71NXCykr9QjX&#10;irXOx063n02VJrfUYplvW85biVFRiBgIiKFw6YPysTUd/o9rZRnTxOtoZCFkMYO1pJG3bVOAfbrz&#10;yB2rKt9bsNQlCzJHIBITEd2HkHQNyw4GOg468jNZGs+J44rR9Psrebd5pjjlcj5pEGSqeW232x2H&#10;WtrJLTYUp66vVm9r00VrprW2iuTKD5SfblPmnI5ZG6hVb36ZHU1wVrdaho10IYIGnHmhVlb5Ss3A&#10;MjAAEom7OSSfYdauaF4tiERg+2Wkdw0ZTywpZQw6qrMTkLzk9PSql/4lvPKe6is2cDdIL/a7oYlG&#10;5mEWFwxHcDHTJNTOEXZpakQm46N6HYf2L4gsWBtvscTykET3crSSSONu9iyAqqeijtxnrW3pU9/e&#10;sb67tYSzzeXPKG81ZJGX7+3apGMBsAnPOa8guPG6xPHZ6RLfNZ+Xv8mJAJldwNqtlcByQwx93Hfv&#10;V3TvE9pqVyYSlxDFAygvLJHG7Ty8qrbDtIUDaSGA7H0qHRSs0a066d1uek3T2Gl2kup64rfe8s/Z&#10;U8p1DdOF3ZAP3j/LFXo11+6tJLG3tp5bd2XZBdTL++IbH3Tt+QcHqSa8o8Xazd3FzFcwG1e9sYwq&#10;N5flhIv4y4LndkgdWweMnFdBZ+JoHhFvfTTh5CfIvrdslWbO4YG4DPuQM8ADpW0YptpmcqzSuke6&#10;W8MWlEJfaWtuAgWKdAFiJ/hO1CfmDcZJ61lWSWN3K0t3MontwVlitmZcMSRwM/ex1xknPJ9eK0jx&#10;fqltFAt1a+ZCIt07n5zHzgb0yxUnG4ZyOnvVnXrjRfEbtKk0sE0O5ZmhZoyyKNwwMjeeOgGMDqcU&#10;Tp6GkKzudZZQS3N/I9oWl/5ZwyyLkRIo2ABxjLck9Oua6NpZ22Q77t3aJ1Ta4dEdcDG9MkFs/hXg&#10;Fh4x1aCMaPYTxRt5Xlu90w+0IUA/5ZoM7TjBAyepA4Ara0TxvPpt8Iy1r5gijfzHMjoEbghApPzs&#10;3OMZB6nisJUoWTZtGvJtpdD0/TtT8TW9qLPUBcSecxxA7l2t9uPnBPLZPJIOB0FS6rr13pmmITd3&#10;UeS+9nXzGUAnJycqQSQQAOAPauf8I2fxH+J96dO8ILcNLK532scasrR8nBkAXqw7nPYc19M+Hf2U&#10;PivriWeleKbmx0ZX8vcgVpZiJiy/IRlGwwUMucgn0ry8ZjcJSi+aSPRw9DEVLcqZ8R6/8NrbUtMv&#10;btprqK/u90gvbMRwS3Mhx5ZkCJtk5PDOuVHcZrwbRH/bd+GFrcR6HqN94sjScNbQ264lhjPEiPB8&#10;olZgcHDJ0Bwe/wC/3g79jDwpZ339ja5f3v260aMy29pEssUiHBL7uSiknYeMg9cDJr6S0Lwt8PNG&#10;sZHFibRLBm8+7RozEj7vLCPsZmLuSCI8EnJ6c4/Nc5rZZUm50KbU9Pejo32v3/U+hw+W4m3vzsj+&#10;a+3/AGz4dZ1+DwF8ZdKvvAupiaSSGDUIpNLtbuSZQjgscb8ljwcqMk4zX2d8Pv2TviV478u3sNbt&#10;orZkzZf2K3n3axSKAsYj2gIAobEgbHrzxX60+PPBfwO+L9vdfD3426R4d8UaPptv9vVdVto5p4lR&#10;lTzIJgQyOGYOMYO3OMgZr5FP7Lniv4Ha3NrX7MXxN1zQrf7GkulaN4xgt72CNZZWcQm5eNbj7OzF&#10;gqkN5eRgnoMKfEVdU/ZuCuuqW/r/AMA7aWTR5r1Kn9fIz/Df7GkHhfULZvGNhMLnfHB/pVwrRyeZ&#10;H+6QLEAY3JclnEnynHHU19aafe+HbXwxca74Fmu9TvvsxsHt7WHy5XAJSNIYiFQSqAGV1VUaRcSZ&#10;wDXyz4s/be+PPwhut37Qnwtvp9K0yWK81Lxn4FuotRjhm2gFlt5CJVSSPq21cA4IHFd98Gf2uv2P&#10;f2ntNSz+CnjCK3mT7RMdOXUBpWq28l5hZonglQmQMQSVyVBA/h4rhrY2tVSdVX9P8tzuoUaUHyxd&#10;n935n1R4Xu/D4trLVLmxkTVLQTXZF0UikD+SVuIFWXYshmRiS5yEPyLjGT4te+GfFXg/xnd6x4Pd&#10;dTlSNopLS+ZPs4MsqSSCRI4ojiMBkjjy6BcgMMgV6N4j8GTTWEGl6kk11YWlpJHay6jKktrGZJfm&#10;mXc4WUyxYV2YELk7RjArwfxR+1x8K/AlzqXwss9D1PxJrMCSFtC0uza/vxZkpGsyokrIAlw4AYNt&#10;LMDz823i9ooxbve518t3dHpkujKfDF5FPb3F9plzNLPc/bY8WwgunRbuyjgmx5UEbYdYi3l5YgcZ&#10;x5x8QP2mvhP4J8WaT8PtE1e0W80uzkVtAW2dYza2SovMsbCJGBkAi+8u3A2jmvljUf2Yf2l/2pH8&#10;QeGPiZqOufD7T44mm0jSZNaeW6jhn2yyJJaWm1ITJESTLmQowIIyCD9ieFP2Jvhr4c+Fvgvwv8TN&#10;NuPGT6TC3k3nia0sL6TTTJEY4J44bZbV2fAXE4LkYJb1qK/NOLVGVn0bV1tva+pLmo/EfNvxS+K3&#10;7QvxOsLHxN8IWtLbT4L+efWLXS9OJnSyWJGjnjluEiV9u7LqGIfIAbjFdT8IP2L9Q8E+Odc+JNn4&#10;78aanbeKrxL20s9RuIt9ibkCSBrsMzOA4IDC1CRgBQRX6OaF8NPAMVrBp+kJdw2dkTbtpV6Jwtwj&#10;gFdsc/ChUZk+V1RlADFuDXY2PhvR9Hl/svxPNceWpL2fmMqxx+YciWIw4MYUsyDcRtjPLEDjwYZL&#10;GdF0MfP293f3oxS8kopW087+bZdXFJ25Y2sfOfwa+Dc3gu8vm1fTNJa9eSGLUdb0+NZXu2hRdsdw&#10;rgNK2WVzcD5yVO4knA9y1e00bS0e1vjNZx6ktxBdT2Mv2ZRnO0qpLDzjEEIaNcllJwCSK4/WPiPd&#10;Ge60rw3bxQyWdy9o66sjHzJIsKrAxyFgrEjLSKrknA+biuWn1e78XWNxoviXSxJf3sSXP9k6vLbx&#10;+ZexHegsY3doz5alss0gYlQGDgkV7kKVtEkkui00/wAjOV5W5j0XTPFMNyXL3P8AbUUKSRSzRwFH&#10;tpbaIymS6JRfKnbavJI3nbgZxWTd+JrW8lOoatPEsUNxtgYPv3z3EcaRHynQXMR3hsAswZWbfkFQ&#10;MLRpbOLS4PDWj2N/d299BcSxaf5DTJbTxOXMckkc37pIxHIogkbYQzJlVK45vWLCy1d1abT7KW3v&#10;Ly1u9a064MqtZqxO+5jgjW4BMbSJ5oj8yIZ3KwMYJqKV7sOVXsbC33g23uf7C0O3OkC71hriaOxl&#10;iZZ7UyQwzg+afOjLEOhKYdlCuBtJK29Y0bRILfTL2HdFZC7uNPS6Fks6X7m4MY8yPMxAkl4kJDKG&#10;jAG1wQeB1z/hH59CRJGmtrVppLeZBbx208cVtOZN940TwSqyxnETYZSki5WQjNaVv4j8RyWv9k+F&#10;bBY/D9qjQ3GlM1tDdLbbgwvNOyqufKcqohdclsqMnNatN/8AB/rcprS4/wARaXothrlzYxL5Wky3&#10;0dlqd5DaxQNcXAtnjkkupIhH82cL+8jdCOi45Hnmh6rewajcyaTeXWmzQXyWk91pMCQf2bPbwoLd&#10;bm1XaPJuBExJjxEyABeASfWJre6sY4b2+Q3ulNcST21/ptwbh5Y540aOS8i2DbM2ChLZEJO4bXGD&#10;n6n4b0vVfC1je6vJfXd7p6G3dYZVjMkkTpKhl2SMj+S65U72KJgrzkURnsmL0GWnjiW6jktxDZTa&#10;nFepqdraKgguENpHJMd8EjsXidgdj7nbOVPIrsrBrptV1i8hv5rXTJkh0+5tofMtrnTxsikM4ePO&#10;2XDFpWO0smMEbK5tvCnh/U9bj8W6HdwWtokMcsNvetNLZtE7KIY45InSISl2VHilL/MA3G/IyJtZ&#10;Z9OstA1TSQlpdtLPc3Vq00EL+VC4LYhdZInikGHEu4OFG3cuWMOS6f11LUU9TpdQkHw606KOBbZn&#10;ie5aW+toD9mglDmZJY4pJFLTPz+8aQK4PocVneOtbmtvGumz2Whs7TFTZX9vBDPFcSuWa4iijlcf&#10;Z5AsZLtgmVRznt5R4Mh+KX/CWw6bPLa6tZzvPJJFq+nT3Vs+l3E832hcqfKjlhhkEMIZGDIkbbQ4&#10;r2vQfDd3ohstUnmTSdKv0kklgkV5LWPUpMIkqSh1KhlRhIqKq7iW2ksQKnUs+/6i9mlZ3OZ0u80G&#10;NIPHOi2dveRSa632rWY7F0e2t/MkDM6hQEjxsVscAqhfKk49Q8OXX9n6Dc3kp0zUdRuJ5RLx/pgi&#10;QGPEiTOs0qblbckeQvQDBpuj67D4u0k6rq0s9vaR2bRp9lBsri2mgaRZZ45A21opUWMxK+VAJ+YE&#10;Vzen6uuualpXiDU7Ky8gatcJ4Z1qKZZzE7GFvmeMMBKZARJwq9lJBYmN1r/X9f0iZavYofEP4cye&#10;I/B8ejwPbLNpqRagsdxp62wFsl07yGCO0kUH5HLIFc/IAceYMnmtY+Fdld+BNI8OafeNGjTW6RWh&#10;vJZo7iKRt8qSGF1kwyybFfd8ikckZFeueH/FG7weuuGzTUdSnvhb6rbRXoaVRc3BDyxeayAF4gGj&#10;jRl+YiJsFRibT5JNf8N6Zdamqy67Z3cazmOO3WeJGcpHNyXCB7fBBBwyFS2M5q/azvvs/wCn/Xcm&#10;9tGeAeJPgrqes+Jv+EtvILqGPXNDi0ifULrU5pJoFnkj3bZZJdm8RExOsqZaQlhIGrf0f4Ya1bmw&#10;1LxDrE8Pk6Jf6LYWltOLYvalPmIkSYllbagB3FyEA5XIr3bVdNl1e3u9R8LrZNvtWudDF5AJLS5C&#10;PtLxhXUNM4AYpu5yDwVK1z/hP+zZZdR0K9n/AHN/bQ6fZWyw+ROlxDCHNnGJWaN7nOY1Vkjk5IBf&#10;dmqVeVrXJfXQ5O50fWfD/wAPL/Q/C1/p0d9FplzcRtbWZWznLlWjEkJEjqVVtrGM87WOM1o/DD+2&#10;JPCtyGU2lzagvd2OrxT28FnPGiIPspeIFIMZcHDKFOBjAFeq6fB4H8L6Fb+I/s1y1n/Z7XcVnDA1&#10;3K0UkKxXMTqQZA6giOSOMnJOMc8+Baxq0uleFxoHw91G4RLn7RawaiJYbW1WBLqK4kintrsu0Aji&#10;uTbpEgyMZwuMGoy5o289/wCv67ExV2bnhjXNK+Id7qGrWF7BE+mLH9ug0+5hf+zZ7YSKJYgjJMTP&#10;kxPGjMrZI2kZxl3nhXwpNotjomkSw2NzZvaa55fhnU5BqT/ZbdGhiWBj5wkiLyBjESQI0ypV8C14&#10;pvfHfhPxc+rSaFqMGn622mtZR6PdW90ZNQCLDcN9iYI0bIibzJHKRJ8xJUgA4Wo/D/RtKvbzwmbH&#10;UI4NXju7u0bU7C7jllvjDvuFt7pJSlv5pQeUpXgp3BIOCnr/AF/X9eR0KK7jvif4it9E8ONrol0r&#10;Vb6ztptM1K3s4HaKdLryy1pdrbwhyVkjURFocBt2eCc0fBNn8JTYSanrmo6ZYiWzgvotM/tlpptP&#10;hu2cLLBHNHHLZhNxjGwoduVyFCiuI0/QIvAmi2cdrqE9/rssUH9jQTTpFvclQzyyskEc7hS0kaTB&#10;cEug4RjXsPxa+Flv4s0vSviFEbdNQVorqLXY7ZLaWFpArLDeeV9pXbC4j3KUMe5cAqCRWvKkknon&#10;/WxLdnZP9DwnSNF03xPqer+CPh/qVyl1p9uYDpXiS+e8v9KeYFhqWkalL9p89JIVBMWHUEnLbuD6&#10;vpupyyaVaab4yup/GcWrX9zb2esaXbHS7WzFrIVFhMBOJnkgdG27I1OwKQh4r0vVrAr8Ktan8O61&#10;d3OpaTp4tjPpX2XbdMqlZEjgm3RpJI8bQKWwBghec1w9xqsyeCLPxd8N0kiil1HTh4j0S6abSrhD&#10;Lu3vGFOPtchAKbZELnao3cA1z31e/wCXz3/H1ITvoWfDWseFNR+Hul3+rW9xbxac0VlHZ3thsvrH&#10;Urq5WP7PJby78F/NVy3KMsmRkjAdp8/jKz0yX/hIfN0K0sxcQ2Uv2gtNdCZmjNo9qjdHZEcKgyFH&#10;OGYstD4k6vrGv6Rouipql1Y22uanaS2kmtaTNdwh0VIxp92ySW8kby5B3HBcgsoY5x0njTx/4HS9&#10;tPDt1qOm3+p3cuo6FaaYn2a1lhuVEaTOv2yVHM1vKAqxZ3S78KcjcJhLmtpvf5f1rcJRsdn4f8La&#10;NfaPOllql7Fb3v76S2s7y43m7tJN4vIt22YSnaM7QFwDtxubPl/i7wj4gkkl8R6bG93ol4H1C0tb&#10;CKCOV5FVpEivFvUjMbXErKVcl9sm5pCAwrsbfxdqv9ieH9OmvLTT7u+mMi65eyI8Bu7mIvpqGK7Z&#10;5YpLhn2PEfNZCNucrXbeI5ryG+0nT/EQeDUbu3trgiG4SCJ7mKQmeCIqimaQFipjON8RJwSpFa05&#10;NP3mYSvfRHgmteLdf1e1Gif2bqOiXZvGaGCSPfaFkmdLf7WQ026Mv87CPfHxn5TtNdF4f1u/0e5s&#10;LWOO806/W5OlaxpWI9toJZEmW9ISaeARSs2xd2C4AXIOSdB1km8N3knxN06SOGEXWlokE1xdCGDU&#10;gswk8qaMxyKhidgUkkZGZSqgKRWPqOn6T4SvTdR6WdU02OyvIJfEF7LHei6tYoY5JrWdlikkuYU5&#10;ktl+ZlkDFdpbDbycfht6eYQTZ3nhrVPCXh6TWPFEd3dxSQswuzrSyviJM3kPyyxutuuJJTFiQeWQ&#10;EXriuHvbu3XXdSl8GXIv5bvxJFqjhHjulhuLbDNDPAfmFqzDa0ibXT5CMnip/HGuDWPhbpPxC+HK&#10;6DdXOoXFukhk0/UQl9bsxiMLQwlJ1A+6skqNsXGMg4rhfBc1r4p0y61XSkUyR3a31zprWV9MpnCq&#10;FkURwpJIHlAZ4n4LBhkcVMb8vNbf+uwlC7bG2fjKXw3BqXhfxK+tyahDaqupS6pcTySXl5K8IiOn&#10;XJhZXg+0SP8APLJI6hVQYVSa8O8Car4k13xRofh7xi0NroDXcHhyUJZRxwzarJJNNbyGK3lAJSUY&#10;W5VYWRgqYAJB928Dya34tlvodUMXiGO01YW8GnXAm0a9S54lulhS/jO+NtpxGkoDKqAEgtjt/EkG&#10;sa74g1L4e+KbXT5ry8iDWviGH7LE0tnaYMNtGrsSlym1hFhcOQSp8wDbtOyvH7+/yQKpa1jl49N8&#10;Avb6brdwo0yxfxFd6e19AbeC7v5IEL2+6WNnkMe2MAqV3SDAyRwet8Par4p1q31XU2t7S8stSvxp&#10;9oNIlN4tha+bJEtzcW1wylzhleaJVUEMSw+UiuX0Dx5o3hor4a1eLXLKa4NvYpq2to8DX1zpwRJX&#10;gkkZFv5EO3LGQfLkjI+U9xdx2kuo22s6TcW9pq1jZMkukvbSZ1HT5VAjhlhjyB5lxy0qBwGyCAAa&#10;xcFPRjlzRd7D/DnhzX7y4e4uY9SsdfijgtJtU0ox2+n3lohCm28kExuqpmM4TCZCjPafxLeaNqia&#10;tN4blt4Yr61W1+1w38t1YwXVsStqDYTq8SnDeYpjyhkQhjgZHJ3l/wCJtY0S+l8bWi6dqdpps0Gk&#10;XWiQiS2khXawmjuRI8W3zFTDTxKyOGKMwbJ4jwLc+BvEmt3umSaRYWmqII4GuNByt9c3MIY3kOoe&#10;bGsCs8jK6mNyWcAtnkUrPVvoNa6n1Zpsl54o0C38W6xdRTQ2t35kdrawPYzSPYpmQk+fADudGbZu&#10;KEFQVLDNY9iPAfjPw6b7XdPjlvri486yg8Q2cUElq10oU2Dyop8xkLZIO+TD5y4w1ecQ+JtY8TeG&#10;JNM8QJrFjqOl30VobrfYvo0lxJF+6huZQjQHy8rFKrRqFlYYBCALy3iCLWPFnga/1TUk0Y3zapbp&#10;JaXW6ykinsykp3vp810jPGYgCQiyYQqAcnJOK5bX6mUKbvvodBqLaZonht/DWt239najcC8k0/St&#10;Ru3R7jAZrgQXF1AcxbIlk2jcCjcBcMKsaBqWqX2nafNd2CaHprak63EGhag2qCcyQPdRz20Srldr&#10;K21YUcY6nOVPimn6/wCNPjbokk2qjSNOt312LVNAmu4beaxnk09zI8MOoiZbhA10wBHkrLCMrgcZ&#10;9a+FviWWbxjLYSX+lzXS209y9tZz3ly7XULsV+yTukQnWDdiXzIwysy4zHzVzVk9df6/rb5mrT5d&#10;j0HRPEWr31pfeIr+KbyWgntIEdYyltJGsZHnMk0677mEpOFcfKWw+CWx4vLp51ptA0tIrfXY7bUr&#10;ma61dtNNrDDBZ4nhlSTT5y8Bn8txETA6ttZWjBU1t6XP8UtDd/GlzP4bLeINTW50lFt2+3G0QNGc&#10;QC6RDKAy7hFKzMiopw1drZL4ytRbeNrWSWDTvsltpLXEt4bSW3NrtADJeWzzgtLkskpLABHDrves&#10;U2lvv/XYbS6E0WseDUudR122uLXUori1uNRn0i2Y3j3dpDFGAsEM6uBKEQ4WNVcvklWxgVNe8XaQ&#10;10LjUALUJDHf6VA8NsoZYgDdOoV1cBAUdUaU4YnABO09/wCJNKOtadf2Uk9wjRW7zS6jAv2S4s8W&#10;zSiWCWEokjNKC2VXvsKYwa8Ra28V+KtFj1CPSdT8SCHEkup3E8Oj6naXhcKnmi8i8mQeWhk+UurO&#10;R5g2lqdOMXHmf9dtdCfaO6PcoNQ0W9Wew1xLFLFk82aH7IzRSBpRE7NHNEdu9ZI2ZTuC5yGxnHFS&#10;XeqeFxf2ltqk8WmTT2L6XM8LW6WUF1buba3tmIXzoyGB/eeVLHIMGTJYVyHiXxBDd6xqa+JNLaXW&#10;9PW5j0ixuJIrBb6e1XzYbixuluVlWcoMzxl4o/veXkgGvWNK8Fw3k2m6V4XXT3gs3XRzZa7H9rv5&#10;QkYtREZZJXKOXVVY42zAAtGc5o5bO2/9dBJqK5tjk9M8aeGNe1bUI/GWo2lp4h03R0t76HUbOa0k&#10;jWVnmjeSNpTFLHtDErvAbe5AUqMcV4Z0G98QD7bFrV5bX9naSaZ9sRd0m25ADabL9st5ALOZJQyS&#10;PcOUZflfy96D0G80rXPDHib/AIR2PQLHW9Jv7C5n1tEYNcW9xMGjaHMhUmCSPiKIjBG9cL1PCalo&#10;Fr8P7Sz0vw9qyR2UFxaTjRfF9xHFcxg20kbwxS3H2lpEcyswj4MToCkhU4oUlstPx/r+tQgk9i62&#10;ryatrzeDvFmq/wBnT3NhDBaaHrd3DNJetFOxR7W4jdCkgMcpG1WI+TPEQBv2kXxC8K6HZSP9mfS4&#10;dTU607SrIslnLjfve6nCW80TOVkbDKy4GNh44e68QaXqfk+NPCutwWl74ft10xJZtIlniRpVaJ4x&#10;Eo/eyDKCWBSjKFzjb8w0vDl54ytLjUPhzeWV/DFfMLKS68GaVdxJp91LuJu4pb19slvJFhRiKQxT&#10;EBl+YGh6r0/r+v8AhjV3iekWv9g+KETSNN+zX2naW+0wPaT6f9qmeOcqoSFIILqAwpsjIyFfnBJb&#10;NTTtT8TeMbe81zxBYXOjwa5ZSRSWkrT2+uP9mjLAW0p8hvNV1Z42MkZeLCPEHJZs7V/iRo9nJLqW&#10;jPr8dlp/25jrGkIlxYvaqpEhdkU2kcsUxkVQY9+6MqDkstNuIviVZ+KZPCei6hFeA3DNBcz5u1mt&#10;4oihN5ZSw2qJPIXLkQThCVJJz95tt+7t/VzONPeR1mnxeHtd8F2FxrUGtmZ9qaff31pJcXEm9cRX&#10;DrGsg3DkNIAU+bLAMzCuhubie7juvB1pewTXunx/b/L1KJZvKj2Hb5qKVkeHjbmNV3DZgoxUG9pM&#10;N8lzF5N1OtrGtpKmn29vbR2ts7ybsiIgSCKUr5ZQtg/KCSwbNWfTtU1qLU9O16CGC5e7u7bSdRtp&#10;U+0WkIJYxqJPMYmQIrSRZ2N02EZBmFtzOb6GJo3iC9ktpvD1vbXReDybA6faQQC2tolJwQbSF4kW&#10;WPDIFZVwuPlcGt3VpvBOpQQXuq6hOtqupiydbSQvFDc+Z5YY5VlltxKQXVmIiCt8yjNdDpfiTw89&#10;lFf6ddx20Eogs7KWSBrKWJboqi200U6wASs7R7YnG5iW2Nk8eWWVt4/ln1zVvFr2ug/2XdwbFtbe&#10;1v7K6B/fLcKS0E8UskbFJTIkTqWLZYL89Rs97J/d+go3uek6b4shiuLWEZjtJiGvNQurYW1pJb7D&#10;h03F48xLhmQFl2KWDjnby/iKw0iDXZdU1afRoNROrxLpuqS232RLm3jCNBZzEyTJOysB5LxhZMEK&#10;AcEnzfxTe6H4Z8QWl346VtDkm1CO2sLZ7qaAzWkEymORI7R7mKdjFgERyRs4ZkYFcmud8a+H/BL6&#10;zq+vW8fmaTdW0EWpvp93NZXCXMjx/wClzwM8cDtApiePchCp8xDkcXTpxstNPIqMNbnqOsXek3SQ&#10;eI7nUrbSYr+9uryOa5ti2p2yQZdrPzcxywfZy0jFZUZdhP8At1yWm+PU8WeONQ/s+6v0vLDSp45J&#10;rRYpIb+0V457a4tZ0nk23MJRtoxExilZJBIArBLDWPDt/Y6JEmuyPazaPPcG2j1G3vIhBDG2ZYd8&#10;UdwskeEw9q5+U/NG6Yaufn8M+DRrtvY6dqviC/i1HQrbUZ7OwaSawXyLwvbXRit0Z4hM0TbJrdWR&#10;WYqy4kKtKgr7a/8ABL+Fe90INejtPEd3/wAI9DYadqd/oGqSWghvJDb30LwIxunEVmgk+0ReaPMZ&#10;ofmyAJZEdWfy6y+FvhXXPFUmk6zLLbXFtqOm3nhm6uLu8fUZbO3ErHT2n+0v9raExk5/d3Zj/duG&#10;C7a9Wvo/D9pqCaH4di0O/wBds72DUbLVdXcWkus6ffShL5o7+1iEjahbxGOOUPGGc7U24WRa8s+O&#10;XhvV08EXEVjKIYn1UXFrrUt0l3c2OpzXFuIDB54tJhEYmd5bd5ZEwpUAZ+Xqtd22/r+uiHz9Ueim&#10;y8K+IdGOraUzapdaXqgtZbm4g+zg3O0CCSNrqBfOSaNjHHOfO+ZivmA5FcXptj8V59bEnj6xXRbp&#10;bdEjvLUte6bqF0I0Dr5doZrTzi8iSbHUkK5AZk+ZZbnwnYeO/FGiR/Gb/QvG9jdtcx65pWry2On3&#10;8CSkxzaZOq27RvLIp82zuhJh/kPSu7uvBcHiPRrPw/4o06GzvGS4TSbUTSwu7/M7xou+ISRz2sS5&#10;jJYwyR5AAFUklGzf9f15ERqW1OG8VapLZaaPC1/b3NhdW+lQ6ppaR4u9Pea0gSNmspC8CxXkKnKK&#10;QhdPMBLnhuG8Mtc67e6tol9qusXWpWNhDFdi1WaFGtrqUrblbQoLfzo0XZhVPmMdpxkpXsN7rV4+&#10;r6l4fg1pb27utavtXt4XurL7TcQJbxiOO6geJ3mCvHJEzRkFEDCR3wDXnfiLVtVv7y1NzbvFolyX&#10;uAuq2dkttHIihGiieKKNyu7chiaRitzESvykgV0Vibu1i3feMNQvdF1WHTDBYyW2pRxarp1rdTTa&#10;aELv/o8bztF/Zc7HYwjkTYASB5iKCtdpE03VItFfVNLt5Vtl1BIY41S5uJoUQfu57Z7lGLkEyRqz&#10;OA5ZmK4z6JY6Rb3VtfapY3mnSNbWYtTFc2sJS5lzLEUunaSfy0e4wUVGKJJkkcAHmLGz03TdQNlr&#10;x1X7Jq1lLYDT4UaeCIWq+bHFNEQR9rHll4mDASpEdoJ2kildaEx3SRT1Ge2117TwzbSy2d5q0jT6&#10;RdavCJIJkdJBOWupZLcxyNdmJUEjLKHLqyYYvWJ4fsNcn1q0u9LtdKtdet9Oj1K+t9R1a4EkoEn7&#10;6K+VUgWSDcHhSRZnCqx+Q7VAi+G2n69a+DrDUbGLS01LUtMXTdU0vQJLt47nfceVbmK2vZEntDcx&#10;oirN5e9XX958qIWTWGh/4SfRrTxtrusX0v8AxMPDMt1eafHY6m8LQJBfWeqabEqxzwOzxC42I/yk&#10;SpwvmhSTd0v6/r1L06nXapY6TZapaa/4juhaXD3clnpugmO1lup4pCn2QW1zKdPdLq0lBMUwadWj&#10;wgx8wavotlLY+Mr/AF2OyuBZ6ZI3hvxLoM9zPcRX8dyhllX+yyYo1J88S+ZFvCF5Iym6Mmrl3H4e&#10;s9e0/wAM+LoPDk1/BJa31qNe0sSWTxQmZJ7ewllZoIJ0iQqsQVA45CF2DLatpNJTw8viJ38RWFnq&#10;erWyxeGNc8pLbdfOkJsnjugLcROkTGPz5y2UHkuJBiok7w1W/wDn0/z/AOGE/iL1sfDmt2eo6L4M&#10;0GfR7SztjPFdND9lexs5Ea1kWOJYpriF0WNo2jMccckZAjZsYHRWsnhC+sLXUNJ8T2MSac0Wn6cd&#10;4t0gZ4NpMkTqksclwZEf97G8bOq7TuBrJ8S+JtL8LRJqF2uo6Hp1jA+maqLq8ubFLWOS7j2SKsxd&#10;thVpcESmRDg/MNwGLrOu6JoPiHWND8ZyWVxJ/aBb+zne4u7S0uNRkD6ZcSRInmQxTRLsMoaFCwLC&#10;WWspQ05V/mVGPU1tPsBrvi9/C9xLJpy6dGLi1vJxBJp18Ipdz58sEvcCTIIl2ysgIVyw42bzwNf6&#10;hZSafdy6epintLrTks5Z7f8Ae2zsZCUeSWSHyU8olhI6ujsGiITIx/hvqWsfEOSTUrO6s7O+Wytp&#10;pdJUrfxvmJgEuwZJJngZJfMhkW42ZDYRZFKDufCfiLwHr9pa+GrTULW8udLaZre/hvYxFfxwRzxr&#10;JPLGjBpYlDxSu0YmVVRjvAAOk5yurbr+r/1cSTTbR57feEdUk/t+K7W7tdMks4pr+w1SeK8sDbSE&#10;IB9nmg8xQfnR1C+WFwY5EywpdF8MX2ixCTw2bJzZXkMN9HpsttaoC0ZYZsY4WEJ2Krq6qJPlC7yu&#10;4n1a81a91O3PhuG90vUNLubCJbGbBhhurTEkUv2u2YsrBdi7QjB1ZpQo2szCqnw1v7bW9G8W6bFo&#10;1tqenQNpqxQu1vY3BliGx4JzOsqW67wuAJZEyy+WeoxdS2kiujvocXp/i2+vNKh8VQpAulyyW2oP&#10;dS3Mdw8lzdy+c6xLcGMLBxmWOaFm2mREbdkHK1vw68+g22s+GYEtJ5pCX0GG/gW4uYIhG0cCXbqb&#10;KURzgBJCY2X90hwMJXp58N6H8YRY+GbmTRbm6t5THLaxardxTfY9Qg3o0csM0LPuHBS6g4COHCEE&#10;jI1C8tvCHgL/AIRmxXTdXOkWEjaitpex6Zc2qPISm2K1hDjbiSMSFTzHGWLcujblpyr+vX7v0FFJ&#10;vY4Gz8WvrtrbWc1hrWnPrt1dakt9qGqSW09trav+6it4pDHDA4cuBCu1A+AUZH8wdjrbPqw0fTpb&#10;3UPD9/dafLfXU0d1aJcTTBl2SfZU/evuAUuYUyAwRo85jPW6/wCKLbTNEudS1bXxZ6HcxmVb7UIx&#10;HNLBeQLLLb3kSeSnmFAzQ3avHjkFiu3c3RbjwLe6tPeRrc3lnDfQaHe6vDbsy2qXNmk0BaACS3kj&#10;MTxrl1XPb5UcgnprbuQ313OI1Sz8XfETTbiTwV4i0FtQs9Jk8+Sa2dLaS5nbZc/aImhDLbuhO07F&#10;corJvwHFcL4g1Ox0nwzbeGtC0t7y8uWuItO0j+0ZdIdFQMl3aWN5dNJBFdWskbPHbyQwxSQtEoQZ&#10;Br1ZNI0zS/Gp1m2jS6WynWylvZ7lXjvo4yftSAGUkPGSxaNH2hpSxjyTnpNHj0K403UvDetXF9BH&#10;FdpbfaobyKeSOC9g8u0JLxqZETEcb+eXKBBtYFELJze1/T5/1/wxdt3Y+XL2e80bwrf3eiWWs+Jb&#10;JE+x32hNHJa3FjI6Z87yIWLR+YgEqzQhZFkhk3FlBSuhkkubvQvtsOu3cmgajbQW017cXiyzWlu4&#10;8x7mGSUsl1HFIjtIkqg+WRsdXGa7Xw/4fvdO1ua3UXF4Ro9smlwTxW6yWa2xxOUmeKO+y558pZpI&#10;g5dsrvGaXhTxLNd6TpGlz6f/AG3o+p/bLbUZ7JLVrMX8j7JbX/iYSC5V/Lx5YEZkIJVgyAlyc3Zq&#10;39a/iaJpbnnuoeG/Evhxtur3Wq6Fo8CDTrjVNJ0KK3t7e9SENBdT6jE6NDa3S4UyvmDeGglUbWhP&#10;EeNJ5ZDa2njjSjqWpafLa3F3p+uwrFaJbWkLRzHT9etreKGV5rbE9skkkkSyRlFboi9HZ+CbSXTL&#10;/wAPXV0llqHhLUtRvvDlzp8sdrJpNpNHHAtnqFmk0cs1m5liMgZvLWTy8CLaCYfiB8QvGfha5vtZ&#10;tzHrclp9nk8Y2NqfPs7edrnMct/ZJcustvfK1x57uCFkOVl3bUY2dk/6/rf/AII03rdmVe6RrviK&#10;wtvFHh/U2js9btRpkWghdRVDHAN62YkcXYtZ45hKYpHhvYdxjQ8oAN/QLm6sLc6Ze6lqc73kzpcT&#10;S2EYmi1HSs+VFqcEkVrCrMmIi4tzCxYlmiZw1WdI8EfDnSJBovgHTtesba41BHntINRTVNKtjqae&#10;eIbazvZvLjj/AHPyb4k3R4KJmLaPo3wP4r1j+25LHw9dQapPpZurS4ggsxazyCNWRIZ45Z2jdoyY&#10;xGyW6iVGBCg/u2zlf4loS5dWee6Xo1zbahN4wtZNM1O8MUkF1eWWjJPfw/bbVJV8w2kizJPCdhkZ&#10;FMeGIZScOvJa94U+HeuaxI9xdm9F1r/2e31bX7GFnltpYmb7LFeCWLyn3JEUgvik+QQvmbl2nivX&#10;NO8VXBvpJdd0vxDpqW02qzabD/Z80tmsciwSLLBGd0kMT7XhuwcHPGVwzfDmn6FaaNLNpHivT/EG&#10;hadfxza3DfaXa3BsJ4ovszRPKkkU0Oxi0PleWy7mXbFGp204LTz/AK7F6o7jwp4kv9TuJFv7aJbW&#10;TVRo4k13RbqS5ivbMGIJqE87iWB3CqY5yskfl7cpyGfK8feIB8PoLfwT4yiksLVkh/4RpbDUIXjj&#10;nOS6xyXnlqqwxl3VofNSRI5FxkCN+ea78Fap4J07xH4M13TLu5RpdZv9YEMU8VpZLI8Wx0sAj3UC&#10;xMBiVQYlRfN+6xGn8VJLvxv8M7Sw0VbrxZp6XEF/p2p+HNRk0y+0a6gwI5rK7mXzvKC/OIZmlJUb&#10;/nQsGbit5RtqZ2s1Y3NXtbqGOf8Ate+tdUtLHTTdadewpdJqcUltOGdvtEE0KyrAd0bLBkypgqQy&#10;lDJffFDw7q8Au7DdbW13qtzDq4toAVlkjt2kQwM5BieRJARNGVaYKgkTJDjw1Itbt7+XxHE+qeH7&#10;iDU5bK41m1gmFw0LqxmaeOCFEk8+ImNRHYS/vIl2yhmdauaB4knPijQPBWuJe6VcRaTBFHLerLrO&#10;gX0dssracpltpxcWctv8kcRVLeWPKxuhVG2zGm7Npbf1/X6De6d9juNe8d/CK78Wp4DtrhIb+by5&#10;xb3V6+m3k1lDIEkmW48qNTLYkoXEr5ZGYqz2rOw39O8NaHPq194k8P7bCe4S7t7n7W0kstxtjKyW&#10;9ysaSuiOiRuo817UyZYJ5bhm4aPxHPH4VvZta8M6bo8ss/2e4XVTFZWN8oeK4ubW8t0Zbi3ieLaS&#10;83mwbirMXHIuaJaWvhlX8PeHfBOlW9peCKe0v/A2nNBcxkgNKpjt3aOWRFyUdZxDJECoAIKl8m3L&#10;/SG9L8x2/ifTbnTdYl8C69cX8KtFFPY6WtsZbG43CFhHa6kyQ2I+8VaF5UzkEqEbcON8O6B8NfC8&#10;1pqGjzx6rZm6ec3cHk30y7FHlxymUvtniV1heCdlwihSSUDp7FpPiPVor6C60iV2tfJFlPpdi1xI&#10;I4XjZoZjbzNJ50rFW37RwWZMgYx53pNzcaB4tn1rw/LZWOhX901z4isbqJ7e6S7lhRZJpLWW1hIA&#10;MSF7gSnyyCQ7A5M2voS01uYlrqGk6dZ6Vr3hpJLmTVVM1xoOt3VzbiBtvzecb2V3tHjkRXiKvJBI&#10;AACuAxreJPGOpWV5Hp1iIb+dZmsrybSZbJxFHIEJjuI2uFGUyQZIWfIU4B27a7XXbrw14W0UWnhf&#10;xDYa7aadeslxo3iO81JWt/tyhpGtS9vcRyROG+RrfzIFbHHzA1wfhe3+HGkpqXiZrYTXTxiPUEku&#10;GumjhFzs+zeSkEm+ONhhDvYxCQhwI3XFtaX5RwuXNU1vWbCO4/4S17VBfxW1rYLqMAj/ALPnMZj2&#10;G7twYJI5gNpSUEkjAlLEY5rV5bjwTr9nZaBDq8F7eytM+oXF0t+riRvLZxE8bQSW+EPmqWkZQB9w&#10;BTXbaZ4S1ubw4tnoOs38VrBq015pmneIdS80CG3fLW6XKLDdW0kWwOuwzKI2HzHI2cV448W634f8&#10;K3utXtxpDPd6odYjt7tNW1i8s4ZDl3e3tb6W4aJUlQz+SGAjPmriNjhKTtbf+v68gTR6Xo994Tuv&#10;GA8QazPaaitvHcT6xbWV28d3YT3SqiyWThpXhWVkV2tVkDMjZVcqMc3rvgLxrIk9nBc6jZW2k3CK&#10;sGk3spureJiB57WUTzQTGJGD8rvfGxoo32l/NPF/w7W+06L4heIGl1fwxNaBJbrSNcS6s9MnmtNs&#10;72Vzqa2zvZvbr5z2yNFLlWcK7g1wfiGHQtJ1OfXdQ1xJbv7TAnhrWE1O1a5nuYvMRl/0yyVLlJoT&#10;xsnnkbeSsOC0q1TirWj/AJBFN3Z9Hxq2m3Fjc+EJdN1bS9SjNw0GpCZbe9iDhGmtb+PKxywv/rbe&#10;4YTLwCinIFXw3eWmnafeaV4fgiuoJNeYatpdoHvYUtLyMFVgLX9vaESsDJC8EQz6Ahq5DTV8U+CL&#10;HS9Kgm0zRjdJLZy2V3b3sVpqF4bcMStyt0bWYsP+eix7zGwAjcpHWtFrmt+FfiFd6fpmm3TWOswJ&#10;qMRkSwgihCNgQTxW5864jjz+7md2MLnaUZDxnZfP+v6/Um0krm3o3jbU9Otb698M6Vql1/ZEgjgv&#10;NS02aGS4ggmkDRw6lYXEkZuY43ciO5ZHZcEbgWK6el+NhrmijxHF4ji1CzN2sV9p1zYvrdok8R82&#10;aKddqXqSbNyyQyMjru3oTgk5eoeKvD3hvxjb6/YSto93qMaKl00Xmx6jc2YR/L1F2fyLwxIxUtI3&#10;2qPqHeIEjl11bw78RvG11aw6tHc3aFPtcA1H/j3mRv8AUvo0zxyRtsZkjeFyrJ8pcYXalFFWTV2z&#10;0V/HmhzeJL/wRpsLS2ssaulvosyC2k3ELsIuyrfaOMYSWUMM7405aq+l2k+m6Hca22oXs89peSXK&#10;Wmq6YkN8tlNIrpve1W4kO4YIk8pkfhsYfNef3Hh7Xfhnrk+neHLOz1XQ9WW4umk8VSah9ps7yElr&#10;WRRqETiWA7sLC8kLIQPLnIIzBZxTWVpaSeGdc1LRILS2nvbjRbe2m1HSLiFpjI8Ed29nNeQqWZtp&#10;hYKkhUFckGo5rOyRTp3uenNpmgapc3WpDSbbTri3x9stptRuLoTLJujQlIjPKtu+0fvJURE+63Ff&#10;Lnxs/Yj+EXifwjc+IoNC1LwbdTTnOp+DNUOhzXbs4ETyPZQskixFtpkeKZVz+8Ubiyepap8RdTt7&#10;uXW9BuLW+huLlrODU9dkksbvTroCMeRfpLaW7KkyGT/SfPgjchXw4YKM/VvE/jXSL3TfCD2Gh6Nq&#10;ZS7t7B/t5jstQyZJ4iyyG3QNKgAGxmz/AAKwbK6cjdiI3Wl9D5j8Lfs3/twfDi4t5vgl8e9d1CWK&#10;GbRZNB+JVpbeIYdOkljYLJLfWr2j+Ssiq0bPFJCQQHV1JDR3fxn/AOCpnwVlhTxh8Mvh78YIUSW6&#10;mXwDqotLiIMGEqNa6hArqHLZESmTDrhRxtP2Z4f8eW+r+CL+4k0+VbRJRYx2kdhJcy2FxEq7i19p&#10;qy+VGRJu3W5DRMgbZtO06t34h8SpZ6JYaxqls+i3J/s20uLq5nW+kYNJGkIuJrm1VZWCshRziVsA&#10;IPlUxy3VmjD2FtU7fj+Z+b6/8FRvgpZ+JrPRv2mvBXxM8DyedBb3V54l8MyxR2N1bqTZx3VxaNIk&#10;5JJUNBbxMeG2Yyp+wP8Ahvf9kz/oaH/8JPW//lZXr0mr+GtVttU09LYnUbSCNbSS9t41njt9p8yO&#10;+t5oYxdxKFGwiYcDbghIyPnLzPFP/PCL/wAHOtf/ACTQ6HPutv68yoKr0s/U/9L8nbHQZZYIro3c&#10;Z2HzlnYiNIvQqOp9OarX9zp/2r/iZ6lLOzSfPFBloQrcMSV4DegrkZfDjRBZNSAhVk/eKhL7lY5A&#10;69afY2dxbadPLpeUg8wIEmIZmJ4yT0FfN83RI+s36mzqd09hCsek2W+0XnYgIkmY8r8uM5NU9On8&#10;QXQkuNRUaTHAhMbzAPKq55VI1OB15zmrSQ6zPJFFd3JZ2XeZR8gTb1IAyc8YrQutKBLmWZ9SLja0&#10;r/JhmX5QN3PA9BRZsi6MvTrjStMvY5GjutSuZInXc2BtVzjIwQFB755PStqW4tmtLg2qwWvzeWo2&#10;qTgnHUc/Suds9IdbpItGbewKxzqWZVbOSevP+NdO2h6RZvLNebnR5Asw6kueQB6Lx6/h3qoJ7WG0&#10;3ZoxDI2lzrfsEuZnxDFDKd0fHqB0we3511k1nqBjFzcQRshdA4tQAoPcEDnj9KfFpGh2lsmq2Za4&#10;ldwscMmUjjI5GMcknuTVN/t1kv8AaVrFBALuXKNGzbx2Yg9utbRjYXKral3UvEFnaW5itoWt9h2k&#10;eXtY5xhEXpzjqeagTTbu5dmihS1aREkjDP5hVXPCqBkZPf04rtrTR11YNYuUDOil9wLMNp7Hp9AK&#10;0pooNDDGaNCyIIVlySxJPTBHcd605HuynC+5iw22q2tvLcXN5CkEUOQsSjd05y2Q2T6Agn8K0ftu&#10;syQRvokUlyqxhXaWMxplueDy3HBNakdtqOpwJp0ccUYcyKGIX746ZwPTpzxXQ2M2o2NwmliZVVYl&#10;DmIFfLA64PVie9dEaexpY5TQtL1qe4EFxOzpIrCaaJfL3kdA20bgB7nJOOld5/ZenzMZLOdC0UAh&#10;Nt/rJAo6/N8xznkjr61lXMOoaZdOrzACeTEYQtlxnJznhRj8aml8TpHcXFra2zOVUI3lsI9xI65P&#10;qOtdtOCiuWQGhpPhvSrYMWdblF2yTpcFiuQc4yMAkemcAVaktdH0eKe+tUvneVA7QJIZYgWORtUn&#10;AI9f51xa6x9mmXS7eKBNy5ZU3Nt6fLluOp7DFaa6vrU9ybXBWCKFdsQZfmPYFgAcZrWMoJKPKBVt&#10;heS3Ut5bGNZQitCkOVLAj5twI5PU5P4Vu2NleypNFHLky4VA+ZCpbqCTgHGeAMCqGkePYY4PMmRZ&#10;WMoiR1XaVbHQk9RVvV9YvFLyAxrLL+8QKv3R0684LdOOBV04RUdxa3JZY3juTqV95kMMOI5GH7sS&#10;nuQecbj1HpWybGwMTxXyRmBzuRAuXy4yd5yTj8q5bSjqOoK8t+gJUqY0d90bMDgnaOBt7cV3GqzR&#10;RQeTdPyAI8QjG4sOucDntXZShdOQSOHe91qa9jhsNPa0sZ5GBupZVDqVG0BYzuKh+xAzj0qGayvW&#10;iSFpjBvmPnu7FmxngKgyT+JFegaYYoofKtlctDC0hdyMopzn1y2BXn934h0/SC8NtC6zyl3Te25g&#10;G5Vv7uSeWyeneqlRikpSkZXkW10bTNMZre8u7i8jfAiRNy4f+5tX7q+orp72W2slefUFS3i2oV8o&#10;NIxbGAoVenvxXB2viLU79JZ94Max8lRhiwH8PAxlvb8qn07SdYubWI6/cw3DFjOyRh0Ytj7rN6Ae&#10;nU96im1ryxuJ3vYNQNvA8VzZLHIkDCWNLtpTIGJyflUE/meelalxqLWr4s/Na4mhPlxJGFVf7zFj&#10;j1+lEmoz6dPDFpljboOjSzSEnc7Y6DOcY4/WtNLDWtSlMNw0cjuS8qITGoDgY2sOQQPTvW6hfWPU&#10;hPuc9dWp1INa6hFaRnYsTtOyspAGSAuVGRk+oHUiq1lodppMjXaSXmoTXEiQrJK/7pFIyU3EqoQj&#10;gfLyK6610fRbW0a+kXmJmV4uW3bG2k7myxLMOcnnvXT+HbW51XzLz9xbr5uVQqX+UZXc3UFsYwAM&#10;AVrHAc7QpV1HVmFpkC2N7qB05bdbfyEJSI5lWTOWZjk9hgAKAO1VW0DQtclfULi1jEzyJco7RM0u&#10;2NhsDbvuk10lho+ixTSRw4iaZHmlnhTblO5b+InIwB29qY19o9qDoliJ5HKea8zOwKnPBbJ59sZ/&#10;AV2xwyS95aHL7Vt2Gapbq1sYozKYQVmmKuFij8vpuwAWbdwRWtBFbhLSK4kt5LppFvEViyH5VO0s&#10;VHAbIwCcDpWRHr0L2sAsIWBjkKQSyYKyueuQSSMdckc1ZuH8TTXnlXa2yxR4mW5iAMgcDJ+VsjPQ&#10;Dg10U4QhdxM5OUlZlKbQreRUvrERzzSTtvjgA8vLHLu7g4Cg5wM88VTmj1mOSOJZFSMMVxHGNzFj&#10;tw2SflH/AOurV7qEMcgkMrLC77nXksW6nnHfvxXGapr88Dw2mklYhMPtG94xM5GTjBdgBz6gmvNx&#10;VWm3Y6qUJJXOnu9HmW9i0uCKSNWeXzJYYRIA+Fz5pOfmPVcDP0xiqC6Za20KPqTtcT28jW7JcNtW&#10;R85XkjHHU4B9BVNLPxXrMzCO6jt4htllXBJbYN2flK8nI46VzupTxwumoa7cu8O+M20dsuxixB+8&#10;3X5mHbjHWsKlS+ih6GsI21uaeq6pHp+bm7gfyUucu4KoqKM7iQvzt67QCT3rO07UG1bfqfhe1eFC&#10;h+zRyRsodv4pACF4yeBnJrU0aOSVowtsJHxxLcS7mUL9/oOAOOh+Y9eK6GGw1GOQa0JWaO3gaRrd&#10;NsQViTkgjJbPuay9lNu99C0/IyLHw3dX2mm7llW2uZMQS+QimTfGNxUj5gM557juc1Uhhu7i/wDs&#10;t7pz4u4mCS3DRBFRGByI0LEZPTHbkjNa1vLFZaDvMf8AZ0jztNMq/vVAl6thSBkr1rqVuIrC2j+4&#10;o3ARKi842jCs3J+bviu6OE5rK5zOvbWxy1pbz6YnkWsltHNMsoUxwyLFEVOBuc+pOMKOa6Gaz13+&#10;z1W42SzR2z3TPjEB2nHl4B6k+rD05rZOjyXl9l3JZNjSb2OxIuoWNR/Fz979atXiTlpBcQ24WOAS&#10;wBGdQNhJAPJyST/dA967aGF5V7xz1Kzb905HRb7U3a5trmKKGZwC8+TJgEfxDAHAyAucfnXZm3vL&#10;W0ZrqaM200AW3hhxldgI3kdz3GO9Vg2m+bDqc7NFHGvkeXEMRh2xkv1dzz16YrMk8LaZ9uS7ub27&#10;bzUZEiXlSPuhgG4B9jwPQ10QjJLRXMpuPUz7GDw1Lqj3cMkl9MsA+0/byTL5Q+7GinA+XuVBPrWt&#10;eapFOZlYStPeEJaebGSkTLwG8sYKoO7GsXVNAsYfP0q3Ai2225Z3AMzorA43LjaGbk965y8+IWja&#10;fq2meHdQN0bq8IiilUK6yuOG3bh8qjPoT2HrQk0rNGc5x3uen2d5DqivICuIEzO7AqhccZjVfv8A&#10;oOQBWZeXNuCuZGBaLbHb52iRl6rk/KD9AfSp00G0ktY7a7i897gMMCRliVF4ZsDB5GflxiptXng0&#10;ya3ilmMEKPi3mWJXPKk5AOSD9fatvZ6akOb6FG3knEECWzzwJL87LcMgkCr2PA+XPGP5Yrmbe51e&#10;aSe2WGOWSGRliEL7IsP3BAbeM4AJxyfxroYrayuBOLKB5gyAGSd8MxIycY4XPfA59qZo19e6ZF5O&#10;4QxIEaS0hGEQMxCgHqzccnOKjk1TQOd1YbL4c8QajKLq/mmtXUIvk3DbhtGCygR4yMjA6fjXQ6Tp&#10;+laJpkz6JaTXNwjyKzXLuY3kYZ+9klVz27dKvxRQXMf9srmcqxjaKT+KUN2JPGO3b615FqnxD0uH&#10;xFDoWdRjl+1+WtmixCF52HykMG6Z67sep9K6Pdjq0c8pPRXPYbOfWxp1oiQfZ2d18+RkUOBzn5gW&#10;H3eAM9COc1Fd/aLtGjmnWREfOZ8lUB4XZGMM3qSfw4rVmi16PT1SS9cSOgQsQB94Z+UIAAR0J+mK&#10;w47uDSZ1S2Rpp2ja3iuJNrSEd2YnruGfoKuU4/aYRhJv3US2Vhps9rHFfRzXNw8Kn7UQsazfMT9x&#10;OSBnnpnvVLVtas7LUi8UUayRDy2WCPG3aMr+8J43Kef1rIjnu5zJPqCiNnUFDvLkJjodu0KM9lOa&#10;5/7fBHMug3sT3Lq6ykwysn75zkAFv4BjoeD6VjKsvso1VJ294j1Px/psltbw2qrCZUlhP8e9s4X/&#10;AGj04+XHvVdtbkniaFopoLedxA7tKu9pOPlKAMFUDPU+uBWvKz6Pr1zc6rZWomkgxDbQYYO5HyK0&#10;jKCMqMsRgdhz1o+HtEE90sWora+aJjJDIyM7IrLlsLkruB43dxWEpSlJ8zNIJJaHDXlvrN7eeRc3&#10;88yK7PNKtoN/lg7V2F2I2446DI6CvQLW++0SxWaW6M9qghNzeHyGlLnIUKMgFRzj1p2nSrJfTaeu&#10;wRQBWXZuHmsXO3dyOc8k8Z6cCq/irSbaAl4tqmIBnhYF1SMqSz44BbP3fm+pFb8j5TC6vc2DZ211&#10;rsVw5tZnELxxmNsyRgfMyzMCVT5sDvgUSaJowh2eJZoLJIEMsHkPiOaSQgYYMd2COjEHPauHkdb2&#10;zis7GwMaSTLM7eaiIFTgyMqrlnYDJyWx2BNcxqOrW097LYzXTwGwnLxXHl/aXOFyGcy56E/Kqrx1&#10;yKiFSK6BUUnoz0B7e5t9QdLh1t7cDH2W0dw8wJx+73LhnxyTnH5Gua1i+A1GSz0lb0z2swjSYOSq&#10;ufuowZkXkYLDgH1q1aTfbbrT77R7y6USBy6BVVpmbJyXclwD1YZGa2bBHW1e/ngigK7gxJ3OST98&#10;gZGQenOc81N200gtbqbFho9w1quo6o7tLG2yU245faMnK5woPPRiCK7Lde6dbw3WhWrIrOvClAzq&#10;OuC7Ywc1g6Yy6TqK2l3JmOSVIN0qly7yjO3gn8SfpWtfyi51BrXTJ2jkBKKjDABXglcDA/PJ9q3g&#10;rK5Ld9CzbXl5damLXxLLYWRSFxHFB+8lkwRtLlYyMAdVJHOO1PkNnpz/ANnWEgmnUPcsEBDKG7Bm&#10;+VeOnf0xVHQp5wkkxJvZi7L5gxDtA5wO5PBB7GllvL5YUltrEQLMfNlAkXMaAfLuwTuPTgE+5qpV&#10;ElzPUcYuTsi9cQQ6Ri6iCWsjwfujEBLdDeRhSTnkjJznjNQ6nrT3JjtxlrqZ9hadSyYxghiOuP0P&#10;pXBSa7pt5dw2d5dTTXZmWFIkMiq+CDlmwPuj3OadrMlyY5LiOFI2MgtorgH5/JODK20YHyn7o+8f&#10;WspYm6ulY2jRs+5FeXXiqGKS9svMMVuGhmVsxDDDCkK2F2jOSxyOOKxEsvEFikCatK8a3Xy7LF+Z&#10;I1H98D73IBCY9uea7K00K51SeTR9bNw+wn7Hcib90AODiMEHI7Fs1V1/TbeJUu9RaW6nt1hEUKqE&#10;jijjYncnzDBHcg5NZVIt2dxwtqrHNSaXqGo2iQX1tEHiMkkQu0Wd44lG1QwLMVzxnGT7VNHo9zpO&#10;nvb6c6wwodvmwwKhVcfOFYYbkEgDrnOT2rfuVsdc06SyhCWgtUW4d9h3/vOQcqx6A+pPNI3iTT4/&#10;9DhQGUtDGyYKxLnBXgFSc49frV04ozqeZn2mpWc1ubf7BLJGxUu1xcbUjGQEmJJ38Ecp3J5FaEGp&#10;aPdqtjcwXX2uFHiRo1MYbHzEKBlUXn7z4Jqnc6HdWWurHp8ksPnBrhpoiqZlkY9SMucKcgH5Qfzr&#10;G1rwnqMEFxppuFYWsiX9zNO7ylyCfl28A59CMepNHM4qzRL12NC+8WaZ4wgd54oYzbvsjEEmQqRj&#10;G+UIyIhODtyc98VTm1CbU9Dii8MSxGN5RsitSZI7dQNsm1zjcTjI+8M55xzWRYr4kgupJrdLJoEj&#10;MVwzxqjH1ztByB6ACsFrnU7uG1/s3rDO0H2dCI0kAbhQcAqvvnNRKs3cSjodhpmm6fpd9Fd6yZJr&#10;mVgY2UKkphUfwsqgqeckFvbGKuNYadpbXNlpuotYtPIzQWsiIsjYA5cE/cJHXjPb1p0vgXUo9Pl/&#10;tyCGQvNFJAnmebgE58olgPl6knr7Vk+I4YLZDFby7j5wso7WWMSbS38EZ+RQpzj5s49aq3Loweuq&#10;Nx76V5pLa5ltZ4YI1Cm3DKFdh8zM5CocnGNuSenWsSCy0/Udfe6t4h9qtEFxFatIWtoyqhV+ckbc&#10;9SD973qhLYeHNF8+11i1f7QU+1jL7hHMMkkFc8qDkEHGenNZNnY6fomns1zeXoDMX320jiSUrkfO&#10;W3ZwV4y2Bnj0rKdRdtS4Qdw8QeHb7+0cXHmSMzKY47OHzCEJBQuAqqByc7s9qfc69qGgWSXssLPN&#10;DNINlrGkqqssmdjnpGyYzjbxnvxXWeHr/Q7LSIvEGmLdXVw0nlmZpDGQGB3ggnoeMnOc+1M8UXNl&#10;qE5v2thZQwgRoUG/fuAdncCQE7WLADn1wKxnJxi23qb04czWhj2euXr6K/iHxdJE/moubuOSKW4g&#10;VmBMb5QMv8O3avA6noK4++1vSZGuZ7WJ0EwdYkuYpFS4WLAdtgCq5VsEbRjP0xXuJ8J6pc+F/wDh&#10;IobaDUGgtTqEk0Yjt44oJC37x95MkmwdFA7DjpX0Dp/7IXjLX/CMHj3xJc2dlbTbJJYQS9w8E/8A&#10;qtmwtGCSPmDY4P5+fjczpU9JVFf8zswuXVKlrQZ8F+F9zW0pvVvUmaIRtDPtWMRoCypM5JwrHBDY&#10;HI+UGvQtP0ue5s7fTJJbi1usiZWWWRvKjBAG0qcONvHc+o5Nfpd8Jf2J/D8niDS73xFeXFxbX9lP&#10;dahA/lgW5KMYxbui7mVWAL7wP9kHk1+g3g79mj4OeAdLN4+mWt6sEcXmbg8pgKxqokBn5O4th1Q4&#10;K84z1+dq8aYekuRJyf3HsQ4Yqy96TsfzyaL8EfHWsalbr9g1ci5wsUbRbJ3IO4nDsGRTlTu5wM4w&#10;K+t/CP7F/wAX/E/iC0juLW0tbdrGS8W5abzW+zxKy7XI2ktlSrDBZSDngcfvD4f0zw5dy3GmaL5C&#10;z+f5EjGAebA0iuzvBMylguxQ+3PqBycVd1EaRmbUTGYWsoRp9ygZo8S3AR3cCMEM0occkjhvmzyK&#10;8DF8c15rlhBR/E9XD8OUYO8rtn5N6P8AsHtBpFnd6pqalvtLC+tbeBl2Wbjy1cSgLtkhCsXSMOzH&#10;A2jnP0B4L/ZY+Dfh/X7qztIbhZHumb7WZgJVkLrshm+UD5FUKNqFZMncB1P0pfaFD4v8H2c3hq7m&#10;tnt5odVs5LR5UllRshYy0pAAZQN+7cWxnIO2rms+EkutXWx1S0t9Q0OOSSYS3UUKzwpJDgyRbQZF&#10;3OA4IfzMsVYkKN3g4rOsTV+Oo/T/AIB7FHL6FPaKR4Ppvj660zQJrcWGi6JqLeKY9A1FtKjN1HFa&#10;MwSSWS3mePfIqDc8kQbGxtuC1WPE2seI9Jns/Bngez07+xb5Znsb+e6uJ1toPOgiBE6sJo2ZLsMr&#10;+buVht4IFbHjU+E9d0KwHieCO5mkni06JYYfs8OoS6gqlcojEQGUoSZSHdcEcbsjt9NuPBmjy6Pp&#10;uu3d80UGoXOiWRljDva3LWx822uGjIMsaiYBXQ4A6AuAy8bd/eS7/wBf5f8ADnarLoefQa1HDeJ4&#10;Z1W2kEehtN5BumuvtD2MyG1+0ysX8p2kwwYvjA2EEuSSWD/Dnw3ql54U1B9WZ7y+GoW1xpUF5NAl&#10;lIhijjTe0hKLGW3P0WTcQFB4y/EGoWOpSxWcmnsfE95o9/daLaNdzraPZwzGBRODJNAyuYxkPGxG&#10;A20MBWX8PdK1PVWSc6pfaUps7y01Lw++JtNY2sSmGeIQeW6HY3CqwUliCgBJquX3W7/136hdddDv&#10;PB6aZ4anOi+JXa+tdGc6ja6jaxyIYrOEie0uLl8iXzJFQrGq74pCOACSoqal4O8KfEm1tNXstTjv&#10;NMW+uLrULKLzmt3gOyQW8rSvKIAmN2dqkZKFRnFYviP4vaV4N1HSfAOg/ZL3xOUe2vI0tpraKFDE&#10;sksjTmQ7YxG7NsjE23jYm6sX4ReNvFmt6t4l0Dxv4Oks4tN1eDS/DGof8JLOdL1i3u1TyjfJbhtR&#10;cu+0ujtGgJzzisnUs73s/wCv60N1h5tc9tDqviV438C/DbUdUHiLUxb6GJDZtp9wyQMJr1PNmmO/&#10;LXO/H7rCosSjO3k4/LLSfDXwj/aP+IF8P2Y/hTKL3+y5bTUPH+rWsNnpUrXyPJFb28sQ86aS4KMC&#10;gQgEYZsEA/rcPg38Pf2jL/T/AImeOIdCvrvwjfSzW8MWmLHpNrcW67ljaIJFdXMMkA+ZpJWkBAHI&#10;yK6DTbnStQubDwDqEEml6vY2Elve6XZO8ltHFdyrGy26NJ9mCCM+Yu7cUK7VHIw7zT5V033+/p/W&#10;pyzUHvqz4g+AP7BGuQeHrO2+KHxC8UQGCK2mvPC1lqD6dDHFKr77eGW4E7i2O2bhGR85BUALj7e8&#10;G/Cz4bfD3WIh8HdOh0r+0t0eqxx2RvluZSjbbm8uHlO+GUgFsMoc7SCGBFe2aT4e8V3sk0N/LapZ&#10;pdiTRpIIUjuoLZfl+zTMfNSRMb1VsZVGKgDJo0+xs9J1G60W0sklEdndayqRLFHcOloqEtHKBGpa&#10;aSQRkSbT1JKgk1hF80m92Jy6I3pfDGmPbmOzsbucJODBLG+2SH5cbIJCqk7QMK27gEgMCABxfj3T&#10;b+XdbQ3N49zb2cktrqDCMsrF42ZIZ2hnFvIsYwiSKUZfukbedFdY8U3mlIuLZVuI5rqeON5N8Nsu&#10;6FYzgxhWaePazxuxBLMoAINcFF8VPDt78NbD4o3lhHILmxjWWRt5a5khR3baCclgY3IaTb15JBqY&#10;Of4kqm7pnRt40vbgOniG5gt2hKQ2unWzNJcWzTIo/fyKyb0cgFHjixyQB8prxa0g8W21xJo1t4jS&#10;2t4gst3bO8vkQwySyedJb3S/KjpJKD5rRhsRnO9ScSeE/jFovinXNT8NJpEQ1fSILO51siFSkdvK&#10;rSW+2WSRmKHphASjN90jJHJRfFa88S/DHwtf+I7RIdd1nXRodtY2rLIElguMsv2iSPY8M0bBwsic&#10;ngiMgGtYxa0S/rc2cWuho+K0tb9JLbU9Y01RpNwbyFNLU8wbUhaeRWeP7PcEkxysRJG4kUkZIK6E&#10;XgzR/iJq12uiazbSWum2tuLVpI476KWaaRQ9wtnKm+N4wTE8kLr5hDndwHrwbQr271LR9c8SfCGG&#10;28VQWunalaLJdW66bqaXUV2lvd3kbSSLA05aSILvwrRxgH5vmr2a6ttVudCuZ4Le51e/8I6A+omG&#10;7ktYb0QTmObz3ZI1tyDCG8uOGRGDj94SfmbeStpf+v6/MdvM3LrR9Dj1m28D+GpJtXVdPs4rtI9S&#10;uZBBLbzsWnjmleWdGjkdnWORhhcxpI3KinZWq+G/GF1e6fq1tLZyR3thaWulQXPmx28mC8N5DGE8&#10;xVnG7dJ5jeUThgfmWXwJ4m8Q3euXOjeBpbmedrVY7O7nitWid4kD3RlL+TMXOXKs/mKzknYmTu5v&#10;W9Y8EXOnJeQGe1vv7E1O7ttQhsoY71Etdv2lIo45BCzRmJ0USSIu37rk4YkYtu39fP8AruStFqZl&#10;7b6pofhGS3uL6eOCLWNPt5BqrvqcCW+0RpC5ubmRJIWAxGUkibACnLFVr2Gw1PQdcurqSy1CwvrW&#10;3lt4ZRMghewu4pVZ38z5CyQuohBLMVXC8pzVWPwXqfiLS7XXvD0kFxYRWdt9ltWjW1trq2QSPNHL&#10;CNwR4YijQsARwEIJBc09P8MpbXn/AAk2jWv2Cz1be9v/AGeYo7iSeVd1sJgyeXgLAitj5uh8zlxW&#10;c5X6jTsWvDtvr7Wt4slja6ZfqoSKITGaG7YuBM7rA02ZiFZmUjayt94kEDOuY0sHvrptbZp9Fupm&#10;N3cXkd3YtIoEcyXMcaW++NlYuRhSJATG20EChq02m+KLvQ/FfiiW3WTWNZNl4fuvJkKTrNCZZYQI&#10;8PCrbSshkVyzjIOApFifWYYPFAn8R2JttBEdneKuIL3Lu5S6W+jkQGUsWTDoW3AklFIII15f1+oJ&#10;va5Lq9x8V9SXT77wXYQ60bv7WlxDcyJa+TDdzRG3ilhnWBme3dQFmiMsgj3DDkxmsPQ/ENhZeINZ&#10;8L6dcaa1nBcW1xbxFWhuraJ3jaUFZlDPFEXVCWYxgNuBIDBcHRIbzTdQ1HUNIFtfagdSa31/SIzL&#10;p0KRQOIYLm1ZGkEVxEowdkhV49oIyMD1rTrPWbvR7ZotJKvarINJkvr5rl5rHzkWeHdvBVxC/wC6&#10;lch1VipyQBV1EkrP+v69Ngins0Znw50S7tfF1wy67dLaRSm7fRtQYQy2nn5VGh8meTdA4yArqucj&#10;B2gCu88LXlt4AbX4Xu7HVpLPVWurZZHliMMFyjTyW8knlm2DCaPcTGAse8KwG7Lef3dz4j0TS7XU&#10;DZWd40mryWEcE3zEb1L2aTl3wSvlKrMhKsFUsCSStCaH4j+D/DtvaeAr2/urO6kV9Sh165jultka&#10;J932SOQSABMpLgt87fKSAuKwlCLb5maSvZu51Hh34o+IviPoepa7Y6W9nFJaW8trJaSwanA7SApI&#10;UjYxjZG6s7o6rxg8k7a8o0n4t+JfDPwj0rxVo+nw30d3qEPnMbu2jsrm31BliMscjXMzWheZ5I1j&#10;3DZIijG0kCz8N5L7x3qdzH4Yk1WC5hiulexhuYYoY7goQGj3xlfJbMnmRsT975OgA1vHXgPSNdtJ&#10;fCXhT+zdNL2i6lM7QvFJFqMRjmVUSFDHJbSMrko7ja+GFXTUfhf9f1/ww5xSb0PH/EE6acvjCK8e&#10;e31HSoja+GrGCFZUkYsPvxySTJJGJy2HO0MFEisCAK9o8K2drp3iyPwz4LuH0Vk8NLNDFcqG1B0E&#10;MO64gty7hoI1YReQ5LAZ/uDHjvg7x7okem33xC+Gl3qdtpWnaungi1t55ZZYhMVDTCS3lfjaqSmK&#10;RXbIc7gHwa7Lw/8AEPWr3VL3wbb+IdYi1HVfBunazo3iK4t7eXdqFxH9jkMq4LhJWJk2BAqMu5cE&#10;gVpVTkmrf1p/X3larVansXhzUfh/b+JtL8FaXHbvFod6h8jSIriza0N0TNKLuwWRcQMIyfM3HY5P&#10;Y8+0+JdFmsWgGgx6ZI+qXojmWZ1SSWdY2lilt3fGWCKScHO1srzkjwDRND8c/F6/ttf8RR6d4e1i&#10;Kd31O6062ga8maPZmMz/ALxHgk2lipClM4TFdFputeKfDXiK+0PS7uwvbvRtKkvDpXlPBaR2cZKW&#10;0LOysxyPMVipJ5BBXANSrN+6/v8A67nJOPd+Z1Ou3vjlItO/sy6GnXulX1xqOsnU/M85pnBktYUa&#10;ABZlWE4baCJMBmwwrRuYLzUDF4kjt5bwlIIvsmlxq3lzpO+ZrlJWVkeJHEUo2sZ42YAZJz8w+Jfj&#10;f/whvg3TJNG0i3v9D1cq13bajeXEjrcXQDTwW7sGlRD0Vy/GcY2lq978FR+F/C/glPFOu2rWtnNY&#10;CRWtrq4eSK0uZEUrnO4OC8YYqckglSBzVOHKlzIU01dpWOt0ZvBtn4Ni1XSLW1tbC2uFvdDsUtYw&#10;to6s8c8cE75QCQxkOXCmLdgMBzWBY+OG8UeIdO1RJLT7THfQyW9gltFOFieF/teHLFo52JXyXVgQ&#10;4QYZWNdFrPhi/wBI0a10X4a2lneSaYUQrqRKiTT2ZvNSM5wJFb++AHzyc5NSaSB4x8Sp4Z8XWxgl&#10;W3fUtFt52Ew3Q4hluJVQvFugcNEkZyMKrAkgNWT5bXfUmLvdmj4ysIdd8LHSNIiv0mtrUX1lrGrw&#10;vLBG9tIiMhnwzfao1YjYULL6EbhUujWOm2+kW+t2UdxNqdxYT3VlpgumjeaRows6eYwRw2ziQiNO&#10;BkqCTUi69dWlp52u2guLC3vJoNY8koLeVEjd5bryWy6gN87IpLO6rj5SaNBkvU8mTw4Li6sZLAat&#10;aXmpT5kNvJKCYoXAMscYyAVdcnsSOAnDbsjNXs1fc8H1c+DrjQhZyM3hu+1f7RbaTq9rKQ7G1WOQ&#10;Mw3SBreN8b5GVnJLkAFst0194e8TahcarY2EWlBtT0yHy5riaKSa7v12CWNlUhWQwpvjYLvUfOoA&#10;GBU0L4e+KNfm1K91dl03RtWgaF9D1Ex6jDIYWCzSbFBVTMu3ALEc7iAwxU+p+NvDOjalda3c6aj6&#10;XDb/AGyC0FnaefawR3D2hkD4+cyysCzK6OvULyQNJxk9P+D/AF2+R0Rn0icDo3gK28QX198PPFM9&#10;7cauLO2sbpbdZZLKcxtJcQSW88i27pcIFMYY8hiOD0roo18PXvi66tzf6L4hksBI2dctoru8tdSG&#10;fNjN0Y+Fl++qYUrMHOSDXVa/4r8L/EPSNSsk0xtZttEll1bTFa4khaSXT5gu6LzApikjZQPmJVyc&#10;5HNaXi3VfCOr+E4vFs32CWYoup6RfT6Wkz2c01uJlndGZTIXHySjOcdO+Wk3pb+v6/pkzm2/eWv9&#10;f1/VjjfCD6H42+H2pWPxOsrlm0a6uFuBr8aW8cjPumjivWdYkjZFZNjoxQKFKtuQmoNI+LfgPxz4&#10;5tVstfjto9HtZbyws9VvIzJeXEhRIrm2kkZS0CHcLdvnjlLK5BGMdp4d05fFOoxX99ZxNJrdnBeT&#10;6YyR/ZDaXaRjzponMkUkkhADDGRxyMZPmfiz4bfCH4e+JZH8QXQh/eTaV4Ztb61a6s7Z55A0nlrA&#10;AfLLBVMcibQBhcjkOhG/NZa+X9f0iZNc1mb2kxeFPGPgu4n17SZbZda1GLULS1vL20mt5ZCxgt5r&#10;VWQwCZzLMrxbVdnUkgg7qwn8Vp8OU8T6hoF7o3h5U1ZP7Kju7kfYZbiNx/o9zFAHeRpFiwWDxugf&#10;B3FMV5pqcHgz4g3clhoFzZ2ep6Pe3nhTTobm3uLixu5dNSNr3ybceSkBSbb5LSc7eQ6Hismy1vx1&#10;YwnUbWO/17Q1NpqegWL3TEvBdW6TTySC7ug6yK8DFVMpCjIQ5OTvKhpea3L5lsfRjap4l8M6To/j&#10;m8u4tLsRZPf31tokcmvWqzK4uFmyxLGNGBMi42sMAYOQcRG0e68KNp9zeW+ry38jSRzeDJDos7w+&#10;Z5gcNJNJIdskcatNnzBuGV5NTfCvwr4tufEVzcQLd3Glt5V1D/ad+r3660wleZJ3iRRIgjdYlIkK&#10;hB0Y8DmtP8E+I5bLWL6/s0xfX5jHh/W7Wwu7KGdI18o2txZtbyrHkKCkoO48kryaKdtVfa39d/xM&#10;ZSW9zN1X4vaPr9hb+O/F97pdxotnOLB0jkkmuTdROGaKWLy2VZYpV2l2aJyyscEFc8L4t0Oe0ni8&#10;Z3N8+n6eNUW40zxPe3drO+i3N7MVVSlxHHDGj5BESJKIz824FTXr/iKy8Satodtd6DBfGDQ7OSa+&#10;jnmt473Ub63LIQ2GeF0R8qN8i4BBUnGR5sPHWkarpenWKwaRfQ30sN3ZeEpdPZEHmShrm4trkufJ&#10;md3YBGkCru4k2jFbRhJ6wX9f18iotbGheaz8PdWtbfwnrllY6U2nau+rI+uWlykGp6iAT59pOS0D&#10;/aYjI6mOXIDZI2V2niJfE0lvFfJ9h042rSadBp9iDvJZi0V9bXLv+5hmgV2KyAhdmNxAJGP8RrfT&#10;/AXw51Eano93/wAItdz/ANpXk11qZutQt2udrtbW4Kt5JjLvGGik2qV+XcjV5F4Y0Tw/4Y1Hxpoe&#10;m69rF/Z6J4btNTltoQLOdzbyCS5gFztYYHXekcW7IA/irNTg9Y/1/l8/vLjBtHufgnXIrTUJJXeG&#10;PyYRBd3unpaiaVJyLgJOszJDIrPkh0XncGDtk1D/AMLg0fWNS1uPxBfRxW2n3Vze6gjoE2W8IYSI&#10;zsWRI4o90rc5AQgdi2Rp/hLUPDl/qUevvHDqtxatf3WnNEhuIILqZJIB9st28q4jydq71EuxjvII&#10;yOf8LDUINNvPB+szFBdahJc3DSN9qaC5uoljCQuURxEu15FRmbaWwGGMVFoO7Wo0ru7Dwj4Y/wCF&#10;eeMdVu/FsmjT6LfG012GLSE8uYwzB2C3FpEro8QQDBWORiB0+Vs+V+J9d8RxanqHi67lsLK8vNUi&#10;TTNS8PRyRWbafNLG91bSBY5d0yW6+bE80AbzJHXaAdg9tuNO0jxVqj6Prn265JmOm202nu1hexXy&#10;ebcLcxXEE8LAyMCrxsxjQ5K7lY5ytR1fwX4E8r4Y/EiBLmTRp11RXt5LozxC5uA8LNch8mUjKToq&#10;mIowRMIuw9FNu7drvqTK70Og1K+e71KTV/BuqTT2kekPaNeWt1HJbfYonW8aVoHt55BM8ULRM0Am&#10;IOR5fFd5ffELQLH4ff8ACwPAup22paDrU6zy22t6r/ZlpFaPHIxlsLt7ZmjkQs2yHZGXBwo3AV2G&#10;sa3e6Zo0J/suKzjjlW4sZLSYLC/mTFwjcGRBI8hyAhH3s4zXDvonjXxB4mOuafdadEbeyudIvNGe&#10;KZlkCSee0qDzFgF1CXUxTgLuJO5RgGslFS96239f12MHPpIi0XR/F3hnVJdMls4ZfDcEV0fDV/dX&#10;C310xneJo4Xa4LPEkrqejFQNgzk4p+ufEbSNM0xbHxpLqouLHUY7uw+06bue5/d+RJaxTpFLHOYp&#10;CD0z+7KYbad3VaXod54dFzcRtcbjoLxWvnzfakm8omSDzIyURXD7ichyQB+9GFA4nQfgpaQ+G1Pi&#10;OOb7BeQR61fzW940kDXMHm3MN1DazRv8xcgSxsQfmYLIQMsXhf3vw/H+vyLg+rOb0W7v9M+Luj6h&#10;4i1HUNLvdehS3s9NnW4uYDYNbFTA8boU+0RStvVXCgLHhY1C4r1OSO+vDoviaeKy8PpqFzNBaXQd&#10;HitjKmItQWaOeBZVlQRRyxbMoyuHVVwx4bwxpWveI/HuiWGuWtjpN3OsutS6vp8Vub67ggt7hrOW&#10;cLELd2RggKmESKZQySDyzXo01pFp1y+nppmmapbXWnWeoaXodnaiLzfsrBL54pbqfyopAZ/OTciD&#10;kqGJyTTm20+v/DrqZvvcx/FutaFpun6tJ8RdGg1N7a8s9Vhn0aaNo74zSBFZIXlVvMhLF2kKgsW2&#10;hhlWr0fxdoXgjxBpm6KxUtczQytqlzdxh7e8tZkKtG251V45IEfqdrevJrzLWNa8GfDPwwnxF8f2&#10;0Nnp2r6tajS9UiRrm4so7sPDH54iEcv7kja0aGUbWKo+0AD1DRb2C7urTw/cWUkUISeC+czC+069&#10;uJMJtZLkC4V45IxJGSrR8AEjLVnyrSW3n/kN829tPw/MsalCVea8uf8ATBJbRaXL9hkNrcy3JlEz&#10;TiRHYRhSoDoFBUkncy8H5503wF4l8Xxat4f8XeJvt0+mShLh7C5i+1gxAtBHd2Mqy2dzKih9pjtw&#10;zFBuVuGHvlh4CstB8WX+i2V3ciG9ubWWG1V3j8u6l2pGyuWeMZjjSIDyuFVQzEZrjrHxodV8OX9l&#10;4VnWWbTmN5OmsQfaJLCILKsbk5Uvl0CkxzF1jwAD90FOa1ttpr/X9fkOKbV4nNaP4bfw74d/4Tfx&#10;RHb6jP4lezsru2QJd2s7JcKEZlNvbmLYUy4aMPDhsZHSWFrHX01jQvCllYWWq6fr8l5p9nrRupLR&#10;DKwEjL9nlkljt7gRv5TxsmDH80a9W67xdqehaZ4QuvEXif7Zd2MLR3WoyWNzKojEVwoklRZTvaKJ&#10;4wGhO7cQGjx1rkLTWf8AhEdAsvFOhWsU+k31lfXV34kRfIheLe1ysRs94mjaOOTcGRWyxyWyuKHG&#10;W/8AX9eRUWuU9D/sttPjXUW0SxttWudQiHlTzR28c4ExkLW99HGzyMMGWHchcvlSAQQeS8L3Xi/W&#10;W1vwZHrWi65faLqclxbu15Pa3kTPJuT7RalfMgbY0qMqbkxtZCVJAt+D9Tt/Eug2Wu/DLUodQtLv&#10;ToZr/TrqwWG5kkmhZxMJGCQx3D+Yu87ZEYknCgYrP1/Up9X0pvBt7qNrcXP9p6lp+lPcaX5AN5bb&#10;nW0k+y3EZiYyTKyzRNsbDbgm4ioVJp2lo/n/AF/W4N+ZsW2ujxhq83iPRH0q8mgt99lNbTK91p8K&#10;JKLxJUkbbOhO6RUjIZCD8oyCOm1XV3v7CW7vYHfS5JBYS3ttBJcfvJgpSMKjMzrAjsWeJ3ZFSTcp&#10;ZcL82+IPEvw2j8aaf4P8cxTRxalYpdtd3z3l3J/aVpcRut5akXExgjhnIjmhK7mDZid1HHsHgpPE&#10;svh2fX9MudD1HS5dRa9udWsYbiwucjcJyba4E4YwygkHf82AFUAtVTptJNaf1oVZWTszWjnl1DTd&#10;U8L/ABKt7WOGyt/M1G8v0gvbNIYwfLumy+YVEcaSlnh++pKjI2h9xb2WseGraDxlqI8Oz2NwHmis&#10;b2zHnF4Ga2uYuXQ74vuRqo3An5OgCQ3Tabo+saj8YNJt/wDQ9DnlW/typ/tLTI4g/mTrGzFwY2JZ&#10;JkY7kyF55u6J4d1fSoobjWUtDcaTYWtnstjHJJPsiZolCC2trZMRTIyuioSQdwUqoqW1a6M16mNH&#10;q82vato/ie7NzcXdnqJ0u0XSdZt1sr2KdMb5IriRMyrKUKCPLbvlK7ea5eTUtAXXNaHhTV9Sgtor&#10;C4lvLVdTS6tpDOyyzu1itx9stWEkZO63iGeQrEYWvS7yxur3xnYS6Zp9hq0bIZNRivj5ccHkgtFL&#10;HAQyeYrrhjG6M0fy7+BjndC8P694P0i/8OePBZ3EOoX15c6VKIo5J4YZ2VPsk7FGL+W7opIcpJ94&#10;hSuaqFlr/X9f5i3tY53XNd0vwjZWnjfWdW0TQrfUZLPTr+dNca2jumlNy6rDHcRLCsihVZQyQu5V&#10;ldhnDY3iH4bX/j2bQjqmqWyzWU11dR6g0QvrGXzZkg8izuoLpJrS4dY/mlgyUk3BgxVCfVfEWl3N&#10;lpVn4h8U3+q2Eb2yWWoaSjW09jNJcrshC7IRL5bAIyksJFxglcAVgaX4QtdPvb3RLqxsH07xKf7Q&#10;01VQNA91PbhJ/KZgJV8xJ4y2+OJWD4IypIqnPljf8tRpX1RN470rxRFZ6RdSeJNZs5rS5nlvlvhb&#10;3LayVYvJYzySRmabKrmOQxFwhLYJzjH1jxRceIvBEfiHwraarZXt+UhhsLtdl5AkwZjHeFDNHNGi&#10;ITuSQYUoQy9rGlJr3izwtf6X4n0zT20uzsrWZN1wHuFTZIkcTqLdVXyTCwSSNmbA2lSME513o+uP&#10;4TgSyt5oVt5fs8nhfU4rFo545yqRMJYN8Z80gmPJXY+WcLwaqm0rNpf1/X/BJ5Fsc+/iGDwTrrwa&#10;TpGpR3njS1uLrSr+2H9oRebZB4TFeRLezfaZVePdIYEJwSm7INM1q0sJdL8KxyXlrbwWtxYaBq1v&#10;qUVxNYSBIoy8dtKJob23aOTZk72m2oMqVBzueDoYvEfhGfTdLuprCG08SXcBiNjAoFy0iT3ELKs0&#10;oIycOU2I5JPOa0NCttFbV/FWm6RL5wsNUW4nto4FjudKuZLWNVj/AH4mtrqMRxq0YJ+QfLnJ+XR1&#10;dd/6/wCG9Rcu55pJe6nqfiVtb0/S7y7gt7QSw2WuFvtwS4lwoe6+yKzNCIZE8yKVpHLoHVxgV6XY&#10;S+ELCe4t7bTdItb2W6FzqEVp5TXRuFIk3X0ceQSykk+bEjE7gMsMDym4bw9e+N5rrxlAL6/sSdIT&#10;WfJg/cXMqSTwzRQiJWETxRsxUuSGQqy/MjL6Bda/Nb6pM9wsWl3N1dRWdhrVorGOe6uInQJcxoyz&#10;MssqFUZzIUYgkqpJUqO7sv6/r7y3BrSxy+t6FoPifW49N1qw06cwagt7aStFJbu0zxsXysbCSZ/L&#10;iBPRJSqpIrZUnlPEr6fqRlsdUl0O7hvC2kuss01jcg20zSRxGQuZY9rQF4biNCMqu5fvY67XvEMG&#10;nnQLnx158EogWS2Epe4itbrzRFII/JmV4/P3SpnMoU4zwFYR+V4dt9fPgrxJLNdWuqQxaOLfUJ7m&#10;6m/0mD7QEkdi6tG4QPA6lZI2OxwB89aQurP8v0GtEc/4t8LahezWrePxaXGjDwX/AGKzajqEY1F5&#10;PPdreSP7MFMd0qoAquHhmbJVlwqn0rQINUNlNo+rarIk1/5d2dV1GK3vDqEduNyh2MgZpIRIYwhV&#10;SuBgSEeYcE28l38Qv+EVlhkhudYs2g0TSZbyX7JqdvpNulwFlKmSO3nVUZC5jw+/LM2SFr3Uet+G&#10;dIu/DGp2+rwMLOPxVaaZpdxZxXtpEzLLJDa3SLFA0bbtqrMuTn5mXJNYpvls+v8AX5mj1+E4qG38&#10;a6r4k1aSW61jVPB0aJfywWZtnSa+toFguYIrS8tVnmWU5lhjjdHJARS3RuifRvBmr2TeFtPtU0N4&#10;NPvIpprGWC1gglt7dYpY/ssonRldJo2jFyVUgqwdWyR2Oj+PfA/xR8J3PxD0C2kuLBLkR3z28Mdv&#10;M9zbSLG8Fza3AdPMTc2ySG4MQyQFC7caF/470vwQ9/pJv76/E8qXL20rt50dupFsyrcPGzNmSONG&#10;3O2HfK5Te1J9Ha39f16i5m9LHnXiCbx5Y+B9LsNWv3hnstViuPESS2x1KDULZllms5lLxvGHaFVD&#10;iGGYr5R+8qq9c/Nq/wAR9NSf4n+E31fwnZWmtWOn6bLfRWeo2eLq2fzIp7ZY42n09XXekK3QMTqJ&#10;EC5aN/RL/wATaN4etdQtr9jJZyvFZxXGn20FrcRs6+ZCoMUcTKqOW+UvKpDHOAzLWtqngZzd2vha&#10;LU7SyuU1O3sN1naeTCk8IF3JG6QLGlzHJbzBSXjjdY28sOWUNUqdl72vy/r8b9g5VezR896B4Y8a&#10;aN8TL60vdM1SfQ76zhn0zWvC+pQ3UWlmZi8si6PNPayeWs+AIEumfczA5BAr3jSPD2n61p8+veKP&#10;CEGpatpvl3JmtYVs7mSZiXnutPjumaKNJd+6dFvB8xHmOp+Y6UHw18YjXYYt2jTGGylsZtQk023h&#10;e5F4oXb5imSWORREocqoVjh1IKhT4X4imPhV47jxDpF/aSWWu3SeH7uKSG7ivxFa7/ss4jurWaNy&#10;kcziRiysjFWKuzB7VVVHa/5/5mSi22rnW2uv+NYb+S5t7M7dF1B/7Se6s7S/s73RpIQYmaOZZLgK&#10;XDx7YbgShssjsMqPTfAM+m201np/gDQ/tFvBfhoLSCaB4GtbiErHcSMkzTXMUMpPmyx+XIAY28th&#10;5leTaj4U0vXPilqV2slxbaxb6FF4hTRFjtrRoLW8LQM11fWkXmtGJHXzfJuHmDnzIQSvOf4j8bQ+&#10;AdQ8PeIfjPZaPo82pX0GlSOkT6pHDeyzESW0WoW8cF+onIWaOSSO4UPvD7QQa1qTco2SV7X/AK6/&#10;oNwa9H5HXaR4z+Get251jwDbo9jFfLouq2c94J0tN/mW97byTSPJcLJKcvaJPEYSWCxBBkDasofD&#10;3w41rSdQ0Ozt1tV0ZLSG0k1GaadYm3ShbGzdppbyKFIQiSxzgpG2Cj7Q1V/F/jHWPh1Ppuoz31jf&#10;xXNqlhMjaeWupriMKlvK15LJkiQRCIpJDLtI3hk4NaPm+HviImh+M9K8J6KIrewn1nU5NVJS6s7q&#10;adreKe0Nv5hik81JCRHL8uBtbDGsmvtPZjcfsiT61dammqX1n/Z+oRvdW+iSWtu1xqDq54SO4044&#10;TMYDLujQO24qVKuGPn7+NdU8IWtrqmtLqc2n2WrWieHr3QbmKHzkaVJmtriBrgP5tldInlIGjLJM&#10;CoXbIK9g0iys728s9fsJPteo6Q8uh6uqKX0mee2dYbiG5tZjEbhPPCMjOrlHdipKE7fnye6aeIWF&#10;/Yz6ebOJNIk0+4v31BLgSsWlt7gSrJsXymSVDbzqqlztCOpzUY3Vikne1j6JlW48VaXJdeFrbTr2&#10;C+MMd1qD2v2G5uJNkhWLULNV+0ifzIjFIZYYnQEGNiMmuTbxRbeI4b2wvdI1mOWwB025udL3MZ7Q&#10;oJlEzeYJthaMROwjH7wbs9SflSSwsr6wtPH3mMuieOILZNL1WaTzLSKweMRRDyVhW9aWO5V1WGYN&#10;GpdpEnUgFvY9c/4S3w5r8PhXxRpVxfC9lE6QaVqUUFmnkKXfUFPk29zK7hd7W08jISAFZcANDSTf&#10;M/0GoRsb83iKPw54KlPhPS7i7tI4oNPijuTcbrtYh5VwYo4rt3PlbeFe53jyuIozt35/h7xHoniC&#10;GXSPFep3QS5gi1JdHklstTsLmQS+dbzWziKSeYD5uWDskileADSeHfA95ca9Fp0d/NY634rb7JKt&#10;zd3dtY3ksds1xNFc22lNHAbh7UOVuEjjRuN4QjYasuo6DfarqfgnxTZi51Kw1O50zW9G0N/Jij0+&#10;2aJXkt7mRbaQuQgcxPLIDI8jrInmOpIwT+EJOzsyXU/EOm6jpum6j4eluNVsZ9WubNbjRLe6s9R0&#10;bcHUIsP2SRfIZixljnjjSMsRuOFWuv1L4faTc6Po0LajeaFdCV98jz3kFwY2hlMotrjzVuoYlVt4&#10;tzLPA4RsocKy+gyeAtX1+SZc3GmahJdXl3qtva30t3IJdMiWUT2tzPsRXaHazCWKQTAbZMMAx8o0&#10;i6g8MaZYM2p3useEtXknsjd6jY2N35etW9zJBPFLDJFDIfLCllkRSjEKvG5nDdLXTQyU763Op8T2&#10;lpZLDb6voEXiLR5Unt9Zkhe3s7iK+kuN1pdWlzMZYLqIXTESbzEyMAysCCh5zQdC8W6Z4Ombxiuj&#10;C2h1GH+zvEcMCWsDwXcP7+3vrLeUtrpMMmPMS0kcCRRyVqybK1bRZ7jw5cPYi0vLiyvW0sOs32lR&#10;500UbTuVVd58xAF8tSzLnYzCqOu+EvDl/wCBJ/FVm8F5b2yGC8162tDomsILNY5o47x7ORllZPPU&#10;QzW6jG6QSRsHas+VfCaarVmv8R9b8RfDPxBoOjRrp2pm2so4rY/2gC89hGsiC4eZmkuklTa0flW0&#10;06AhkaJoyC/lPhL4beMfHc+jeMYIr3Q7qW2m0r7ZZytpt3Pbyg3SXlsJ/PjZSm2N4UufLdUZ41hy&#10;Er6A0/QdLiOinSWvtKn3R2GlSXlz/aguLeApqLw3QuEkSRZIkjZ3ZN4ztDFhkQqNcttPs7HQL+DQ&#10;7DVdVup9FgjhRjEbdpLsJYyeRMygvbT4+0CPaRxwUIidXl0ejFBpxXL/AF/X9M+d/DV5q13qkmo/&#10;EfXrjw3rENzJrXl6fHHe6kjW22W6YC5WO3mhYhnmi8oyIkuQxGwGLxRceI9LNjq/wy08x2GtWd+l&#10;3qPgazuPDttc2bSIbpbpInvYxdvK3m280EPmLIHRWicEV1snhk+IPEc+ua5LpelCxt08Q2MsNu0W&#10;ppe38JE5S5skRpI7iAAsJZg67eu7Cjb8IfDrxLYSRfEP4b3JitzqtwNWtdXnuJIvMiAhvPJlimWV&#10;4Li22/JNG+CquFjnVZFudazu1r/WhbhbqY/hvwvpvxVEl9pmtzeLbexm3Cw1OGS+v9PuWtRvkttW&#10;zCskqv5e5J4Y3IbcQW2Ovnun6l4w8Qa6NDsNR8c6jpuhTpa6hq1/BZxTQM4hltZUuAsVwkdp+9jZ&#10;WAkltlkUeegBi9F0/QLHwT4ivrrWrHV21Erb32j6pbyWUd8lwSWmgaW2NtLkCNpEd55BJGTHIVOA&#10;eo0WC71C7TxBp8WneKY73Q5ZLGTVpJrm8g8qYC1uRd3EdtOio0skHktJMEDLIqnDg1Sb96xnPRLm&#10;+R5b4avdK1HSL/xJ4o1qxt7jSYnlna1msStrF5m+0vTIHguYLKOaN4wcO6Ou2QxiQ1r2PxV1/V49&#10;RufiBFHfSJ9mvTd6BfRCwvYiDPHdWN9ObcWsZk2JLB5kjxSYdG8onHZ+EPCh+INzpHj1GhnSA31j&#10;bsdxhium8u2vLdp2WK7QrKoUbVmgkV8sMghavimTxQ/hqfwDqejp4f8AFM6IkTWl9HLYeSWAhlme&#10;OAsQ7NswsZIWTDRld9T7RaaGnLd33+Z0Xi7xBoFuug2cNzPpf9q3a31nHruoRxJBqu75rWURTzx+&#10;ZJuJZYAqEoQZAxwbfhZvE+n/AGebw1a2up3jX99pZs7OeFr+6e4JiKQG/mjs3e3ERRd3yTQNklmI&#10;krz668OeJPDsMerfEM2ml2zta2F39iuJLtJLsyx/Z5Si26QrI7TKu9bU4U7XJXhfPvE3xI8Nx+J7&#10;b4TLJpPhnXbjWLeLRZp9PbUrO81izkE0mmXMcMcQt0Czgxzw7RCWLRyHGylDf3dbClFuP6/1/X5n&#10;q1r4vg8T6TrPh7xd9mutP0maUzaNeqGuLaK8HmIZoghjAZUcsDKsKyqq2zTMQ1avgL4i22r39pF4&#10;C1zRdWstRP73T50NzHNgqrbrdTDcpcxKjofLkl2NgmNT8tTJ4B8Zaz4zst81vol9q2si20NtMkeS&#10;azvg0WyB5Jg8ctnd/KZoXj2tgkmMnafNV8KfEfVvD+p+H9Q0XS9agug0up21zfyWFy0kLeRMILyy&#10;EKyCPAaHz4RKigRicqiYFGLXMl+QTtsn/Wv+X9WPR/FvhfwroOoQ2umaZpc9/cvBNbabrLRYn1FE&#10;D4O0RvamTYfKZVAbawRA7EHh/BXw7uPCvxY1rwz4R8LeIPDsf243cNrd6UL5bW5ZX3/2fPbeWluC&#10;ZWmkUxSI7HKxqD5Zk8G+KPHNr8R9K+Hml3/iPVV13RLnWLaw1S5sbYW40rmWETwQtIzFQUkQyLHJ&#10;tEhkZ2YjoPhxd+H/AI3eD7v4u+A7xte0zU7u4We9vXu4L3SpymC0MN0zxy+UyYKKYlcDlnIDFapN&#10;PX+uvbb/ACIlPW17GDc+KPDnh5Jb+8t9QsdVuLtr7VPDWr6fc2mnXMyAedqNnGohhlk2yDckAk4Z&#10;t7RAFa57xFpv/CJXOvnVIbq+sLyey+2QWuly2Mtk21uEt5zbvJE6TeYsttG91F9wkMu1pPi+/jn4&#10;d+HtT+I1/Y6RY2GizpLBqunwxandXNokhjnNxDf7Ub5WG6MKGHUSyNknsNE0LxN4/wDCN34y8SXl&#10;t4g0rUY5L2+TQ3m05reS0UyTQrOq6ddRsIoyqPEWO1VBdioDVOzSlfTYany/1+B89aP458R+HNCs&#10;7rUr3X/FNm5ktBf3JtbzRruKJmlijuZ7ZY3jlELLgX0VvOzYDSyrkDUPwmttJ8CxjwlpfhWxttTm&#10;hvdc09HGlwWVxvEf27SUuod8c7NiO5gN55Lcb9oeOUU1+Kd7o/i/S7TxZqmpTw63JHo2j6l4qWC6&#10;ub66B3WqzyWcMskttIrGMtcbXLFzKjBt9T6u1x4K8FQaf8Yks9M02PWbqTRLGxYXOmPG5y3kwQWs&#10;T2kqqhjZJFuYsKpDOcERClafu/18jR3dlY7i40LxhrekyyeGrWwsdS0i/uGvbeIXDQzWpcl2s4pF&#10;ktbeferP5chkA3c4BO7Qu7/S9S8LR/2zqeqf2eiC0g8TxaXK+p6HqM7tNFJLf2hjntUcjy3Gfs+A&#10;yOqxjzG8T8OeKv2XI7+LxfoesTadM2tS6fpt9NBqVzfCW3i8+WGW5k8wlUB+R/Lww+UqMfN9jaBr&#10;WqeK/EAj0ZP9Oeac6brl1awAXmnAoY14mYuoLYMc1tCQQCrcCk0/u/rsZzV7aHy74M+Fnj/T/EGl&#10;b5/Dsmp3Vurm4sRDqmn6q8ZZ0u7SSK8ivrUTAiSSGN5QrHJjI3Mfb4ZfiP4b0S/ufFv9mWUskEqP&#10;pekxW93JO0Snf5bTyIqYjwssMzbuN4lCttTgvFKeC9O8UweFYbv+zprq6O7T0idNKhuIFiaK4t4o&#10;0leB284CVYWiSRWG9SwJHGjTbnwz47i+HNzp2t3EcdtDd6V4j0nW2tINkZ220QtSY2hmt/uebFFG&#10;JF25xhstzv1/AtxaSbR63YfEe+t9ItNH8X+G9Q1PTruxaPRtR0++g1G3ljlCsEl09muWQqWY7bea&#10;4QBHKiQHjhNfv9I8LeJ7nwTFqWs2VhFp7QxXK2VzDZQxmRsQPb2djMTZKjSDfLZhE+YNI2Ci2/DM&#10;nw3fUtL8J6tLZahpOsh7J9dNhJI09xqSGaxluoZyJGZFLrKyja6oP3a7QstDw74Q1DwnqGr/AA08&#10;T6dPcpY3kks17DezeQLUgRJeWtpeXd9GrwElbiKIWYli2mMbxtFadiXzRujevbvwbo+h6bbRxSG4&#10;u99nZaxZXq28qx7/ADg9vf2oMXnLOI3VJEXA5XYwxXJ6/bRahrNxdeKdV0m+8Po+YbyXQPs17Z3U&#10;kYZZG+0NEL+1lGY5DaCOaJvujIKnc8Z+BLa71Tw74CsN8txf/Z4tOeWeR0nVU2BY3ciRY5k3QrvM&#10;BUfLOtxGS1eF+GfE/wC0h8PdA1PVtPV7bRLS6ufMs4LyyljeJivloI5bXESyMwjkGJhjnaTh1jk1&#10;Ul/X9eRfNZW6nv1r4q1zS/Cl1c61dJBd2NtFdXNpDBdLPbKJSsr2ccBdblJAqEZMiqM7lGC4wv8A&#10;hdD/APPrrf8A4Dy//Itbdp8dPAPg/wAM6J4o+Ls1x/Zt/qVuIJtMjeJIbi9GAs8IExdiqOpMYVcL&#10;2O019afafhb/AM8dK/783P8A8aqVVs37gKz2Z//ZUEsDBBQABgAIAAAAIQAX5k/s3wAAAAkBAAAP&#10;AAAAZHJzL2Rvd25yZXYueG1sTI/NTsMwEITvSLyDtZW4UaclaSFkU6FKICHxIwri7MRbJ2q8TmO3&#10;DW+Pe4LjaEYz3xSr0XbiSINvHSPMpgkI4trplg3C1+fj9S0IHxRr1TkmhB/ysCovLwqVa3fiDzpu&#10;ghGxhH2uEJoQ+lxKXzdklZ+6njh6WzdYFaIcjNSDOsVy28l5kiykVS3HhUb1tG6o3m0OFiF72ptX&#10;2pmXNOa+35+r/o2qDPFqMj7cgwg0hr8wnPEjOpSRqXIH1l50CPFIQJgv0xTE2Z7dJRmICmFxky5B&#10;loX8/6D8BQAA//8DAFBLAwQUAAYACAAAACEAWGCzG7oAAAAiAQAAGQAAAGRycy9fcmVscy9lMm9E&#10;b2MueG1sLnJlbHOEj8sKwjAQRfeC/xBmb9O6EJGmbkRwK/UDhmSaRpsHSRT79wbcKAgu517uOUy7&#10;f9qJPSgm452ApqqBkZNeGacFXPrjagssZXQKJ+9IwEwJ9t1y0Z5pwlxGaTQhsUJxScCYc9hxnuRI&#10;FlPlA7nSDD5azOWMmgeUN9TE13W94fGTAd0Xk52UgHhSDbB+DsX8n+2HwUg6eHm35PIPBTe2uAsQ&#10;o6YswJIy+A6b6hpIA+9a/vVZ9wIAAP//AwBQSwECLQAUAAYACAAAACEAihU/mAwBAAAVAgAAEwAA&#10;AAAAAAAAAAAAAAAAAAAAW0NvbnRlbnRfVHlwZXNdLnhtbFBLAQItABQABgAIAAAAIQA4/SH/1gAA&#10;AJQBAAALAAAAAAAAAAAAAAAAAD0BAABfcmVscy8ucmVsc1BLAQItABQABgAIAAAAIQDvYHxGWgIA&#10;ACEFAAAOAAAAAAAAAAAAAAAAADwCAABkcnMvZTJvRG9jLnhtbFBLAQItAAoAAAAAAAAAIQDXBYbU&#10;kmIOAJJiDgAVAAAAAAAAAAAAAAAAAMIEAABkcnMvbWVkaWEvaW1hZ2UxLmpwZWdQSwECLQAUAAYA&#10;CAAAACEAF+ZP7N8AAAAJAQAADwAAAAAAAAAAAAAAAACHZw4AZHJzL2Rvd25yZXYueG1sUEsBAi0A&#10;FAAGAAgAAAAhAFhgsxu6AAAAIgEAABkAAAAAAAAAAAAAAAAAk2gOAGRycy9fcmVscy9lMm9Eb2Mu&#10;eG1sLnJlbHNQSwUGAAAAAAYABgB9AQAAhGkOAAAA&#10;" adj="-11796480,,5400" path="m7559738,l,,,1777530r7559738,l7559738,xe" stroked="f">
                <v:fill r:id="rId19" o:title="" recolor="t" rotate="t" type="frame"/>
                <v:stroke joinstyle="miter"/>
                <v:formulas/>
                <v:path arrowok="t" o:connecttype="custom" textboxrect="0,0,7560309,1778000"/>
                <v:textbox inset="0,0,0,0">
                  <w:txbxContent>
                    <w:p w14:paraId="55DD1F5F" w14:textId="77777777" w:rsidR="002A79F7" w:rsidRDefault="002A79F7" w:rsidP="002A79F7">
                      <w:pPr>
                        <w:jc w:val="center"/>
                      </w:pPr>
                    </w:p>
                  </w:txbxContent>
                </v:textbox>
                <w10:wrap type="topAndBottom" anchorx="page" anchory="page"/>
                <w10:anchorlock/>
              </v:shape>
            </w:pict>
          </mc:Fallback>
        </mc:AlternateContent>
      </w:r>
    </w:p>
    <w:p w14:paraId="03CC84E3" w14:textId="77777777" w:rsidR="00665916" w:rsidRDefault="00665916" w:rsidP="004C1F02">
      <w:pPr>
        <w:sectPr w:rsidR="00665916" w:rsidSect="008C06B8">
          <w:headerReference w:type="even" r:id="rId20"/>
          <w:headerReference w:type="default" r:id="rId21"/>
          <w:footerReference w:type="even" r:id="rId22"/>
          <w:footerReference w:type="default" r:id="rId23"/>
          <w:headerReference w:type="first" r:id="rId24"/>
          <w:footerReference w:type="first" r:id="rId25"/>
          <w:type w:val="continuous"/>
          <w:pgSz w:w="11907" w:h="16839" w:code="9"/>
          <w:pgMar w:top="737" w:right="851" w:bottom="1701" w:left="851" w:header="284" w:footer="284" w:gutter="0"/>
          <w:cols w:space="454"/>
          <w:noEndnote/>
          <w:titlePg/>
          <w:docGrid w:linePitch="360"/>
        </w:sectPr>
      </w:pPr>
    </w:p>
    <w:bookmarkEnd w:id="0"/>
    <w:p w14:paraId="5812AF89" w14:textId="736CBCBB" w:rsidR="00C337ED" w:rsidRDefault="004721A4" w:rsidP="001A7C6D">
      <w:pPr>
        <w:pStyle w:val="IntroFeatureText"/>
      </w:pPr>
      <w:r w:rsidRPr="004721A4">
        <w:t>Learn about rebates to help you save on energy bills, who is eligible and how to apply.</w:t>
      </w:r>
      <w:r w:rsidR="00C337ED" w:rsidRPr="004774EC">
        <w:t xml:space="preserve"> </w:t>
      </w:r>
    </w:p>
    <w:p w14:paraId="59854247" w14:textId="77777777" w:rsidR="00167A7D" w:rsidRDefault="00167A7D" w:rsidP="008C06B8">
      <w:pPr>
        <w:pStyle w:val="Heading2"/>
        <w:spacing w:before="0"/>
        <w:sectPr w:rsidR="00167A7D" w:rsidSect="00B9071C">
          <w:headerReference w:type="default" r:id="rId26"/>
          <w:type w:val="continuous"/>
          <w:pgSz w:w="11907" w:h="16839" w:code="9"/>
          <w:pgMar w:top="1418" w:right="851" w:bottom="992" w:left="851" w:header="284" w:footer="284" w:gutter="0"/>
          <w:cols w:space="284"/>
          <w:docGrid w:linePitch="360"/>
        </w:sectPr>
      </w:pPr>
    </w:p>
    <w:p w14:paraId="5FE50803" w14:textId="00C34579" w:rsidR="00C337ED" w:rsidRPr="008C06B8" w:rsidRDefault="00586BAE" w:rsidP="005B746A">
      <w:pPr>
        <w:pStyle w:val="Heading2"/>
      </w:pPr>
      <w:r>
        <w:t>What is the Solar Homes Program?</w:t>
      </w:r>
    </w:p>
    <w:p w14:paraId="67225D24" w14:textId="77777777" w:rsidR="00D508AC" w:rsidRDefault="00D508AC" w:rsidP="00D508AC">
      <w:r>
        <w:t xml:space="preserve">The Solar Homes Program is a Victorian Government program that provides rebates and interest-free loans to help Victorian households save on their energy bills. </w:t>
      </w:r>
    </w:p>
    <w:p w14:paraId="2C5C1542" w14:textId="77777777" w:rsidR="00D508AC" w:rsidRDefault="00D508AC" w:rsidP="00D508AC">
      <w:r>
        <w:t>If you are eligible, you may get money (a rebate) to help pay for:</w:t>
      </w:r>
    </w:p>
    <w:p w14:paraId="1A18D2C7" w14:textId="77777777" w:rsidR="00D508AC" w:rsidRDefault="00D508AC" w:rsidP="00D508AC">
      <w:pPr>
        <w:pStyle w:val="ListBullet"/>
      </w:pPr>
      <w:r>
        <w:t xml:space="preserve">a solar panel (PV) system and/or </w:t>
      </w:r>
    </w:p>
    <w:p w14:paraId="4839E3EC" w14:textId="48AAC12F" w:rsidR="00D508AC" w:rsidRDefault="00D508AC" w:rsidP="00D508AC">
      <w:pPr>
        <w:pStyle w:val="ListBullet"/>
      </w:pPr>
      <w:r>
        <w:t>an energy efficient hot water system.</w:t>
      </w:r>
    </w:p>
    <w:p w14:paraId="6FE9BF48" w14:textId="77777777" w:rsidR="00D508AC" w:rsidRDefault="00D508AC" w:rsidP="00D508AC">
      <w:r>
        <w:t xml:space="preserve">Using solar energy to run your appliances can help lower your electricity costs. </w:t>
      </w:r>
    </w:p>
    <w:p w14:paraId="755C123B" w14:textId="77777777" w:rsidR="00D508AC" w:rsidRDefault="00D508AC" w:rsidP="00D508AC">
      <w:r>
        <w:t>Replacing a gas hot water system with a quality heat pump hot water system can also help reduce ongoing energy costs.</w:t>
      </w:r>
    </w:p>
    <w:p w14:paraId="683462FC" w14:textId="5C124B4F" w:rsidR="00D508AC" w:rsidRDefault="00007C7B" w:rsidP="00D508AC">
      <w:pPr>
        <w:pStyle w:val="Heading2"/>
      </w:pPr>
      <w:r>
        <w:br w:type="column"/>
      </w:r>
      <w:r w:rsidR="00D508AC">
        <w:t xml:space="preserve">Rebates and how to apply  </w:t>
      </w:r>
    </w:p>
    <w:p w14:paraId="3CC639A2" w14:textId="77777777" w:rsidR="00D508AC" w:rsidRPr="0044532F" w:rsidRDefault="00D508AC" w:rsidP="00E37F68">
      <w:pPr>
        <w:pStyle w:val="Heading3"/>
        <w:spacing w:before="200"/>
        <w:rPr>
          <w:color w:val="F26322" w:themeColor="accent3"/>
        </w:rPr>
      </w:pPr>
      <w:r w:rsidRPr="0044532F">
        <w:rPr>
          <w:color w:val="F26322" w:themeColor="accent3"/>
        </w:rPr>
        <w:t xml:space="preserve">Step 1: Check your eligibility </w:t>
      </w:r>
    </w:p>
    <w:p w14:paraId="1B9DDEC2" w14:textId="77777777" w:rsidR="00D508AC" w:rsidRDefault="00D508AC" w:rsidP="00DC6581">
      <w:pPr>
        <w:pStyle w:val="Heading4"/>
      </w:pPr>
      <w:r>
        <w:t xml:space="preserve">Solar panel (PV) rebate – Up to $1,400 </w:t>
      </w:r>
    </w:p>
    <w:p w14:paraId="12778954" w14:textId="35558DAB" w:rsidR="00D508AC" w:rsidRDefault="00D508AC" w:rsidP="004C79CF">
      <w:pPr>
        <w:pStyle w:val="BodyText"/>
      </w:pPr>
      <w:r>
        <w:t xml:space="preserve">Eligible households can receive a rebate of up to $1,400 towards the cost of installing solar panels (PV). The solar panel (PV) rebate is also available for homes under construction. </w:t>
      </w:r>
    </w:p>
    <w:p w14:paraId="0EDC0E9F" w14:textId="77777777" w:rsidR="00D508AC" w:rsidRDefault="00D508AC" w:rsidP="004C79CF">
      <w:pPr>
        <w:pStyle w:val="BodyText"/>
      </w:pPr>
      <w:r>
        <w:t xml:space="preserve">Interest-free loans are also available to approved applicants. </w:t>
      </w:r>
    </w:p>
    <w:p w14:paraId="2B299898" w14:textId="307248BC" w:rsidR="00D508AC" w:rsidRDefault="00D508AC" w:rsidP="004C79CF">
      <w:pPr>
        <w:pStyle w:val="BodyText"/>
      </w:pPr>
      <w:r>
        <w:t xml:space="preserve">You may be eligible for a </w:t>
      </w:r>
      <w:hyperlink r:id="rId27" w:history="1">
        <w:r w:rsidRPr="00DB010F">
          <w:rPr>
            <w:rStyle w:val="Hyperlink"/>
          </w:rPr>
          <w:t>solar panel (PV) rebate</w:t>
        </w:r>
      </w:hyperlink>
      <w:r>
        <w:t xml:space="preserve"> if:</w:t>
      </w:r>
    </w:p>
    <w:p w14:paraId="22534D4F" w14:textId="77777777" w:rsidR="00D508AC" w:rsidRDefault="00D508AC" w:rsidP="00283287">
      <w:pPr>
        <w:pStyle w:val="ListBullet"/>
      </w:pPr>
      <w:r>
        <w:t xml:space="preserve">you own and live in an existing property or, you own a home currently under construction where the system will be installed </w:t>
      </w:r>
    </w:p>
    <w:p w14:paraId="0A64F400" w14:textId="60E93597" w:rsidR="00D508AC" w:rsidRDefault="00D508AC" w:rsidP="00283287">
      <w:pPr>
        <w:pStyle w:val="ListBullet"/>
      </w:pPr>
      <w:r>
        <w:t>the combined household taxable income of all owners is less than $</w:t>
      </w:r>
      <w:r w:rsidR="00C61DAE">
        <w:t>150,</w:t>
      </w:r>
      <w:r>
        <w:t>000 per year</w:t>
      </w:r>
    </w:p>
    <w:p w14:paraId="67F96547" w14:textId="0C8F2D0D" w:rsidR="00D508AC" w:rsidRDefault="00D508AC" w:rsidP="00283287">
      <w:pPr>
        <w:pStyle w:val="ListBullet"/>
      </w:pPr>
      <w:r>
        <w:t>the property is valued under $3 million, or (for homes under construction) will be valued under $3</w:t>
      </w:r>
      <w:r w:rsidR="00FD6451">
        <w:t> </w:t>
      </w:r>
      <w:r>
        <w:t xml:space="preserve">million at completion </w:t>
      </w:r>
    </w:p>
    <w:p w14:paraId="7C4F83C5" w14:textId="77777777" w:rsidR="00D508AC" w:rsidRDefault="00D508AC" w:rsidP="00283287">
      <w:pPr>
        <w:pStyle w:val="ListBullet"/>
      </w:pPr>
      <w:r>
        <w:t xml:space="preserve">the property address has not received a solar panel (PV) rebate or a solar battery rebate under the Solar Homes Program </w:t>
      </w:r>
    </w:p>
    <w:p w14:paraId="2453882C" w14:textId="51D6420A" w:rsidR="00D508AC" w:rsidRDefault="00D508AC" w:rsidP="00283287">
      <w:pPr>
        <w:pStyle w:val="ListBullet"/>
      </w:pPr>
      <w:r>
        <w:t>the property has not had a solar panel (PV) system installed in the last 10 years.</w:t>
      </w:r>
    </w:p>
    <w:p w14:paraId="339BB9E8" w14:textId="77777777" w:rsidR="00D508AC" w:rsidRDefault="00D508AC" w:rsidP="009A4DE9">
      <w:pPr>
        <w:pStyle w:val="Heading4"/>
      </w:pPr>
      <w:r w:rsidRPr="009A4DE9">
        <w:lastRenderedPageBreak/>
        <w:t>Solar panel (PV) rebate for rental properties – Up to $1,400</w:t>
      </w:r>
      <w:r>
        <w:t xml:space="preserve"> </w:t>
      </w:r>
    </w:p>
    <w:p w14:paraId="7837BC6A" w14:textId="77777777" w:rsidR="00D508AC" w:rsidRDefault="00D508AC" w:rsidP="00D508AC">
      <w:r>
        <w:t xml:space="preserve">Eligible rental providers can receive a rebate of up to $1,400 towards the cost of installing solar panels (PV). This rebate is available for up to two rental properties each financial year. </w:t>
      </w:r>
    </w:p>
    <w:p w14:paraId="0D44251F" w14:textId="77777777" w:rsidR="00D508AC" w:rsidRDefault="00D508AC" w:rsidP="00D508AC">
      <w:r>
        <w:t xml:space="preserve">Interest-free loans are also available to approved applicants. </w:t>
      </w:r>
    </w:p>
    <w:p w14:paraId="0A50DE6C" w14:textId="097B51ED" w:rsidR="00D508AC" w:rsidRDefault="00D508AC" w:rsidP="00D508AC">
      <w:r>
        <w:t xml:space="preserve">You may be eligible for a </w:t>
      </w:r>
      <w:hyperlink r:id="rId28" w:history="1">
        <w:r w:rsidRPr="00D5527A">
          <w:rPr>
            <w:rStyle w:val="Hyperlink"/>
          </w:rPr>
          <w:t>solar panel (PV) rebate for your rental property</w:t>
        </w:r>
      </w:hyperlink>
      <w:r>
        <w:t xml:space="preserve"> if: </w:t>
      </w:r>
    </w:p>
    <w:p w14:paraId="5B7185A3" w14:textId="0DD02FC4" w:rsidR="00D508AC" w:rsidRDefault="00D508AC" w:rsidP="00D508AC">
      <w:pPr>
        <w:pStyle w:val="ListBullet"/>
      </w:pPr>
      <w:r>
        <w:t>the renters have a combined household taxable income of less than $</w:t>
      </w:r>
      <w:r w:rsidR="00C61DAE">
        <w:t>150,000</w:t>
      </w:r>
      <w:r>
        <w:t xml:space="preserve"> per year</w:t>
      </w:r>
    </w:p>
    <w:p w14:paraId="2D20A518" w14:textId="58994553" w:rsidR="00D508AC" w:rsidRDefault="00D508AC" w:rsidP="00D508AC">
      <w:pPr>
        <w:pStyle w:val="ListBullet"/>
      </w:pPr>
      <w:r>
        <w:t>you have not received more than two rebates for a rental property during the current financial year</w:t>
      </w:r>
    </w:p>
    <w:p w14:paraId="586A4C41" w14:textId="62023797" w:rsidR="00D508AC" w:rsidRDefault="00D508AC" w:rsidP="00D508AC">
      <w:pPr>
        <w:pStyle w:val="ListBullet"/>
      </w:pPr>
      <w:r>
        <w:t>the property is valued under $3 million</w:t>
      </w:r>
    </w:p>
    <w:p w14:paraId="00FC3ED8" w14:textId="5D02E25E" w:rsidR="00D508AC" w:rsidRDefault="00D508AC" w:rsidP="00D508AC">
      <w:pPr>
        <w:pStyle w:val="ListBullet"/>
      </w:pPr>
      <w:r>
        <w:t xml:space="preserve">the property address has not previously received a solar panel (PV) rebate or a solar battery rebate under the Solar Homes Program   </w:t>
      </w:r>
    </w:p>
    <w:p w14:paraId="6803A727" w14:textId="3925C57F" w:rsidR="00D508AC" w:rsidRDefault="00D508AC" w:rsidP="00D508AC">
      <w:pPr>
        <w:pStyle w:val="ListBullet"/>
      </w:pPr>
      <w:r>
        <w:t xml:space="preserve">the property has not had a solar panel (PV) system installed in the last ten years </w:t>
      </w:r>
    </w:p>
    <w:p w14:paraId="6F307655" w14:textId="6DAD2DD5" w:rsidR="00D508AC" w:rsidRDefault="00D508AC" w:rsidP="00D508AC">
      <w:pPr>
        <w:pStyle w:val="ListBullet"/>
      </w:pPr>
      <w:r>
        <w:t xml:space="preserve">a Solar Homes Program Agreement between the rental provider and all renters is signed </w:t>
      </w:r>
    </w:p>
    <w:p w14:paraId="31388727" w14:textId="303FD19A" w:rsidR="00D508AC" w:rsidRDefault="00D508AC" w:rsidP="00D508AC">
      <w:pPr>
        <w:pStyle w:val="ListBullet"/>
      </w:pPr>
      <w:r>
        <w:t>the property is currently tenanted and has a rental agreement in place.</w:t>
      </w:r>
    </w:p>
    <w:p w14:paraId="60A5A8C6" w14:textId="4C6C1ABD" w:rsidR="00D508AC" w:rsidRPr="00DC6581" w:rsidRDefault="00D508AC" w:rsidP="009A4DE9">
      <w:pPr>
        <w:pStyle w:val="Heading4"/>
        <w:rPr>
          <w:b w:val="0"/>
          <w:bCs w:val="0"/>
        </w:rPr>
      </w:pPr>
      <w:r w:rsidRPr="00DC6581">
        <w:t>Hot water rebate – Up to $1,400 (for</w:t>
      </w:r>
      <w:r w:rsidR="00DD7A0A">
        <w:t> </w:t>
      </w:r>
      <w:r w:rsidRPr="00DC6581">
        <w:t>eligible</w:t>
      </w:r>
      <w:r w:rsidR="00DD7A0A">
        <w:t> </w:t>
      </w:r>
      <w:r w:rsidRPr="00DC6581">
        <w:t xml:space="preserve">locally made products) </w:t>
      </w:r>
    </w:p>
    <w:p w14:paraId="4E48AA51" w14:textId="77777777" w:rsidR="00D508AC" w:rsidRDefault="00D508AC" w:rsidP="00D508AC">
      <w:r>
        <w:t>Eligible households can receive a hot water rebate of:</w:t>
      </w:r>
    </w:p>
    <w:p w14:paraId="54BABEF7" w14:textId="541E82B9" w:rsidR="00D508AC" w:rsidRDefault="00D508AC" w:rsidP="00D508AC">
      <w:pPr>
        <w:pStyle w:val="ListBullet"/>
      </w:pPr>
      <w:r>
        <w:t>up to $1,000 for a heat pump or solar hot water product, or</w:t>
      </w:r>
    </w:p>
    <w:p w14:paraId="1B3CE5E5" w14:textId="1188B4A2" w:rsidR="00D508AC" w:rsidRDefault="00D508AC" w:rsidP="00D508AC">
      <w:pPr>
        <w:pStyle w:val="ListBullet"/>
      </w:pPr>
      <w:r>
        <w:t xml:space="preserve">up to $1,400 for an eligible locally made hot water product. </w:t>
      </w:r>
    </w:p>
    <w:p w14:paraId="0A4C45B5" w14:textId="5C6214BB" w:rsidR="00D508AC" w:rsidRDefault="00D508AC" w:rsidP="00D508AC">
      <w:r>
        <w:t xml:space="preserve">You may also be able to reduce upfront costs further with a </w:t>
      </w:r>
      <w:hyperlink r:id="rId29" w:history="1">
        <w:r w:rsidRPr="005E093B">
          <w:rPr>
            <w:rStyle w:val="Hyperlink"/>
          </w:rPr>
          <w:t>Victorian Energy Upgrades (VEU) hot water discount</w:t>
        </w:r>
      </w:hyperlink>
      <w:r>
        <w:t xml:space="preserve">. Ask your retailer if they are a VEU accredited provider.  </w:t>
      </w:r>
    </w:p>
    <w:p w14:paraId="2B1AD71E" w14:textId="5787566F" w:rsidR="00D508AC" w:rsidRDefault="00D508AC" w:rsidP="00D508AC">
      <w:r>
        <w:t xml:space="preserve">You may be eligible for a </w:t>
      </w:r>
      <w:hyperlink r:id="rId30" w:history="1">
        <w:r w:rsidRPr="00E62865">
          <w:rPr>
            <w:rStyle w:val="Hyperlink"/>
          </w:rPr>
          <w:t>hot water rebate</w:t>
        </w:r>
      </w:hyperlink>
      <w:r>
        <w:t xml:space="preserve"> if: </w:t>
      </w:r>
    </w:p>
    <w:p w14:paraId="3FBB73BD" w14:textId="207B2425" w:rsidR="00D508AC" w:rsidRDefault="00D508AC" w:rsidP="00D508AC">
      <w:pPr>
        <w:pStyle w:val="ListBullet"/>
      </w:pPr>
      <w:r>
        <w:t xml:space="preserve">you own and live in an existing property where the system will be installed </w:t>
      </w:r>
    </w:p>
    <w:p w14:paraId="1553EB56" w14:textId="3B10CE33" w:rsidR="00D508AC" w:rsidRDefault="00D508AC" w:rsidP="00D508AC">
      <w:pPr>
        <w:pStyle w:val="ListBullet"/>
      </w:pPr>
      <w:r>
        <w:t>the combined household taxable income of all owners is less than $</w:t>
      </w:r>
      <w:r w:rsidR="00C61DAE">
        <w:t>150,000</w:t>
      </w:r>
      <w:r>
        <w:t xml:space="preserve"> per year</w:t>
      </w:r>
    </w:p>
    <w:p w14:paraId="4F77F545" w14:textId="78393F42" w:rsidR="00D508AC" w:rsidRDefault="00D508AC" w:rsidP="00D508AC">
      <w:pPr>
        <w:pStyle w:val="ListBullet"/>
      </w:pPr>
      <w:r>
        <w:t xml:space="preserve">the property is valued under $3 million </w:t>
      </w:r>
    </w:p>
    <w:p w14:paraId="4809264B" w14:textId="7ECF42C4" w:rsidR="00D508AC" w:rsidRDefault="00D508AC" w:rsidP="00D508AC">
      <w:pPr>
        <w:pStyle w:val="ListBullet"/>
      </w:pPr>
      <w:r>
        <w:t xml:space="preserve">the property address has not previously received a hot water rebate or a solar battery rebate under the Solar Homes Program </w:t>
      </w:r>
    </w:p>
    <w:p w14:paraId="220ED700" w14:textId="15D35F52" w:rsidR="00D508AC" w:rsidRDefault="00D508AC" w:rsidP="00D508AC">
      <w:pPr>
        <w:pStyle w:val="ListBullet"/>
      </w:pPr>
      <w:r>
        <w:t>the hot water system to be replaced is at least three years old from the date of purchase.</w:t>
      </w:r>
    </w:p>
    <w:p w14:paraId="1087FEEA" w14:textId="3875CA01" w:rsidR="00D508AC" w:rsidRDefault="00D508AC" w:rsidP="00411B80">
      <w:pPr>
        <w:pStyle w:val="HighlightBoxText"/>
      </w:pPr>
      <w:r>
        <w:t xml:space="preserve">To check </w:t>
      </w:r>
      <w:r w:rsidR="00D44514">
        <w:t xml:space="preserve">if </w:t>
      </w:r>
      <w:r>
        <w:t>your property has previously received a Solar Homes Program rebate, call</w:t>
      </w:r>
      <w:r w:rsidR="00411B80">
        <w:t xml:space="preserve"> </w:t>
      </w:r>
      <w:r>
        <w:t>1300 376 393 during business hours or</w:t>
      </w:r>
      <w:r w:rsidR="00B65D26">
        <w:t xml:space="preserve"> </w:t>
      </w:r>
      <w:r>
        <w:t>the free National Translating and Interpreting Service on 131 450.</w:t>
      </w:r>
    </w:p>
    <w:p w14:paraId="4C4B064A" w14:textId="423F4518" w:rsidR="00D508AC" w:rsidRPr="0044532F" w:rsidRDefault="00D508AC" w:rsidP="00D508AC">
      <w:pPr>
        <w:pStyle w:val="Heading3"/>
        <w:rPr>
          <w:color w:val="F26322" w:themeColor="accent3"/>
        </w:rPr>
      </w:pPr>
      <w:r w:rsidRPr="0044532F">
        <w:rPr>
          <w:color w:val="F26322" w:themeColor="accent3"/>
        </w:rPr>
        <w:t xml:space="preserve">Step 2: Get a quote </w:t>
      </w:r>
    </w:p>
    <w:p w14:paraId="753D0FF5" w14:textId="6D5783CE" w:rsidR="00D508AC" w:rsidRDefault="00D508AC" w:rsidP="00D508AC">
      <w:r>
        <w:t xml:space="preserve">Contact a Solar Victoria authorised retailer and tell them you want to apply for a Solar Homes Program rebate. You can find their details at </w:t>
      </w:r>
      <w:hyperlink r:id="rId31" w:history="1">
        <w:r w:rsidRPr="00F914CA">
          <w:rPr>
            <w:rStyle w:val="Hyperlink"/>
          </w:rPr>
          <w:t>Find an authorised retailer</w:t>
        </w:r>
      </w:hyperlink>
      <w:r w:rsidR="00F914CA">
        <w:t xml:space="preserve"> (</w:t>
      </w:r>
      <w:r w:rsidR="00A57E4A" w:rsidRPr="00A57E4A">
        <w:t>solar.vic.gov.au/retailers</w:t>
      </w:r>
      <w:r w:rsidR="00A57E4A">
        <w:t>)</w:t>
      </w:r>
      <w:r>
        <w:t>.</w:t>
      </w:r>
    </w:p>
    <w:p w14:paraId="429A2A5B" w14:textId="1CBF1165" w:rsidR="00D508AC" w:rsidRDefault="00D508AC" w:rsidP="00D508AC">
      <w:r>
        <w:t xml:space="preserve">The product you choose must be listed on the </w:t>
      </w:r>
      <w:hyperlink r:id="rId32" w:history="1">
        <w:r w:rsidRPr="00141737">
          <w:rPr>
            <w:rStyle w:val="Hyperlink"/>
          </w:rPr>
          <w:t>Solar Victoria product list</w:t>
        </w:r>
      </w:hyperlink>
      <w:r w:rsidR="00141737">
        <w:t xml:space="preserve"> (</w:t>
      </w:r>
      <w:r w:rsidR="00CF7777" w:rsidRPr="00CF7777">
        <w:t>solar.vic.gov.au/product-lists</w:t>
      </w:r>
      <w:r w:rsidR="00CF7777">
        <w:t>)</w:t>
      </w:r>
      <w:r>
        <w:t>.</w:t>
      </w:r>
    </w:p>
    <w:p w14:paraId="2F57C4BE" w14:textId="77777777" w:rsidR="00D508AC" w:rsidRDefault="00D508AC" w:rsidP="00D508AC">
      <w:r>
        <w:t xml:space="preserve">If your home is under construction, speak with your builder early in the planning phase. You will need your builder’s consent for installation to occur during the build.   </w:t>
      </w:r>
    </w:p>
    <w:p w14:paraId="55238523" w14:textId="58D69D07" w:rsidR="00D508AC" w:rsidRDefault="00D508AC" w:rsidP="00E91CA9">
      <w:pPr>
        <w:pStyle w:val="BodyText"/>
      </w:pPr>
      <w:r>
        <w:t xml:space="preserve">If you are getting a quote for a hot water system, make sure the retailer is also registered with the Victorian Energy Upgrades (VEU) program, so can also receive the </w:t>
      </w:r>
      <w:hyperlink r:id="rId33" w:history="1">
        <w:r w:rsidRPr="00422445">
          <w:rPr>
            <w:rStyle w:val="Hyperlink"/>
          </w:rPr>
          <w:t>VEU hot water discount</w:t>
        </w:r>
      </w:hyperlink>
      <w:r>
        <w:t xml:space="preserve">. </w:t>
      </w:r>
    </w:p>
    <w:p w14:paraId="4EB780EE" w14:textId="77777777" w:rsidR="00D508AC" w:rsidRPr="0044532F" w:rsidRDefault="00D508AC" w:rsidP="00D508AC">
      <w:pPr>
        <w:pStyle w:val="Heading3"/>
        <w:rPr>
          <w:color w:val="F26322" w:themeColor="accent3"/>
        </w:rPr>
      </w:pPr>
      <w:r w:rsidRPr="0044532F">
        <w:rPr>
          <w:color w:val="F26322" w:themeColor="accent3"/>
        </w:rPr>
        <w:t xml:space="preserve">Step 3: Apply for your rebate </w:t>
      </w:r>
    </w:p>
    <w:p w14:paraId="70DA15E8" w14:textId="77777777" w:rsidR="00D508AC" w:rsidRDefault="00D508AC" w:rsidP="00D508AC">
      <w:r>
        <w:t>After you accept a quote from an authorised retailer, you will receive a link to apply online through the Service Victoria customer portal.</w:t>
      </w:r>
    </w:p>
    <w:p w14:paraId="79875140" w14:textId="77777777" w:rsidR="00D508AC" w:rsidRDefault="00D508AC" w:rsidP="00D508AC">
      <w:r>
        <w:t>Your retailer will:</w:t>
      </w:r>
    </w:p>
    <w:p w14:paraId="5744FAB6" w14:textId="12E75250" w:rsidR="00D508AC" w:rsidRDefault="00D508AC" w:rsidP="00D508AC">
      <w:pPr>
        <w:pStyle w:val="ListBullet"/>
      </w:pPr>
      <w:r>
        <w:t xml:space="preserve">claim the rebate or loan amount on your behalf, and </w:t>
      </w:r>
    </w:p>
    <w:p w14:paraId="0C52F8B4" w14:textId="6A62D1CD" w:rsidR="00D508AC" w:rsidRDefault="00D508AC" w:rsidP="00D508AC">
      <w:pPr>
        <w:pStyle w:val="ListBullet"/>
      </w:pPr>
      <w:r>
        <w:t xml:space="preserve">deduct the amount from the total cost of your system and installation. </w:t>
      </w:r>
    </w:p>
    <w:p w14:paraId="661BCA09" w14:textId="77777777" w:rsidR="00D508AC" w:rsidRDefault="00D508AC" w:rsidP="00D508AC">
      <w:r>
        <w:t xml:space="preserve">You pay the balance to your retailer after installation. </w:t>
      </w:r>
    </w:p>
    <w:p w14:paraId="5322A165" w14:textId="07336BA1" w:rsidR="00D508AC" w:rsidRDefault="00D508AC" w:rsidP="00D508AC">
      <w:r>
        <w:t xml:space="preserve">Find out more on our </w:t>
      </w:r>
      <w:hyperlink r:id="rId34" w:history="1">
        <w:r w:rsidRPr="00384346">
          <w:rPr>
            <w:rStyle w:val="Hyperlink"/>
          </w:rPr>
          <w:t>apply page</w:t>
        </w:r>
      </w:hyperlink>
      <w:r w:rsidR="002B7022">
        <w:t xml:space="preserve"> (</w:t>
      </w:r>
      <w:r w:rsidR="002B7022" w:rsidRPr="002B7022">
        <w:t>solar.vic.gov.au/apply</w:t>
      </w:r>
      <w:r w:rsidR="002B7022">
        <w:t>)</w:t>
      </w:r>
      <w:r>
        <w:t xml:space="preserve">. </w:t>
      </w:r>
    </w:p>
    <w:p w14:paraId="79E5B185" w14:textId="77777777" w:rsidR="0044532F" w:rsidRDefault="0044532F">
      <w:pPr>
        <w:rPr>
          <w:rFonts w:asciiTheme="majorHAnsi" w:eastAsiaTheme="majorEastAsia" w:hAnsiTheme="majorHAnsi" w:cstheme="majorBidi"/>
          <w:b/>
          <w:bCs/>
          <w:color w:val="201547" w:themeColor="text2"/>
          <w:spacing w:val="-2"/>
          <w:sz w:val="32"/>
          <w:szCs w:val="26"/>
        </w:rPr>
      </w:pPr>
      <w:r>
        <w:br w:type="page"/>
      </w:r>
    </w:p>
    <w:p w14:paraId="72968FA2" w14:textId="0640AAD0" w:rsidR="00D508AC" w:rsidRDefault="00D508AC" w:rsidP="00D508AC">
      <w:pPr>
        <w:pStyle w:val="Heading2"/>
      </w:pPr>
      <w:r>
        <w:lastRenderedPageBreak/>
        <w:t xml:space="preserve">Contact us if you have questions </w:t>
      </w:r>
    </w:p>
    <w:p w14:paraId="151121EE" w14:textId="77777777" w:rsidR="00D508AC" w:rsidRDefault="00D508AC" w:rsidP="00D508AC">
      <w:r>
        <w:t>To speak in your language, call the free National Translating and Interpreting Service on 131 450.</w:t>
      </w:r>
    </w:p>
    <w:p w14:paraId="4D4F667A" w14:textId="77777777" w:rsidR="00D508AC" w:rsidRDefault="00D508AC" w:rsidP="00D508AC">
      <w:r>
        <w:t xml:space="preserve">To speak with us in English, call 1300 376 393, 9:00am – 5:00pm Monday to Friday (except public holidays). </w:t>
      </w:r>
    </w:p>
    <w:p w14:paraId="7A1B26F1" w14:textId="3D40E8B1" w:rsidR="00D508AC" w:rsidRDefault="00D508AC" w:rsidP="00D508AC">
      <w:r>
        <w:t xml:space="preserve">For other contact options, visit </w:t>
      </w:r>
      <w:hyperlink r:id="rId35" w:history="1">
        <w:r w:rsidRPr="00F70491">
          <w:rPr>
            <w:rStyle w:val="Hyperlink"/>
          </w:rPr>
          <w:t>contact us</w:t>
        </w:r>
      </w:hyperlink>
      <w:r w:rsidR="007F28B0">
        <w:t xml:space="preserve"> (</w:t>
      </w:r>
      <w:r w:rsidR="007F28B0" w:rsidRPr="007F28B0">
        <w:t>solar.vic.gov.au/contact</w:t>
      </w:r>
      <w:r w:rsidR="007F28B0">
        <w:t>)</w:t>
      </w:r>
      <w:r>
        <w:t>.</w:t>
      </w:r>
    </w:p>
    <w:p w14:paraId="7EB1D678" w14:textId="77777777" w:rsidR="00D508AC" w:rsidRPr="00D508AC" w:rsidRDefault="00D508AC" w:rsidP="001E54FC">
      <w:pPr>
        <w:pStyle w:val="Heading2"/>
        <w:spacing w:before="320"/>
        <w:rPr>
          <w:b w:val="0"/>
          <w:bCs w:val="0"/>
        </w:rPr>
      </w:pPr>
      <w:r w:rsidRPr="00D508AC">
        <w:t>Other help to save energy</w:t>
      </w:r>
    </w:p>
    <w:p w14:paraId="077DC198" w14:textId="77777777" w:rsidR="00D508AC" w:rsidRDefault="00D508AC" w:rsidP="00D508AC">
      <w:r>
        <w:t>Other government programs may help you save on energy bills:</w:t>
      </w:r>
    </w:p>
    <w:p w14:paraId="7E788B67" w14:textId="33E91F1C" w:rsidR="00D508AC" w:rsidRDefault="00D508AC" w:rsidP="00D508AC">
      <w:pPr>
        <w:pStyle w:val="ListBullet"/>
      </w:pPr>
      <w:hyperlink r:id="rId36" w:history="1">
        <w:r w:rsidRPr="00C161CE">
          <w:rPr>
            <w:rStyle w:val="Hyperlink"/>
          </w:rPr>
          <w:t>Victorian Energy Upgrades</w:t>
        </w:r>
      </w:hyperlink>
      <w:r w:rsidR="00047FD0">
        <w:t xml:space="preserve"> </w:t>
      </w:r>
      <w:r w:rsidR="004F58F9" w:rsidRPr="004F58F9">
        <w:t>energy.vic.gov.au/</w:t>
      </w:r>
      <w:proofErr w:type="spellStart"/>
      <w:r w:rsidR="004F58F9" w:rsidRPr="004F58F9">
        <w:t>victorian</w:t>
      </w:r>
      <w:proofErr w:type="spellEnd"/>
      <w:r w:rsidR="004F58F9" w:rsidRPr="004F58F9">
        <w:t>-energy-upgrades/homes</w:t>
      </w:r>
    </w:p>
    <w:p w14:paraId="7188EE8B" w14:textId="7823AA0D" w:rsidR="00D508AC" w:rsidRDefault="00D508AC" w:rsidP="00D508AC">
      <w:pPr>
        <w:pStyle w:val="ListBullet"/>
      </w:pPr>
      <w:hyperlink r:id="rId37" w:history="1">
        <w:r w:rsidRPr="00BD6761">
          <w:rPr>
            <w:rStyle w:val="Hyperlink"/>
          </w:rPr>
          <w:t>Service Victoria Savings Finder</w:t>
        </w:r>
      </w:hyperlink>
      <w:r w:rsidR="00BD6761">
        <w:t xml:space="preserve"> </w:t>
      </w:r>
      <w:r w:rsidR="00080E8C" w:rsidRPr="00080E8C">
        <w:t>service.vic.gov.au/find-services/personal/savings-finder</w:t>
      </w:r>
    </w:p>
    <w:p w14:paraId="120F7BD3" w14:textId="7A750B97" w:rsidR="00D508AC" w:rsidRDefault="00D508AC" w:rsidP="00D508AC">
      <w:pPr>
        <w:pStyle w:val="ListBullet"/>
      </w:pPr>
      <w:hyperlink r:id="rId38" w:history="1">
        <w:r w:rsidRPr="00656A9D">
          <w:rPr>
            <w:rStyle w:val="Hyperlink"/>
          </w:rPr>
          <w:t>Victorian Energy Compare</w:t>
        </w:r>
      </w:hyperlink>
      <w:r w:rsidR="00656A9D">
        <w:t xml:space="preserve"> </w:t>
      </w:r>
      <w:r w:rsidR="00656A9D" w:rsidRPr="00656A9D">
        <w:t>compare.energy.vic.gov.au</w:t>
      </w:r>
    </w:p>
    <w:p w14:paraId="79D5AE77" w14:textId="6C2DCE3B" w:rsidR="00812255" w:rsidRPr="00113CFE" w:rsidRDefault="00812255" w:rsidP="00812255">
      <w:pPr>
        <w:pStyle w:val="DisclaimerText"/>
        <w:framePr w:wrap="around"/>
      </w:pPr>
      <w:bookmarkStart w:id="3" w:name="_Hlk131848832"/>
      <w:r w:rsidRPr="00113CFE">
        <w:t>©</w:t>
      </w:r>
      <w:bookmarkStart w:id="4" w:name="_Copyright"/>
      <w:bookmarkEnd w:id="4"/>
      <w:r w:rsidRPr="00113CFE">
        <w:t xml:space="preserve"> The State of Victoria Department of Energy, Environment and Climate Action</w:t>
      </w:r>
      <w:r w:rsidR="004A4D68">
        <w:t xml:space="preserve">, </w:t>
      </w:r>
      <w:r w:rsidR="00AB573D">
        <w:t xml:space="preserve">July </w:t>
      </w:r>
      <w:r w:rsidR="004A4D68">
        <w:t>2026.</w:t>
      </w:r>
      <w:r w:rsidR="00AF7961">
        <w:t xml:space="preserve"> </w:t>
      </w:r>
    </w:p>
    <w:p w14:paraId="1592FE79" w14:textId="77777777" w:rsidR="005003A4" w:rsidRPr="00C87F39" w:rsidRDefault="005003A4" w:rsidP="005003A4">
      <w:pPr>
        <w:pStyle w:val="DisclaimerTextRightBold"/>
        <w:framePr w:w="10206" w:hSpace="284" w:vSpace="142" w:wrap="around" w:hAnchor="page" w:x="852"/>
      </w:pPr>
      <w:bookmarkStart w:id="5" w:name="_CreativeCommonsMarker"/>
      <w:bookmarkStart w:id="6" w:name="_CreativeCommonsContent"/>
      <w:bookmarkEnd w:id="3"/>
      <w:bookmarkEnd w:id="5"/>
      <w:r w:rsidRPr="00C87F39">
        <w:t>Creative Commons</w:t>
      </w:r>
    </w:p>
    <w:p w14:paraId="43392985" w14:textId="236830CF" w:rsidR="00812255" w:rsidRPr="00113CFE" w:rsidRDefault="00812255" w:rsidP="00812255">
      <w:pPr>
        <w:pStyle w:val="DisclaimerText"/>
        <w:framePr w:wrap="around"/>
        <w:rPr>
          <w:rFonts w:ascii="Arial Bold" w:hAnsi="Arial Bold"/>
        </w:rPr>
      </w:pPr>
      <w:r w:rsidRPr="00113CFE">
        <w:t xml:space="preserve">This work is licensed under a Creative Commons Attribution 4.0 International licence, visit the </w:t>
      </w:r>
      <w:hyperlink r:id="rId39" w:history="1">
        <w:r w:rsidR="00A57E4A" w:rsidRPr="00D6512A">
          <w:rPr>
            <w:rStyle w:val="Hyperlink"/>
          </w:rPr>
          <w:t>Creative Commons website</w:t>
        </w:r>
      </w:hyperlink>
      <w:r w:rsidRPr="00113CFE">
        <w:t xml:space="preserve"> (</w:t>
      </w:r>
      <w:hyperlink r:id="rId40" w:history="1">
        <w:r w:rsidRPr="00113CFE">
          <w:t>http://creativecommons.org/licenses/by/4.0/</w:t>
        </w:r>
      </w:hyperlink>
      <w:r w:rsidRPr="00113CFE">
        <w:t>).</w:t>
      </w:r>
    </w:p>
    <w:p w14:paraId="02FAAAB0" w14:textId="77777777" w:rsidR="00812255" w:rsidRPr="00113CFE" w:rsidRDefault="00812255" w:rsidP="00812255">
      <w:pPr>
        <w:pStyle w:val="DisclaimerText"/>
        <w:framePr w:wrap="around"/>
        <w:rPr>
          <w:strike/>
        </w:rPr>
      </w:pPr>
      <w:r w:rsidRPr="00113CFE">
        <w:t xml:space="preserve">You are free to re-use the work under that licence, on the condition that you credit the State of Victoria as author. The licence does not apply to any images, photographs or branding, including the Victorian Coat of Arms, and the Victorian Government and </w:t>
      </w:r>
      <w:r w:rsidR="005003A4">
        <w:t>Solar Victoria</w:t>
      </w:r>
      <w:r w:rsidRPr="00113CFE">
        <w:t xml:space="preserve"> logos.</w:t>
      </w:r>
    </w:p>
    <w:p w14:paraId="6572CD78" w14:textId="19841E38" w:rsidR="00812255" w:rsidRPr="00113CFE" w:rsidRDefault="00812255" w:rsidP="00812255">
      <w:pPr>
        <w:pStyle w:val="DisclaimerText"/>
        <w:framePr w:wrap="around"/>
      </w:pPr>
      <w:r w:rsidRPr="00113CFE">
        <w:t>ISBN</w:t>
      </w:r>
      <w:r w:rsidR="00346BD6">
        <w:t xml:space="preserve"> </w:t>
      </w:r>
      <w:r w:rsidR="00346BD6" w:rsidRPr="00346BD6">
        <w:t>978-1-76176-833-0 (pdf/online/MS word)</w:t>
      </w:r>
    </w:p>
    <w:p w14:paraId="004162E5" w14:textId="77777777" w:rsidR="005003A4" w:rsidRPr="00BA4E50" w:rsidRDefault="005003A4" w:rsidP="005003A4">
      <w:pPr>
        <w:pStyle w:val="DisclaimerTextRightBold"/>
        <w:framePr w:w="10206" w:hSpace="284" w:vSpace="142" w:wrap="around" w:hAnchor="page" w:x="852"/>
      </w:pPr>
      <w:r w:rsidRPr="00C87F39">
        <w:t>Disclaimer</w:t>
      </w:r>
    </w:p>
    <w:p w14:paraId="677B9DB1" w14:textId="77777777" w:rsidR="00812255" w:rsidRPr="00113CFE" w:rsidRDefault="00812255" w:rsidP="00812255">
      <w:pPr>
        <w:pStyle w:val="DisclaimerText"/>
        <w:framePr w:wrap="around"/>
      </w:pPr>
      <w:r w:rsidRPr="00113CFE">
        <w:t>This publication may be of assistance to you but the State of Victoria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w:t>
      </w:r>
    </w:p>
    <w:bookmarkEnd w:id="6"/>
    <w:p w14:paraId="0C5D797B" w14:textId="77777777" w:rsidR="005003A4" w:rsidRPr="00BA4E50" w:rsidRDefault="005003A4" w:rsidP="005003A4">
      <w:pPr>
        <w:pStyle w:val="DisclaimerTextRightBold12pt"/>
        <w:framePr w:w="10206" w:hSpace="284" w:vSpace="142" w:wrap="around" w:hAnchor="page" w:x="852"/>
      </w:pPr>
      <w:r w:rsidRPr="00F15EE0">
        <w:t>Accessibility</w:t>
      </w:r>
    </w:p>
    <w:p w14:paraId="790A0DF1" w14:textId="77777777" w:rsidR="00812255" w:rsidRPr="00113CFE" w:rsidRDefault="005003A4" w:rsidP="00812255">
      <w:pPr>
        <w:pStyle w:val="DisclaimerText12pt"/>
        <w:framePr w:wrap="around"/>
      </w:pPr>
      <w:r w:rsidRPr="005003A4">
        <w:t xml:space="preserve">To receive this publication in an alternative format, please contact Solar Victoria at </w:t>
      </w:r>
      <w:hyperlink r:id="rId41" w:history="1">
        <w:r w:rsidRPr="005003A4">
          <w:rPr>
            <w:rStyle w:val="Hyperlink"/>
          </w:rPr>
          <w:t>comms@</w:t>
        </w:r>
        <w:r>
          <w:rPr>
            <w:rStyle w:val="Hyperlink"/>
          </w:rPr>
          <w:br/>
        </w:r>
        <w:r w:rsidRPr="005003A4">
          <w:rPr>
            <w:rStyle w:val="Hyperlink"/>
          </w:rPr>
          <w:t>team.solar.vic.gov.au</w:t>
        </w:r>
      </w:hyperlink>
      <w:r w:rsidRPr="005003A4">
        <w:t xml:space="preserve">. This document is also available on the internet at </w:t>
      </w:r>
      <w:hyperlink r:id="rId42" w:history="1">
        <w:r w:rsidRPr="005003A4">
          <w:rPr>
            <w:rStyle w:val="Hyperlink"/>
          </w:rPr>
          <w:t>solar.vic.gov.au</w:t>
        </w:r>
      </w:hyperlink>
      <w:r>
        <w:t>.</w:t>
      </w:r>
    </w:p>
    <w:p w14:paraId="11C5C17A" w14:textId="77777777" w:rsidR="00525647" w:rsidRPr="006614E4" w:rsidRDefault="00525647" w:rsidP="00656A9D"/>
    <w:sectPr w:rsidR="00525647" w:rsidRPr="006614E4" w:rsidSect="00A60698">
      <w:type w:val="continuous"/>
      <w:pgSz w:w="11907" w:h="16839" w:code="9"/>
      <w:pgMar w:top="1418" w:right="851" w:bottom="992" w:left="851" w:header="284" w:footer="284" w:gutter="0"/>
      <w:cols w:num="2"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65724AB" w14:textId="77777777" w:rsidR="00AA780F" w:rsidRDefault="00AA780F" w:rsidP="00CD157B">
      <w:pPr>
        <w:pStyle w:val="NoSpacing"/>
      </w:pPr>
    </w:p>
    <w:p w14:paraId="0826A2CB" w14:textId="77777777" w:rsidR="00AA780F" w:rsidRDefault="00AA780F"/>
  </w:endnote>
  <w:endnote w:type="continuationSeparator" w:id="0">
    <w:p w14:paraId="2BEC7E80" w14:textId="77777777" w:rsidR="00AA780F" w:rsidRDefault="00AA780F" w:rsidP="00CD157B">
      <w:pPr>
        <w:pStyle w:val="NoSpacing"/>
      </w:pPr>
    </w:p>
    <w:p w14:paraId="2ABDB3AB" w14:textId="77777777" w:rsidR="00AA780F" w:rsidRDefault="00AA780F"/>
  </w:endnote>
  <w:endnote w:type="continuationNotice" w:id="1">
    <w:p w14:paraId="522F891B" w14:textId="77777777" w:rsidR="00AA780F" w:rsidRDefault="00AA780F" w:rsidP="00CD157B">
      <w:pPr>
        <w:pStyle w:val="NoSpacing"/>
      </w:pPr>
    </w:p>
    <w:p w14:paraId="04ABB31E" w14:textId="77777777" w:rsidR="00AA780F" w:rsidRDefault="00AA780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D89E0A" w14:textId="483B02CD" w:rsidR="00F23744" w:rsidRPr="009D68AE" w:rsidRDefault="007A3857" w:rsidP="00F23744">
    <w:pPr>
      <w:pStyle w:val="FooterAnchor"/>
    </w:pPr>
    <w:r>
      <w:rPr>
        <w:noProof/>
      </w:rPr>
      <mc:AlternateContent>
        <mc:Choice Requires="wps">
          <w:drawing>
            <wp:anchor distT="0" distB="0" distL="0" distR="0" simplePos="0" relativeHeight="251658243" behindDoc="0" locked="0" layoutInCell="1" allowOverlap="1" wp14:anchorId="1AE7468B" wp14:editId="27FFC22E">
              <wp:simplePos x="542925" y="10229850"/>
              <wp:positionH relativeFrom="page">
                <wp:align>center</wp:align>
              </wp:positionH>
              <wp:positionV relativeFrom="page">
                <wp:align>bottom</wp:align>
              </wp:positionV>
              <wp:extent cx="622300" cy="452755"/>
              <wp:effectExtent l="0" t="0" r="6350" b="0"/>
              <wp:wrapNone/>
              <wp:docPr id="1522493930" name="Text Box 2"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452755"/>
                      </a:xfrm>
                      <a:prstGeom prst="rect">
                        <a:avLst/>
                      </a:prstGeom>
                      <a:noFill/>
                      <a:ln>
                        <a:noFill/>
                      </a:ln>
                    </wps:spPr>
                    <wps:txbx>
                      <w:txbxContent>
                        <w:p w14:paraId="384C198D" w14:textId="5A7D0499" w:rsidR="007A3857" w:rsidRPr="007A3857" w:rsidRDefault="007A3857" w:rsidP="007A3857">
                          <w:pPr>
                            <w:spacing w:after="0"/>
                            <w:rPr>
                              <w:rFonts w:ascii="Aptos" w:eastAsia="Aptos" w:hAnsi="Aptos" w:cs="Aptos"/>
                              <w:noProof/>
                              <w:color w:val="000000"/>
                              <w:sz w:val="24"/>
                              <w:szCs w:val="24"/>
                            </w:rPr>
                          </w:pPr>
                          <w:r w:rsidRPr="007A3857">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AE7468B" id="_x0000_t202" coordsize="21600,21600" o:spt="202" path="m,l,21600r21600,l21600,xe">
              <v:stroke joinstyle="miter"/>
              <v:path gradientshapeok="t" o:connecttype="rect"/>
            </v:shapetype>
            <v:shape id="Text Box 2" o:spid="_x0000_s1027" type="#_x0000_t202" alt="OFFICIAL" style="position:absolute;margin-left:0;margin-top:0;width:49pt;height:35.65pt;z-index:251658243;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Dy69CQIAABUEAAAOAAAAZHJzL2Uyb0RvYy54bWysU8Fu2zAMvQ/YPwi6L3aypduMOEXWIsOA&#10;oC2QDj3LshQbkERBUmJnXz9KtpOt22nYRaZJ6pF8fFrd9lqRk3C+BVPS+SynRBgOdWsOJf3+vH33&#10;iRIfmKmZAiNKehae3q7fvll1thALaEDVwhEEMb7obEmbEGyRZZ43QjM/AysMBiU4zQL+ukNWO9Yh&#10;ulbZIs9vsg5cbR1w4T1674cgXSd8KQUPj1J6EYgqKfYW0unSWcUzW69YcXDMNi0f22D/0IVmrcGi&#10;F6h7Fhg5uvYPKN1yBx5kmHHQGUjZcpFmwGnm+atp9g2zIs2C5Hh7ocn/P1j+cNrbJ0dC/wV6XGAk&#10;pLO+8OiM8/TS6fjFTgnGkcLzhTbRB8LRebNYvM8xwjH0Ybn4uFxGlOx62TofvgrQJBoldbiVRBY7&#10;7XwYUqeUWMvAtlUqbUaZ3xyIGT3ZtcNohb7qx7YrqM84jYNh0d7ybYs1d8yHJ+Zws9gmqjU84iEV&#10;dCWF0aKkAffjb/6Yj4RjlJIOlVJSg1KmRH0zuIgoqslwk1ElY/45X0ZezFHfAepvjk/B8mSi1wU1&#10;mdKBfkEdb2IhDDHDsVxJq8m8C4Nk8R1wsdmkJNSPZWFn9pZH6MhTJPG5f2HOjkwHXNEDTDJixSvC&#10;h9x409vNMSDtaRuR04HIkWrUXtrn+E6iuH/9T1nX17z+CQAA//8DAFBLAwQUAAYACAAAACEApl/E&#10;dtoAAAADAQAADwAAAGRycy9kb3ducmV2LnhtbEyPwW7CMBBE75X4B2uReisORG1piIMQUk9UlYBe&#10;ejP2kgTidRQ7EP6+217KZaTRrGbe5svBNeKCXag9KZhOEhBIxtuaSgVf+/enOYgQNVndeEIFNwyw&#10;LEYPuc6sv9IWL7tYCi6hkGkFVYxtJmUwFTodJr5F4uzoO6cj266UttNXLneNnCXJi3S6Jl6odIvr&#10;Cs151zsFz9v40X/SPv0eZrfTpl2b9LgxSj2Oh9UCRMQh/h/DLz6jQ8FMB9+TDaJRwI/EP+Xsbc7u&#10;oOB1moIscnnPXvwAAAD//wMAUEsBAi0AFAAGAAgAAAAhALaDOJL+AAAA4QEAABMAAAAAAAAAAAAA&#10;AAAAAAAAAFtDb250ZW50X1R5cGVzXS54bWxQSwECLQAUAAYACAAAACEAOP0h/9YAAACUAQAACwAA&#10;AAAAAAAAAAAAAAAvAQAAX3JlbHMvLnJlbHNQSwECLQAUAAYACAAAACEA1Q8uvQkCAAAVBAAADgAA&#10;AAAAAAAAAAAAAAAuAgAAZHJzL2Uyb0RvYy54bWxQSwECLQAUAAYACAAAACEApl/EdtoAAAADAQAA&#10;DwAAAAAAAAAAAAAAAABjBAAAZHJzL2Rvd25yZXYueG1sUEsFBgAAAAAEAAQA8wAAAGoFAAAAAA==&#10;" filled="f" stroked="f">
              <v:textbox style="mso-fit-shape-to-text:t" inset="0,0,0,15pt">
                <w:txbxContent>
                  <w:p w14:paraId="384C198D" w14:textId="5A7D0499" w:rsidR="007A3857" w:rsidRPr="007A3857" w:rsidRDefault="007A3857" w:rsidP="007A3857">
                    <w:pPr>
                      <w:spacing w:after="0"/>
                      <w:rPr>
                        <w:rFonts w:ascii="Aptos" w:eastAsia="Aptos" w:hAnsi="Aptos" w:cs="Aptos"/>
                        <w:noProof/>
                        <w:color w:val="000000"/>
                        <w:sz w:val="24"/>
                        <w:szCs w:val="24"/>
                      </w:rPr>
                    </w:pPr>
                    <w:r w:rsidRPr="007A3857">
                      <w:rPr>
                        <w:rFonts w:ascii="Aptos" w:eastAsia="Aptos" w:hAnsi="Aptos" w:cs="Aptos"/>
                        <w:noProof/>
                        <w:color w:val="000000"/>
                        <w:sz w:val="24"/>
                        <w:szCs w:val="24"/>
                      </w:rPr>
                      <w:t>OFFICIAL</w:t>
                    </w:r>
                  </w:p>
                </w:txbxContent>
              </v:textbox>
              <w10:wrap anchorx="page" anchory="page"/>
            </v:shape>
          </w:pict>
        </mc:Fallback>
      </mc:AlternateContent>
    </w:r>
  </w:p>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F23744" w14:paraId="6614AE4F" w14:textId="77777777" w:rsidTr="00283287">
      <w:trPr>
        <w:trHeight w:val="397"/>
      </w:trPr>
      <w:tc>
        <w:tcPr>
          <w:tcW w:w="340" w:type="dxa"/>
        </w:tcPr>
        <w:p w14:paraId="4433B894" w14:textId="77777777" w:rsidR="00F23744" w:rsidRPr="00D55628" w:rsidRDefault="00F23744" w:rsidP="00F23744">
          <w:pPr>
            <w:pStyle w:val="FooterEvenPageNumber"/>
            <w:framePr w:wrap="auto" w:vAnchor="margin" w:hAnchor="text" w:yAlign="inline"/>
          </w:pPr>
          <w:r w:rsidRPr="00D55628">
            <w:fldChar w:fldCharType="begin"/>
          </w:r>
          <w:r w:rsidRPr="00D55628">
            <w:instrText xml:space="preserve"> PAGE   \* MERGEFORMAT </w:instrText>
          </w:r>
          <w:r w:rsidRPr="00D55628">
            <w:fldChar w:fldCharType="separate"/>
          </w:r>
          <w:r>
            <w:t>6</w:t>
          </w:r>
          <w:r w:rsidRPr="00D55628">
            <w:fldChar w:fldCharType="end"/>
          </w:r>
        </w:p>
      </w:tc>
      <w:tc>
        <w:tcPr>
          <w:tcW w:w="9071" w:type="dxa"/>
        </w:tcPr>
        <w:p w14:paraId="0F3CE288" w14:textId="3F3F9440" w:rsidR="00F23744" w:rsidRDefault="00B9071C" w:rsidP="00F23744">
          <w:pPr>
            <w:pStyle w:val="FooterEven"/>
          </w:pPr>
          <w:r>
            <w:t>Solar Homes Program</w:t>
          </w:r>
        </w:p>
        <w:p w14:paraId="2DCB29F0" w14:textId="327C7581" w:rsidR="00F23744" w:rsidRPr="00810C40" w:rsidRDefault="00295AA6" w:rsidP="00F23744">
          <w:pPr>
            <w:pStyle w:val="FooterEven"/>
          </w:pPr>
          <w:r>
            <w:t xml:space="preserve">Fact sheet </w:t>
          </w:r>
          <w:r w:rsidR="00B9071C">
            <w:t>translated into community languages</w:t>
          </w:r>
        </w:p>
      </w:tc>
    </w:tr>
  </w:tbl>
  <w:p w14:paraId="426FE989" w14:textId="77777777" w:rsidR="00A60698" w:rsidRPr="00F23744" w:rsidRDefault="00A60698" w:rsidP="00F2374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DAFCDB" w14:textId="524A076B" w:rsidR="00F23744" w:rsidRDefault="007A3857" w:rsidP="00F23744">
    <w:pPr>
      <w:pStyle w:val="FooterAnchor"/>
      <w:spacing w:after="0"/>
    </w:pPr>
    <w:r>
      <w:rPr>
        <w:noProof/>
      </w:rPr>
      <mc:AlternateContent>
        <mc:Choice Requires="wps">
          <w:drawing>
            <wp:anchor distT="0" distB="0" distL="0" distR="0" simplePos="0" relativeHeight="251658244" behindDoc="0" locked="0" layoutInCell="1" allowOverlap="1" wp14:anchorId="7D0B77BF" wp14:editId="426A832E">
              <wp:simplePos x="541020" y="10259060"/>
              <wp:positionH relativeFrom="page">
                <wp:align>center</wp:align>
              </wp:positionH>
              <wp:positionV relativeFrom="page">
                <wp:align>bottom</wp:align>
              </wp:positionV>
              <wp:extent cx="622300" cy="452755"/>
              <wp:effectExtent l="0" t="0" r="6350" b="0"/>
              <wp:wrapNone/>
              <wp:docPr id="179910411" name="Text Box 3"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452755"/>
                      </a:xfrm>
                      <a:prstGeom prst="rect">
                        <a:avLst/>
                      </a:prstGeom>
                      <a:noFill/>
                      <a:ln>
                        <a:noFill/>
                      </a:ln>
                    </wps:spPr>
                    <wps:txbx>
                      <w:txbxContent>
                        <w:p w14:paraId="64108B53" w14:textId="69BDD5BA" w:rsidR="007A3857" w:rsidRPr="007A3857" w:rsidRDefault="007A3857" w:rsidP="007A3857">
                          <w:pPr>
                            <w:spacing w:after="0"/>
                            <w:rPr>
                              <w:rFonts w:ascii="Aptos" w:eastAsia="Aptos" w:hAnsi="Aptos" w:cs="Aptos"/>
                              <w:noProof/>
                              <w:color w:val="000000"/>
                              <w:sz w:val="24"/>
                              <w:szCs w:val="24"/>
                            </w:rPr>
                          </w:pPr>
                          <w:r w:rsidRPr="007A3857">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D0B77BF" id="_x0000_t202" coordsize="21600,21600" o:spt="202" path="m,l,21600r21600,l21600,xe">
              <v:stroke joinstyle="miter"/>
              <v:path gradientshapeok="t" o:connecttype="rect"/>
            </v:shapetype>
            <v:shape id="Text Box 3" o:spid="_x0000_s1028" type="#_x0000_t202" alt="OFFICIAL" style="position:absolute;margin-left:0;margin-top:0;width:49pt;height:35.65pt;z-index:25165824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Ax75DAIAABwEAAAOAAAAZHJzL2Uyb0RvYy54bWysU8Fu2zAMvQ/YPwi6L3aypeuMOEXWIsOA&#10;oi2QDj0rshQbsESBUmJnXz9KjpOu22nYRaZJ6pF8fFrc9KZlB4W+AVvy6STnTFkJVWN3Jf/xvP5w&#10;zZkPwlaiBatKflSe3yzfv1t0rlAzqKGtFDICsb7oXMnrEFyRZV7Wygg/AacsBTWgEYF+cZdVKDpC&#10;N202y/OrrAOsHIJU3pP3bgjyZcLXWsnwqLVXgbUlp95COjGd23hmy4Uodihc3chTG+IfujCisVT0&#10;DHUngmB7bP6AMo1E8KDDRILJQOtGqjQDTTPN30yzqYVTaRYix7szTf7/wcqHw8Y9IQv9V+hpgZGQ&#10;zvnCkzPO02s08UudMooThcczbaoPTJLzajb7mFNEUujTfPZ5Po8o2eWyQx++KTAsGiVH2koiSxzu&#10;fRhSx5RYy8K6adu0mdb+5iDM6MkuHUYr9NueNdWr7rdQHWkohGHf3sl1Q6XvhQ9PAmnB1C2JNjzS&#10;oVvoSg4ni7Ma8Off/DGfeKcoZx0JpuSWFM1Z+93SPqK2RgNHY5uM6Zd8Humxe3MLJMMpvQgnk0le&#10;DO1oagTzQnJexUIUElZSuZJvR/M2DMql5yDVapWSSEZOhHu7cTJCR7oil8/9i0B3IjzQph5gVJMo&#10;3vA+5Mab3q32gdhPS4nUDkSeGCcJprWenkvU+Ov/lHV51MtfAAAA//8DAFBLAwQUAAYACAAAACEA&#10;pl/EdtoAAAADAQAADwAAAGRycy9kb3ducmV2LnhtbEyPwW7CMBBE75X4B2uReisORG1piIMQUk9U&#10;lYBeejP2kgTidRQ7EP6+217KZaTRrGbe5svBNeKCXag9KZhOEhBIxtuaSgVf+/enOYgQNVndeEIF&#10;NwywLEYPuc6sv9IWL7tYCi6hkGkFVYxtJmUwFTodJr5F4uzoO6cj266UttNXLneNnCXJi3S6Jl6o&#10;dIvrCs151zsFz9v40X/SPv0eZrfTpl2b9LgxSj2Oh9UCRMQh/h/DLz6jQ8FMB9+TDaJRwI/EP+Xs&#10;bc7uoOB1moIscnnPXvwAAAD//wMAUEsBAi0AFAAGAAgAAAAhALaDOJL+AAAA4QEAABMAAAAAAAAA&#10;AAAAAAAAAAAAAFtDb250ZW50X1R5cGVzXS54bWxQSwECLQAUAAYACAAAACEAOP0h/9YAAACUAQAA&#10;CwAAAAAAAAAAAAAAAAAvAQAAX3JlbHMvLnJlbHNQSwECLQAUAAYACAAAACEAugMe+QwCAAAcBAAA&#10;DgAAAAAAAAAAAAAAAAAuAgAAZHJzL2Uyb0RvYy54bWxQSwECLQAUAAYACAAAACEApl/EdtoAAAAD&#10;AQAADwAAAAAAAAAAAAAAAABmBAAAZHJzL2Rvd25yZXYueG1sUEsFBgAAAAAEAAQA8wAAAG0FAAAA&#10;AA==&#10;" filled="f" stroked="f">
              <v:textbox style="mso-fit-shape-to-text:t" inset="0,0,0,15pt">
                <w:txbxContent>
                  <w:p w14:paraId="64108B53" w14:textId="69BDD5BA" w:rsidR="007A3857" w:rsidRPr="007A3857" w:rsidRDefault="007A3857" w:rsidP="007A3857">
                    <w:pPr>
                      <w:spacing w:after="0"/>
                      <w:rPr>
                        <w:rFonts w:ascii="Aptos" w:eastAsia="Aptos" w:hAnsi="Aptos" w:cs="Aptos"/>
                        <w:noProof/>
                        <w:color w:val="000000"/>
                        <w:sz w:val="24"/>
                        <w:szCs w:val="24"/>
                      </w:rPr>
                    </w:pPr>
                    <w:r w:rsidRPr="007A3857">
                      <w:rPr>
                        <w:rFonts w:ascii="Aptos" w:eastAsia="Aptos" w:hAnsi="Aptos" w:cs="Aptos"/>
                        <w:noProof/>
                        <w:color w:val="000000"/>
                        <w:sz w:val="24"/>
                        <w:szCs w:val="24"/>
                      </w:rPr>
                      <w:t>OFFICIAL</w:t>
                    </w:r>
                  </w:p>
                </w:txbxContent>
              </v:textbox>
              <w10:wrap anchorx="page" anchory="page"/>
            </v:shape>
          </w:pict>
        </mc:Fallback>
      </mc:AlternateContent>
    </w:r>
  </w:p>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F23744" w14:paraId="0D00B20E" w14:textId="77777777" w:rsidTr="00283287">
      <w:trPr>
        <w:trHeight w:val="397"/>
      </w:trPr>
      <w:tc>
        <w:tcPr>
          <w:tcW w:w="9071" w:type="dxa"/>
        </w:tcPr>
        <w:p w14:paraId="0E231469" w14:textId="02668886" w:rsidR="00F23744" w:rsidRDefault="00B9071C" w:rsidP="00F23744">
          <w:pPr>
            <w:pStyle w:val="FooterOdd"/>
          </w:pPr>
          <w:r>
            <w:t>Solar Homes Program</w:t>
          </w:r>
        </w:p>
        <w:p w14:paraId="72D2B21E" w14:textId="181ABB48" w:rsidR="00F23744" w:rsidRPr="00CB1FB7" w:rsidRDefault="004A4D68" w:rsidP="00F23744">
          <w:pPr>
            <w:pStyle w:val="FooterOdd"/>
            <w:rPr>
              <w:b/>
            </w:rPr>
          </w:pPr>
          <w:r>
            <w:t xml:space="preserve">Fact sheet </w:t>
          </w:r>
          <w:r w:rsidR="00B9071C">
            <w:t>translated into community languages</w:t>
          </w:r>
        </w:p>
      </w:tc>
      <w:tc>
        <w:tcPr>
          <w:tcW w:w="340" w:type="dxa"/>
        </w:tcPr>
        <w:p w14:paraId="18082F06" w14:textId="77777777" w:rsidR="00F23744" w:rsidRPr="00D55628" w:rsidRDefault="00F23744" w:rsidP="00F23744">
          <w:pPr>
            <w:pStyle w:val="FooterOddPageNumber"/>
          </w:pPr>
          <w:r w:rsidRPr="00D55628">
            <w:fldChar w:fldCharType="begin"/>
          </w:r>
          <w:r w:rsidRPr="00D55628">
            <w:instrText xml:space="preserve"> PAGE   \* MERGEFORMAT </w:instrText>
          </w:r>
          <w:r w:rsidRPr="00D55628">
            <w:fldChar w:fldCharType="separate"/>
          </w:r>
          <w:r>
            <w:t>7</w:t>
          </w:r>
          <w:r w:rsidRPr="00D55628">
            <w:fldChar w:fldCharType="end"/>
          </w:r>
        </w:p>
      </w:tc>
    </w:tr>
  </w:tbl>
  <w:p w14:paraId="6EBB7164" w14:textId="77777777" w:rsidR="00CD157B" w:rsidRPr="00F23744" w:rsidRDefault="00CD157B" w:rsidP="00F23744">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CCFAAF" w14:textId="4E91E5D4" w:rsidR="007A3857" w:rsidRDefault="007A3857">
    <w:pPr>
      <w:pStyle w:val="Footer"/>
    </w:pPr>
    <w:r>
      <w:rPr>
        <w:noProof/>
      </w:rPr>
      <mc:AlternateContent>
        <mc:Choice Requires="wps">
          <w:drawing>
            <wp:anchor distT="0" distB="0" distL="0" distR="0" simplePos="0" relativeHeight="251658242" behindDoc="0" locked="0" layoutInCell="1" allowOverlap="1" wp14:anchorId="4E2AE210" wp14:editId="2A8B530C">
              <wp:simplePos x="542925" y="10382250"/>
              <wp:positionH relativeFrom="page">
                <wp:align>center</wp:align>
              </wp:positionH>
              <wp:positionV relativeFrom="page">
                <wp:align>bottom</wp:align>
              </wp:positionV>
              <wp:extent cx="622300" cy="452755"/>
              <wp:effectExtent l="0" t="0" r="6350" b="0"/>
              <wp:wrapNone/>
              <wp:docPr id="879232104" name="Text Box 1"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452755"/>
                      </a:xfrm>
                      <a:prstGeom prst="rect">
                        <a:avLst/>
                      </a:prstGeom>
                      <a:noFill/>
                      <a:ln>
                        <a:noFill/>
                      </a:ln>
                    </wps:spPr>
                    <wps:txbx>
                      <w:txbxContent>
                        <w:p w14:paraId="06578427" w14:textId="66758C28" w:rsidR="007A3857" w:rsidRPr="007A3857" w:rsidRDefault="007A3857" w:rsidP="007A3857">
                          <w:pPr>
                            <w:spacing w:after="0"/>
                            <w:rPr>
                              <w:rFonts w:ascii="Aptos" w:eastAsia="Aptos" w:hAnsi="Aptos" w:cs="Aptos"/>
                              <w:noProof/>
                              <w:color w:val="000000"/>
                              <w:sz w:val="24"/>
                              <w:szCs w:val="24"/>
                            </w:rPr>
                          </w:pPr>
                          <w:r w:rsidRPr="007A3857">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E2AE210" id="_x0000_t202" coordsize="21600,21600" o:spt="202" path="m,l,21600r21600,l21600,xe">
              <v:stroke joinstyle="miter"/>
              <v:path gradientshapeok="t" o:connecttype="rect"/>
            </v:shapetype>
            <v:shape id="Text Box 1" o:spid="_x0000_s1029" type="#_x0000_t202" alt="OFFICIAL" style="position:absolute;margin-left:0;margin-top:0;width:49pt;height:35.65pt;z-index:25165824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wsm/DgIAABwEAAAOAAAAZHJzL2Uyb0RvYy54bWysU8Fu2zAMvQ/YPwi6L3a8pduMOEXWIsOA&#10;oC2QDj3LshQbkERBUmJnXz9KjpOt22nYRaZJ6pF8fFreDlqRo3C+A1PR+SynRBgOTWf2Ff3+vHn3&#10;iRIfmGmYAiMqehKe3q7evln2thQFtKAa4QiCGF/2tqJtCLbMMs9boZmfgRUGgxKcZgF/3T5rHOsR&#10;XausyPObrAfXWAdceI/e+zFIVwlfSsHDo5ReBKIqir2FdLp01vHMVktW7h2zbcfPbbB/6EKzzmDR&#10;C9Q9C4wcXPcHlO64Aw8yzDjoDKTsuEgz4DTz/NU0u5ZZkWZBcry90OT/Hyx/OO7skyNh+AIDLjAS&#10;0ltfenTGeQbpdPxipwTjSOHpQpsYAuHovCmK9zlGOIY+LIqPi0VEya6XrfPhqwBNolFRh1tJZLHj&#10;1ocxdUqJtQxsOqXSZpT5zYGY0ZNdO4xWGOqBdE1Fi6n7GpoTDuVg3Le3fNNh6S3z4Yk5XDB2i6IN&#10;j3hIBX1F4WxR0oL78Td/zEfeMUpJj4KpqEFFU6K+GdxH1NZkuMmokzH/nC8iPeag7wBlOMcXYXky&#10;0euCmkzpQL+gnNexEIaY4ViuovVk3oVRufgcuFivUxLKyLKwNTvLI3SkK3L5PLwwZ8+EB9zUA0xq&#10;YuUr3sfceNPb9SEg+2kpkdqRyDPjKMG01vNziRr/9T9lXR/16icAAAD//wMAUEsDBBQABgAIAAAA&#10;IQCmX8R22gAAAAMBAAAPAAAAZHJzL2Rvd25yZXYueG1sTI/BbsIwEETvlfgHa5F6Kw5EbWmIgxBS&#10;T1SVgF56M/aSBOJ1FDsQ/r7bXsplpNGsZt7my8E14oJdqD0pmE4SEEjG25pKBV/796c5iBA1Wd14&#10;QgU3DLAsRg+5zqy/0hYvu1gKLqGQaQVVjG0mZTAVOh0mvkXi7Og7pyPbrpS201cud42cJcmLdLom&#10;Xqh0i+sKzXnXOwXP2/jRf9I+/R5mt9OmXZv0uDFKPY6H1QJExCH+H8MvPqNDwUwH35MNolHAj8Q/&#10;5extzu6g4HWagixyec9e/AAAAP//AwBQSwECLQAUAAYACAAAACEAtoM4kv4AAADhAQAAEwAAAAAA&#10;AAAAAAAAAAAAAAAAW0NvbnRlbnRfVHlwZXNdLnhtbFBLAQItABQABgAIAAAAIQA4/SH/1gAAAJQB&#10;AAALAAAAAAAAAAAAAAAAAC8BAABfcmVscy8ucmVsc1BLAQItABQABgAIAAAAIQANwsm/DgIAABwE&#10;AAAOAAAAAAAAAAAAAAAAAC4CAABkcnMvZTJvRG9jLnhtbFBLAQItABQABgAIAAAAIQCmX8R22gAA&#10;AAMBAAAPAAAAAAAAAAAAAAAAAGgEAABkcnMvZG93bnJldi54bWxQSwUGAAAAAAQABADzAAAAbwUA&#10;AAAA&#10;" filled="f" stroked="f">
              <v:textbox style="mso-fit-shape-to-text:t" inset="0,0,0,15pt">
                <w:txbxContent>
                  <w:p w14:paraId="06578427" w14:textId="66758C28" w:rsidR="007A3857" w:rsidRPr="007A3857" w:rsidRDefault="007A3857" w:rsidP="007A3857">
                    <w:pPr>
                      <w:spacing w:after="0"/>
                      <w:rPr>
                        <w:rFonts w:ascii="Aptos" w:eastAsia="Aptos" w:hAnsi="Aptos" w:cs="Aptos"/>
                        <w:noProof/>
                        <w:color w:val="000000"/>
                        <w:sz w:val="24"/>
                        <w:szCs w:val="24"/>
                      </w:rPr>
                    </w:pPr>
                    <w:r w:rsidRPr="007A3857">
                      <w:rPr>
                        <w:rFonts w:ascii="Aptos" w:eastAsia="Aptos" w:hAnsi="Aptos" w:cs="Aptos"/>
                        <w:noProof/>
                        <w:color w:val="000000"/>
                        <w:sz w:val="24"/>
                        <w:szCs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DCC5289" w14:textId="77777777" w:rsidR="00AA780F" w:rsidRPr="0056073C" w:rsidRDefault="00AA780F" w:rsidP="005D764F">
      <w:pPr>
        <w:pStyle w:val="FootnoteSeparator"/>
      </w:pPr>
    </w:p>
    <w:p w14:paraId="42870B64" w14:textId="77777777" w:rsidR="00AA780F" w:rsidRDefault="00AA780F"/>
  </w:footnote>
  <w:footnote w:type="continuationSeparator" w:id="0">
    <w:p w14:paraId="38461960" w14:textId="77777777" w:rsidR="00AA780F" w:rsidRPr="00CA30B7" w:rsidRDefault="00AA780F" w:rsidP="006D5A90">
      <w:pPr>
        <w:rPr>
          <w:lang w:val="en-US"/>
        </w:rPr>
      </w:pPr>
      <w:r w:rsidRPr="00CA30B7">
        <w:rPr>
          <w:lang w:val="en-US"/>
        </w:rPr>
        <w:t>_______</w:t>
      </w:r>
    </w:p>
    <w:p w14:paraId="74483E74" w14:textId="77777777" w:rsidR="00AA780F" w:rsidRDefault="00AA780F"/>
  </w:footnote>
  <w:footnote w:type="continuationNotice" w:id="1">
    <w:p w14:paraId="5CC982BB" w14:textId="77777777" w:rsidR="00AA780F" w:rsidRDefault="00AA780F" w:rsidP="006D5A90"/>
    <w:p w14:paraId="39A927EF" w14:textId="77777777" w:rsidR="00AA780F" w:rsidRDefault="00AA780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BB8A07" w14:textId="759E6C38" w:rsidR="00DE2576" w:rsidRPr="005003A4" w:rsidRDefault="005003A4" w:rsidP="005003A4">
    <w:pPr>
      <w:pStyle w:val="Header"/>
    </w:pPr>
    <w:r>
      <w:rPr>
        <w:noProof/>
      </w:rPr>
      <w:drawing>
        <wp:anchor distT="0" distB="0" distL="114300" distR="114300" simplePos="0" relativeHeight="251658241" behindDoc="1" locked="0" layoutInCell="1" allowOverlap="1" wp14:anchorId="437E83AA" wp14:editId="678DF2D6">
          <wp:simplePos x="0" y="0"/>
          <wp:positionH relativeFrom="page">
            <wp:align>left</wp:align>
          </wp:positionH>
          <wp:positionV relativeFrom="page">
            <wp:align>top</wp:align>
          </wp:positionV>
          <wp:extent cx="7560000" cy="468000"/>
          <wp:effectExtent l="0" t="0" r="3175" b="8255"/>
          <wp:wrapNone/>
          <wp:docPr id="1233689338" name="Header Graphic Follower Pag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4494322" name="Header Graphic Follower Page">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468000"/>
                  </a:xfrm>
                  <a:prstGeom prst="rect">
                    <a:avLst/>
                  </a:prstGeom>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DA5353" w14:textId="77777777" w:rsidR="00C02CE8" w:rsidRDefault="00C02CE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51B645" w14:textId="70AF1050" w:rsidR="00C02CE8" w:rsidRDefault="00C02CE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02698E" w14:textId="77777777" w:rsidR="00CD157B" w:rsidRPr="00CD157B" w:rsidRDefault="005003A4" w:rsidP="00CD157B">
    <w:pPr>
      <w:pStyle w:val="Header"/>
    </w:pPr>
    <w:r>
      <w:rPr>
        <w:noProof/>
      </w:rPr>
      <w:drawing>
        <wp:anchor distT="0" distB="0" distL="114300" distR="114300" simplePos="0" relativeHeight="251658240" behindDoc="1" locked="0" layoutInCell="1" allowOverlap="1" wp14:anchorId="07457812" wp14:editId="72EA9147">
          <wp:simplePos x="0" y="0"/>
          <wp:positionH relativeFrom="page">
            <wp:align>left</wp:align>
          </wp:positionH>
          <wp:positionV relativeFrom="page">
            <wp:align>top</wp:align>
          </wp:positionV>
          <wp:extent cx="7560000" cy="468000"/>
          <wp:effectExtent l="0" t="0" r="3175" b="8255"/>
          <wp:wrapNone/>
          <wp:docPr id="1024494322" name="Header Graphic Follower Pag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4494322" name="Header Graphic Follower Page">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468000"/>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8" w15:restartNumberingAfterBreak="0">
    <w:nsid w:val="0F0B38DD"/>
    <w:multiLevelType w:val="hybridMultilevel"/>
    <w:tmpl w:val="52EA448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0"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2"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4"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5"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6"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7"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8"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9"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0"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2"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3"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4"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5"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26"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8"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29"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0" w15:restartNumberingAfterBreak="0">
    <w:nsid w:val="4AA27F2E"/>
    <w:multiLevelType w:val="multilevel"/>
    <w:tmpl w:val="E79AB64C"/>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1"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2"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3"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4"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5" w15:restartNumberingAfterBreak="0">
    <w:nsid w:val="55624C07"/>
    <w:multiLevelType w:val="hybridMultilevel"/>
    <w:tmpl w:val="CAC8D8FA"/>
    <w:lvl w:ilvl="0" w:tplc="CA3C0EAA">
      <w:numFmt w:val="bullet"/>
      <w:lvlText w:val="•"/>
      <w:lvlJc w:val="left"/>
      <w:pPr>
        <w:ind w:left="1080" w:hanging="72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37"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8"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9"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0"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1"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2"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3"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4"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5"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6" w15:restartNumberingAfterBreak="0">
    <w:nsid w:val="66AC1CF3"/>
    <w:multiLevelType w:val="multilevel"/>
    <w:tmpl w:val="3642D7F2"/>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47"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8"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9"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0"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1" w15:restartNumberingAfterBreak="0">
    <w:nsid w:val="7D284207"/>
    <w:multiLevelType w:val="multilevel"/>
    <w:tmpl w:val="504A81B4"/>
    <w:name w:val="Lst_HighlightBullets"/>
    <w:lvl w:ilvl="0">
      <w:start w:val="1"/>
      <w:numFmt w:val="bullet"/>
      <w:lvlRestart w:val="0"/>
      <w:pStyle w:val="HighlightBoxBullet"/>
      <w:lvlText w:val=""/>
      <w:lvlJc w:val="left"/>
      <w:pPr>
        <w:ind w:left="510" w:hanging="226"/>
      </w:pPr>
      <w:rPr>
        <w:rFonts w:ascii="Wingdings" w:hAnsi="Wingdings" w:hint="default"/>
        <w:color w:val="232222" w:themeColor="text1"/>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2"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2"/>
  </w:num>
  <w:num w:numId="2" w16cid:durableId="1128745877">
    <w:abstractNumId w:val="13"/>
  </w:num>
  <w:num w:numId="3" w16cid:durableId="170411264">
    <w:abstractNumId w:val="42"/>
  </w:num>
  <w:num w:numId="4" w16cid:durableId="985085104">
    <w:abstractNumId w:val="11"/>
  </w:num>
  <w:num w:numId="5" w16cid:durableId="1872112631">
    <w:abstractNumId w:val="14"/>
  </w:num>
  <w:num w:numId="6" w16cid:durableId="336812815">
    <w:abstractNumId w:val="27"/>
  </w:num>
  <w:num w:numId="7" w16cid:durableId="155153463">
    <w:abstractNumId w:val="3"/>
  </w:num>
  <w:num w:numId="8" w16cid:durableId="1428236886">
    <w:abstractNumId w:val="30"/>
  </w:num>
  <w:num w:numId="9" w16cid:durableId="1644658156">
    <w:abstractNumId w:val="22"/>
  </w:num>
  <w:num w:numId="10" w16cid:durableId="103154041">
    <w:abstractNumId w:val="32"/>
  </w:num>
  <w:num w:numId="11" w16cid:durableId="2129203638">
    <w:abstractNumId w:val="36"/>
  </w:num>
  <w:num w:numId="12" w16cid:durableId="377365663">
    <w:abstractNumId w:val="28"/>
  </w:num>
  <w:num w:numId="13" w16cid:durableId="1308436166">
    <w:abstractNumId w:val="29"/>
  </w:num>
  <w:num w:numId="14" w16cid:durableId="1335643199">
    <w:abstractNumId w:val="40"/>
  </w:num>
  <w:num w:numId="15" w16cid:durableId="384449836">
    <w:abstractNumId w:val="9"/>
  </w:num>
  <w:num w:numId="16" w16cid:durableId="1160577431">
    <w:abstractNumId w:val="31"/>
  </w:num>
  <w:num w:numId="17" w16cid:durableId="27071314">
    <w:abstractNumId w:val="7"/>
  </w:num>
  <w:num w:numId="18" w16cid:durableId="338120444">
    <w:abstractNumId w:val="5"/>
  </w:num>
  <w:num w:numId="19" w16cid:durableId="1673139647">
    <w:abstractNumId w:val="18"/>
  </w:num>
  <w:num w:numId="20" w16cid:durableId="197548056">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15"/>
  </w:num>
  <w:num w:numId="26" w16cid:durableId="893349253">
    <w:abstractNumId w:val="3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25"/>
  </w:num>
  <w:num w:numId="30" w16cid:durableId="1579175524">
    <w:abstractNumId w:val="0"/>
  </w:num>
  <w:num w:numId="31" w16cid:durableId="1199856773">
    <w:abstractNumId w:val="2"/>
  </w:num>
  <w:num w:numId="32" w16cid:durableId="2138447666">
    <w:abstractNumId w:val="1"/>
  </w:num>
  <w:num w:numId="33" w16cid:durableId="334118162">
    <w:abstractNumId w:val="38"/>
  </w:num>
  <w:num w:numId="34" w16cid:durableId="196283207">
    <w:abstractNumId w:val="41"/>
  </w:num>
  <w:num w:numId="35" w16cid:durableId="1742215375">
    <w:abstractNumId w:val="51"/>
  </w:num>
  <w:num w:numId="36" w16cid:durableId="664823544">
    <w:abstractNumId w:val="47"/>
  </w:num>
  <w:num w:numId="37" w16cid:durableId="592250350">
    <w:abstractNumId w:val="3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49"/>
  </w:num>
  <w:num w:numId="40" w16cid:durableId="16010494">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787284197">
    <w:abstractNumId w:val="8"/>
  </w:num>
  <w:num w:numId="42" w16cid:durableId="590823513">
    <w:abstractNumId w:val="35"/>
  </w:num>
  <w:num w:numId="43" w16cid:durableId="2064521736">
    <w:abstractNumId w:val="30"/>
  </w:num>
  <w:num w:numId="44" w16cid:durableId="354884972">
    <w:abstractNumId w:val="30"/>
  </w:num>
  <w:num w:numId="45" w16cid:durableId="398480310">
    <w:abstractNumId w:val="30"/>
  </w:num>
  <w:num w:numId="46" w16cid:durableId="1741951052">
    <w:abstractNumId w:val="30"/>
  </w:num>
  <w:num w:numId="47" w16cid:durableId="479150642">
    <w:abstractNumId w:val="30"/>
  </w:num>
  <w:num w:numId="48" w16cid:durableId="519592033">
    <w:abstractNumId w:val="30"/>
  </w:num>
  <w:num w:numId="49" w16cid:durableId="1237402851">
    <w:abstractNumId w:val="30"/>
  </w:num>
  <w:num w:numId="50" w16cid:durableId="1388799151">
    <w:abstractNumId w:val="30"/>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attachedTemplate r:id="rId1"/>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ocumentProtection w:edit="readOnly" w:enforcement="1" w:cryptProviderType="rsaAES" w:cryptAlgorithmClass="hash" w:cryptAlgorithmType="typeAny" w:cryptAlgorithmSid="14" w:cryptSpinCount="100000" w:hash="/GvZ9zErh5ykP+M4TLbtR27rpDGLYr6Ox66PxPEjO9Hbka7YdjrxboZblA9y44ITEkxyoGlxjOzkxxjxl7vStw==" w:salt="jqjfEpK9+R/u+Q+DgTDfdg=="/>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True"/>
    <w:docVar w:name="DCP" w:val="False"/>
    <w:docVar w:name="Endnote" w:val="False"/>
    <w:docVar w:name="Endnotes" w:val="True"/>
    <w:docVar w:name="Engevity-CustomTemplates" w:val="True"/>
    <w:docVar w:name="ESCaption" w:val="ES"/>
    <w:docVar w:name="FooterTextAuto" w:val="Fals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7A3857"/>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07C7B"/>
    <w:rsid w:val="000105A9"/>
    <w:rsid w:val="00010783"/>
    <w:rsid w:val="000112BF"/>
    <w:rsid w:val="00011BA1"/>
    <w:rsid w:val="00011C29"/>
    <w:rsid w:val="00011F46"/>
    <w:rsid w:val="0001216C"/>
    <w:rsid w:val="000125A5"/>
    <w:rsid w:val="000128AB"/>
    <w:rsid w:val="0001294B"/>
    <w:rsid w:val="00012BCD"/>
    <w:rsid w:val="00012D6E"/>
    <w:rsid w:val="00012FAF"/>
    <w:rsid w:val="0001307F"/>
    <w:rsid w:val="000133B3"/>
    <w:rsid w:val="00013516"/>
    <w:rsid w:val="000139F9"/>
    <w:rsid w:val="00013C91"/>
    <w:rsid w:val="000147D8"/>
    <w:rsid w:val="00014AD2"/>
    <w:rsid w:val="000152AC"/>
    <w:rsid w:val="00015655"/>
    <w:rsid w:val="000160DB"/>
    <w:rsid w:val="0001645A"/>
    <w:rsid w:val="00016927"/>
    <w:rsid w:val="00016F11"/>
    <w:rsid w:val="000174B8"/>
    <w:rsid w:val="00017A37"/>
    <w:rsid w:val="00017E78"/>
    <w:rsid w:val="000200A9"/>
    <w:rsid w:val="00020166"/>
    <w:rsid w:val="00020425"/>
    <w:rsid w:val="0002048A"/>
    <w:rsid w:val="00020A83"/>
    <w:rsid w:val="00020B11"/>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4AA"/>
    <w:rsid w:val="000337A3"/>
    <w:rsid w:val="00033C40"/>
    <w:rsid w:val="00033E9B"/>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62A"/>
    <w:rsid w:val="0004675A"/>
    <w:rsid w:val="00046F44"/>
    <w:rsid w:val="000473F4"/>
    <w:rsid w:val="00047B0A"/>
    <w:rsid w:val="00047FD0"/>
    <w:rsid w:val="00050713"/>
    <w:rsid w:val="00050F0B"/>
    <w:rsid w:val="00051BFC"/>
    <w:rsid w:val="00051D5C"/>
    <w:rsid w:val="00052454"/>
    <w:rsid w:val="0005252A"/>
    <w:rsid w:val="000528CB"/>
    <w:rsid w:val="000531C8"/>
    <w:rsid w:val="00053C58"/>
    <w:rsid w:val="00053CC3"/>
    <w:rsid w:val="00053CE5"/>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3E3"/>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317"/>
    <w:rsid w:val="00077BDB"/>
    <w:rsid w:val="00077D57"/>
    <w:rsid w:val="00080082"/>
    <w:rsid w:val="000809F5"/>
    <w:rsid w:val="00080B70"/>
    <w:rsid w:val="00080E8C"/>
    <w:rsid w:val="000812BE"/>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999"/>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1B3F"/>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069"/>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6E0"/>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6DD"/>
    <w:rsid w:val="00117809"/>
    <w:rsid w:val="00120092"/>
    <w:rsid w:val="0012041B"/>
    <w:rsid w:val="00120D59"/>
    <w:rsid w:val="0012161B"/>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010"/>
    <w:rsid w:val="00141737"/>
    <w:rsid w:val="001417FF"/>
    <w:rsid w:val="00141FDF"/>
    <w:rsid w:val="00142793"/>
    <w:rsid w:val="00142974"/>
    <w:rsid w:val="0014423E"/>
    <w:rsid w:val="00144787"/>
    <w:rsid w:val="00144AC5"/>
    <w:rsid w:val="00145946"/>
    <w:rsid w:val="00145F74"/>
    <w:rsid w:val="0014604E"/>
    <w:rsid w:val="001466F6"/>
    <w:rsid w:val="00146947"/>
    <w:rsid w:val="00147141"/>
    <w:rsid w:val="0014722D"/>
    <w:rsid w:val="00147B60"/>
    <w:rsid w:val="00150746"/>
    <w:rsid w:val="00151331"/>
    <w:rsid w:val="00151BF0"/>
    <w:rsid w:val="00152DC6"/>
    <w:rsid w:val="00152E41"/>
    <w:rsid w:val="001536B2"/>
    <w:rsid w:val="001538EE"/>
    <w:rsid w:val="0015405B"/>
    <w:rsid w:val="00154D5C"/>
    <w:rsid w:val="00155192"/>
    <w:rsid w:val="00155761"/>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67A7D"/>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072"/>
    <w:rsid w:val="00192DC6"/>
    <w:rsid w:val="00192F5C"/>
    <w:rsid w:val="00193C8F"/>
    <w:rsid w:val="00194013"/>
    <w:rsid w:val="001942E7"/>
    <w:rsid w:val="001945C8"/>
    <w:rsid w:val="00194A76"/>
    <w:rsid w:val="00194AAE"/>
    <w:rsid w:val="00194B60"/>
    <w:rsid w:val="00195D19"/>
    <w:rsid w:val="00195DF5"/>
    <w:rsid w:val="00196A24"/>
    <w:rsid w:val="00196E13"/>
    <w:rsid w:val="00197354"/>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5ED"/>
    <w:rsid w:val="001C5E6E"/>
    <w:rsid w:val="001C71FB"/>
    <w:rsid w:val="001C72A9"/>
    <w:rsid w:val="001C73A0"/>
    <w:rsid w:val="001C78A3"/>
    <w:rsid w:val="001D0318"/>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00"/>
    <w:rsid w:val="001E2412"/>
    <w:rsid w:val="001E261C"/>
    <w:rsid w:val="001E28B4"/>
    <w:rsid w:val="001E3629"/>
    <w:rsid w:val="001E3BB5"/>
    <w:rsid w:val="001E3E6C"/>
    <w:rsid w:val="001E4293"/>
    <w:rsid w:val="001E43CC"/>
    <w:rsid w:val="001E48EA"/>
    <w:rsid w:val="001E51A2"/>
    <w:rsid w:val="001E54FC"/>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2AC7"/>
    <w:rsid w:val="00213177"/>
    <w:rsid w:val="00213867"/>
    <w:rsid w:val="00213B2D"/>
    <w:rsid w:val="002140D2"/>
    <w:rsid w:val="00214138"/>
    <w:rsid w:val="002146AD"/>
    <w:rsid w:val="002146FB"/>
    <w:rsid w:val="00214B49"/>
    <w:rsid w:val="00214B83"/>
    <w:rsid w:val="002152A5"/>
    <w:rsid w:val="00215A33"/>
    <w:rsid w:val="00215E28"/>
    <w:rsid w:val="00215E95"/>
    <w:rsid w:val="002167E2"/>
    <w:rsid w:val="00216940"/>
    <w:rsid w:val="00216C4C"/>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6B9"/>
    <w:rsid w:val="00226A73"/>
    <w:rsid w:val="00226BF6"/>
    <w:rsid w:val="00227018"/>
    <w:rsid w:val="00227D85"/>
    <w:rsid w:val="00230259"/>
    <w:rsid w:val="002310A3"/>
    <w:rsid w:val="00231477"/>
    <w:rsid w:val="002319D8"/>
    <w:rsid w:val="00231B63"/>
    <w:rsid w:val="00231E70"/>
    <w:rsid w:val="002323B0"/>
    <w:rsid w:val="0023294F"/>
    <w:rsid w:val="00232D3E"/>
    <w:rsid w:val="002335AF"/>
    <w:rsid w:val="002339EF"/>
    <w:rsid w:val="00233B50"/>
    <w:rsid w:val="00233D6B"/>
    <w:rsid w:val="0023491A"/>
    <w:rsid w:val="00235122"/>
    <w:rsid w:val="002353F9"/>
    <w:rsid w:val="00235711"/>
    <w:rsid w:val="00235C2B"/>
    <w:rsid w:val="00236040"/>
    <w:rsid w:val="0023624D"/>
    <w:rsid w:val="00236F82"/>
    <w:rsid w:val="002373DE"/>
    <w:rsid w:val="00240884"/>
    <w:rsid w:val="002408CA"/>
    <w:rsid w:val="0024178C"/>
    <w:rsid w:val="002421DA"/>
    <w:rsid w:val="00242490"/>
    <w:rsid w:val="00242651"/>
    <w:rsid w:val="00242821"/>
    <w:rsid w:val="002429C2"/>
    <w:rsid w:val="00242A8E"/>
    <w:rsid w:val="00242BBE"/>
    <w:rsid w:val="00242DCD"/>
    <w:rsid w:val="00243090"/>
    <w:rsid w:val="00243399"/>
    <w:rsid w:val="00243A45"/>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285"/>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6E2"/>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2E0E"/>
    <w:rsid w:val="002633AF"/>
    <w:rsid w:val="002635FC"/>
    <w:rsid w:val="00263A79"/>
    <w:rsid w:val="00264C6B"/>
    <w:rsid w:val="00264C82"/>
    <w:rsid w:val="00264FD6"/>
    <w:rsid w:val="00265C0D"/>
    <w:rsid w:val="00265DE2"/>
    <w:rsid w:val="0026655E"/>
    <w:rsid w:val="00266C82"/>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4D1"/>
    <w:rsid w:val="002737F3"/>
    <w:rsid w:val="0027394E"/>
    <w:rsid w:val="00273AC0"/>
    <w:rsid w:val="00273C00"/>
    <w:rsid w:val="002743CC"/>
    <w:rsid w:val="00274C38"/>
    <w:rsid w:val="00274DED"/>
    <w:rsid w:val="00274EFE"/>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287"/>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AA6"/>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9F7"/>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02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996"/>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2EA6"/>
    <w:rsid w:val="002F3731"/>
    <w:rsid w:val="002F41ED"/>
    <w:rsid w:val="002F4C0A"/>
    <w:rsid w:val="002F5105"/>
    <w:rsid w:val="002F5718"/>
    <w:rsid w:val="002F61CE"/>
    <w:rsid w:val="002F647B"/>
    <w:rsid w:val="002F7E61"/>
    <w:rsid w:val="00300A07"/>
    <w:rsid w:val="00300DB5"/>
    <w:rsid w:val="0030113D"/>
    <w:rsid w:val="00301647"/>
    <w:rsid w:val="0030183F"/>
    <w:rsid w:val="0030192B"/>
    <w:rsid w:val="0030259D"/>
    <w:rsid w:val="00302822"/>
    <w:rsid w:val="00302A0C"/>
    <w:rsid w:val="00302ACE"/>
    <w:rsid w:val="00303508"/>
    <w:rsid w:val="00303E72"/>
    <w:rsid w:val="0030427C"/>
    <w:rsid w:val="003042D4"/>
    <w:rsid w:val="00304AC1"/>
    <w:rsid w:val="003055C4"/>
    <w:rsid w:val="00305B2B"/>
    <w:rsid w:val="003060A8"/>
    <w:rsid w:val="00306252"/>
    <w:rsid w:val="00306727"/>
    <w:rsid w:val="00307DFA"/>
    <w:rsid w:val="0031041C"/>
    <w:rsid w:val="0031053E"/>
    <w:rsid w:val="0031113C"/>
    <w:rsid w:val="003119B0"/>
    <w:rsid w:val="0031211F"/>
    <w:rsid w:val="0031266F"/>
    <w:rsid w:val="00312A7C"/>
    <w:rsid w:val="003134AD"/>
    <w:rsid w:val="00313761"/>
    <w:rsid w:val="00313F3C"/>
    <w:rsid w:val="00314B3B"/>
    <w:rsid w:val="00314D10"/>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3D4"/>
    <w:rsid w:val="00343AA5"/>
    <w:rsid w:val="00343DDD"/>
    <w:rsid w:val="00343F93"/>
    <w:rsid w:val="00344669"/>
    <w:rsid w:val="0034494D"/>
    <w:rsid w:val="00344AB7"/>
    <w:rsid w:val="00344AF5"/>
    <w:rsid w:val="00344D6E"/>
    <w:rsid w:val="003456FF"/>
    <w:rsid w:val="003457F1"/>
    <w:rsid w:val="00345FCD"/>
    <w:rsid w:val="003466F7"/>
    <w:rsid w:val="00346ADF"/>
    <w:rsid w:val="00346BD6"/>
    <w:rsid w:val="00347812"/>
    <w:rsid w:val="00347C3F"/>
    <w:rsid w:val="00347DED"/>
    <w:rsid w:val="0035068B"/>
    <w:rsid w:val="003506D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C7C"/>
    <w:rsid w:val="00361ECA"/>
    <w:rsid w:val="0036200D"/>
    <w:rsid w:val="0036258B"/>
    <w:rsid w:val="00362602"/>
    <w:rsid w:val="00362729"/>
    <w:rsid w:val="00362A66"/>
    <w:rsid w:val="00362A68"/>
    <w:rsid w:val="003636D0"/>
    <w:rsid w:val="003636D4"/>
    <w:rsid w:val="00363F02"/>
    <w:rsid w:val="00364559"/>
    <w:rsid w:val="003646C0"/>
    <w:rsid w:val="00365FE5"/>
    <w:rsid w:val="0036600D"/>
    <w:rsid w:val="00366B4B"/>
    <w:rsid w:val="00366E1B"/>
    <w:rsid w:val="0036739A"/>
    <w:rsid w:val="0036747C"/>
    <w:rsid w:val="00370000"/>
    <w:rsid w:val="00370C5B"/>
    <w:rsid w:val="003718A2"/>
    <w:rsid w:val="003718C3"/>
    <w:rsid w:val="00371A0A"/>
    <w:rsid w:val="00371E29"/>
    <w:rsid w:val="003727CD"/>
    <w:rsid w:val="003728AE"/>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20EB"/>
    <w:rsid w:val="003824AA"/>
    <w:rsid w:val="00382AA9"/>
    <w:rsid w:val="003837A0"/>
    <w:rsid w:val="00383FF6"/>
    <w:rsid w:val="0038400F"/>
    <w:rsid w:val="00384122"/>
    <w:rsid w:val="00384346"/>
    <w:rsid w:val="00384ADF"/>
    <w:rsid w:val="00384E94"/>
    <w:rsid w:val="00384FF4"/>
    <w:rsid w:val="0038559E"/>
    <w:rsid w:val="00386B09"/>
    <w:rsid w:val="00386D61"/>
    <w:rsid w:val="00387193"/>
    <w:rsid w:val="00390D67"/>
    <w:rsid w:val="003911E0"/>
    <w:rsid w:val="003912A1"/>
    <w:rsid w:val="00392593"/>
    <w:rsid w:val="00392B47"/>
    <w:rsid w:val="00392F4B"/>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06AB"/>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CFC"/>
    <w:rsid w:val="003A5DC8"/>
    <w:rsid w:val="003A5E0B"/>
    <w:rsid w:val="003A607D"/>
    <w:rsid w:val="003A7302"/>
    <w:rsid w:val="003A73B6"/>
    <w:rsid w:val="003A75E6"/>
    <w:rsid w:val="003A7AFC"/>
    <w:rsid w:val="003A7D99"/>
    <w:rsid w:val="003A7E54"/>
    <w:rsid w:val="003A7E6D"/>
    <w:rsid w:val="003B0139"/>
    <w:rsid w:val="003B0AC8"/>
    <w:rsid w:val="003B0FCB"/>
    <w:rsid w:val="003B13DC"/>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C32"/>
    <w:rsid w:val="00403D9C"/>
    <w:rsid w:val="00404524"/>
    <w:rsid w:val="00404DEE"/>
    <w:rsid w:val="00405A58"/>
    <w:rsid w:val="0040698A"/>
    <w:rsid w:val="0040743E"/>
    <w:rsid w:val="004075D4"/>
    <w:rsid w:val="0040777B"/>
    <w:rsid w:val="00407885"/>
    <w:rsid w:val="004100F3"/>
    <w:rsid w:val="00410659"/>
    <w:rsid w:val="00411642"/>
    <w:rsid w:val="00411B80"/>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2445"/>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95E"/>
    <w:rsid w:val="00433BC1"/>
    <w:rsid w:val="00433F43"/>
    <w:rsid w:val="004342DF"/>
    <w:rsid w:val="004343B1"/>
    <w:rsid w:val="0043446C"/>
    <w:rsid w:val="004346F5"/>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32F"/>
    <w:rsid w:val="00445724"/>
    <w:rsid w:val="00445B0B"/>
    <w:rsid w:val="0044611A"/>
    <w:rsid w:val="00446B9A"/>
    <w:rsid w:val="00447172"/>
    <w:rsid w:val="004502DD"/>
    <w:rsid w:val="00450439"/>
    <w:rsid w:val="0045185B"/>
    <w:rsid w:val="004519DC"/>
    <w:rsid w:val="00451C26"/>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351"/>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1A4"/>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77B71"/>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4D68"/>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5BA"/>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C79CF"/>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17E"/>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8F9"/>
    <w:rsid w:val="004F5DB0"/>
    <w:rsid w:val="004F5FD5"/>
    <w:rsid w:val="004F6047"/>
    <w:rsid w:val="004F6959"/>
    <w:rsid w:val="004F698C"/>
    <w:rsid w:val="004F6B8D"/>
    <w:rsid w:val="004F7BAE"/>
    <w:rsid w:val="005003A4"/>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6BAE"/>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69B"/>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923"/>
    <w:rsid w:val="005B587B"/>
    <w:rsid w:val="005B5DA0"/>
    <w:rsid w:val="005B6842"/>
    <w:rsid w:val="005B6B22"/>
    <w:rsid w:val="005B6DB4"/>
    <w:rsid w:val="005B746A"/>
    <w:rsid w:val="005B7FE2"/>
    <w:rsid w:val="005C0269"/>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53D"/>
    <w:rsid w:val="005C48BC"/>
    <w:rsid w:val="005C4A6F"/>
    <w:rsid w:val="005C4B58"/>
    <w:rsid w:val="005C565E"/>
    <w:rsid w:val="005C5889"/>
    <w:rsid w:val="005C5950"/>
    <w:rsid w:val="005C5E94"/>
    <w:rsid w:val="005C5F79"/>
    <w:rsid w:val="005C62F6"/>
    <w:rsid w:val="005C6ED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93B"/>
    <w:rsid w:val="005E0EAB"/>
    <w:rsid w:val="005E2165"/>
    <w:rsid w:val="005E22F3"/>
    <w:rsid w:val="005E3565"/>
    <w:rsid w:val="005E380B"/>
    <w:rsid w:val="005E3C28"/>
    <w:rsid w:val="005E3F3A"/>
    <w:rsid w:val="005E4EEA"/>
    <w:rsid w:val="005E5234"/>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5F7CF4"/>
    <w:rsid w:val="00600057"/>
    <w:rsid w:val="00600DB4"/>
    <w:rsid w:val="0060101B"/>
    <w:rsid w:val="00601341"/>
    <w:rsid w:val="00601C2F"/>
    <w:rsid w:val="00602425"/>
    <w:rsid w:val="006025D7"/>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3A4"/>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62"/>
    <w:rsid w:val="00617898"/>
    <w:rsid w:val="00617F01"/>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27F94"/>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625"/>
    <w:rsid w:val="006358FB"/>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1DA"/>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6A9D"/>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872E7"/>
    <w:rsid w:val="006905D1"/>
    <w:rsid w:val="006907DD"/>
    <w:rsid w:val="006912DF"/>
    <w:rsid w:val="00691348"/>
    <w:rsid w:val="00691E31"/>
    <w:rsid w:val="00691F19"/>
    <w:rsid w:val="00691F77"/>
    <w:rsid w:val="00691FCC"/>
    <w:rsid w:val="006920A9"/>
    <w:rsid w:val="006926C9"/>
    <w:rsid w:val="006926FD"/>
    <w:rsid w:val="006933DC"/>
    <w:rsid w:val="00693729"/>
    <w:rsid w:val="00694268"/>
    <w:rsid w:val="00694C72"/>
    <w:rsid w:val="00694D4B"/>
    <w:rsid w:val="00694F35"/>
    <w:rsid w:val="006953A7"/>
    <w:rsid w:val="00695A70"/>
    <w:rsid w:val="00695C8F"/>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4F0C"/>
    <w:rsid w:val="006B511E"/>
    <w:rsid w:val="006B5643"/>
    <w:rsid w:val="006B5E32"/>
    <w:rsid w:val="006B5E90"/>
    <w:rsid w:val="006B6A6F"/>
    <w:rsid w:val="006B6B90"/>
    <w:rsid w:val="006B76E9"/>
    <w:rsid w:val="006B772C"/>
    <w:rsid w:val="006C1639"/>
    <w:rsid w:val="006C1693"/>
    <w:rsid w:val="006C16F4"/>
    <w:rsid w:val="006C1C0A"/>
    <w:rsid w:val="006C2289"/>
    <w:rsid w:val="006C2714"/>
    <w:rsid w:val="006C287F"/>
    <w:rsid w:val="006C2C86"/>
    <w:rsid w:val="006C3139"/>
    <w:rsid w:val="006C34D1"/>
    <w:rsid w:val="006C384B"/>
    <w:rsid w:val="006C3AF1"/>
    <w:rsid w:val="006C3BC5"/>
    <w:rsid w:val="006C44D4"/>
    <w:rsid w:val="006C4BED"/>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14E"/>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1FC"/>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9EA"/>
    <w:rsid w:val="00705C2C"/>
    <w:rsid w:val="00705D34"/>
    <w:rsid w:val="00706311"/>
    <w:rsid w:val="00706362"/>
    <w:rsid w:val="0070638A"/>
    <w:rsid w:val="007066EA"/>
    <w:rsid w:val="00706CFE"/>
    <w:rsid w:val="0070708F"/>
    <w:rsid w:val="00707769"/>
    <w:rsid w:val="007077B6"/>
    <w:rsid w:val="0071015D"/>
    <w:rsid w:val="00710906"/>
    <w:rsid w:val="007113ED"/>
    <w:rsid w:val="007117A9"/>
    <w:rsid w:val="00712157"/>
    <w:rsid w:val="00712433"/>
    <w:rsid w:val="00712437"/>
    <w:rsid w:val="00712590"/>
    <w:rsid w:val="00712C1D"/>
    <w:rsid w:val="00712E01"/>
    <w:rsid w:val="00712EA1"/>
    <w:rsid w:val="0071398B"/>
    <w:rsid w:val="00713AB4"/>
    <w:rsid w:val="00713E35"/>
    <w:rsid w:val="007143C8"/>
    <w:rsid w:val="00714532"/>
    <w:rsid w:val="00714DB3"/>
    <w:rsid w:val="00714E62"/>
    <w:rsid w:val="00714EAB"/>
    <w:rsid w:val="0071540E"/>
    <w:rsid w:val="00715639"/>
    <w:rsid w:val="0071564C"/>
    <w:rsid w:val="0071573F"/>
    <w:rsid w:val="00715A41"/>
    <w:rsid w:val="00716245"/>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690"/>
    <w:rsid w:val="00734E3B"/>
    <w:rsid w:val="00735EAB"/>
    <w:rsid w:val="0073663C"/>
    <w:rsid w:val="0073689E"/>
    <w:rsid w:val="00737F14"/>
    <w:rsid w:val="00740175"/>
    <w:rsid w:val="00740A8B"/>
    <w:rsid w:val="00740ECE"/>
    <w:rsid w:val="0074107F"/>
    <w:rsid w:val="0074158C"/>
    <w:rsid w:val="00741AFF"/>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2FC"/>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308"/>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0E1"/>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3C6"/>
    <w:rsid w:val="007A2523"/>
    <w:rsid w:val="007A2922"/>
    <w:rsid w:val="007A3040"/>
    <w:rsid w:val="007A3857"/>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7CA"/>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5E4"/>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A74"/>
    <w:rsid w:val="007F28B0"/>
    <w:rsid w:val="007F2A15"/>
    <w:rsid w:val="007F2AD9"/>
    <w:rsid w:val="007F30EA"/>
    <w:rsid w:val="007F3358"/>
    <w:rsid w:val="007F360E"/>
    <w:rsid w:val="007F3BE7"/>
    <w:rsid w:val="007F4196"/>
    <w:rsid w:val="007F4C8C"/>
    <w:rsid w:val="007F62CF"/>
    <w:rsid w:val="007F6922"/>
    <w:rsid w:val="007F6E06"/>
    <w:rsid w:val="007F750A"/>
    <w:rsid w:val="007F7562"/>
    <w:rsid w:val="007F79D6"/>
    <w:rsid w:val="007F7ACC"/>
    <w:rsid w:val="0080016F"/>
    <w:rsid w:val="00800469"/>
    <w:rsid w:val="00800FBD"/>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0AC5"/>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19F"/>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F"/>
    <w:rsid w:val="008920BD"/>
    <w:rsid w:val="00892153"/>
    <w:rsid w:val="00892FE2"/>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6FE3"/>
    <w:rsid w:val="008B769A"/>
    <w:rsid w:val="008C0659"/>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C7BB0"/>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5924"/>
    <w:rsid w:val="008E6512"/>
    <w:rsid w:val="008E6956"/>
    <w:rsid w:val="008E7175"/>
    <w:rsid w:val="008E7E66"/>
    <w:rsid w:val="008F02F8"/>
    <w:rsid w:val="008F08CF"/>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83F"/>
    <w:rsid w:val="008F79B2"/>
    <w:rsid w:val="008F7DDE"/>
    <w:rsid w:val="008F7FD8"/>
    <w:rsid w:val="00900131"/>
    <w:rsid w:val="009006D6"/>
    <w:rsid w:val="00900C0C"/>
    <w:rsid w:val="00900E9A"/>
    <w:rsid w:val="00901562"/>
    <w:rsid w:val="009022C6"/>
    <w:rsid w:val="009024DD"/>
    <w:rsid w:val="00902530"/>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1F86"/>
    <w:rsid w:val="00912025"/>
    <w:rsid w:val="00912521"/>
    <w:rsid w:val="009128A3"/>
    <w:rsid w:val="009129F2"/>
    <w:rsid w:val="0091314E"/>
    <w:rsid w:val="00913EA4"/>
    <w:rsid w:val="00915910"/>
    <w:rsid w:val="009160C5"/>
    <w:rsid w:val="0091646A"/>
    <w:rsid w:val="00920056"/>
    <w:rsid w:val="009207FE"/>
    <w:rsid w:val="00920815"/>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A4A"/>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A3E"/>
    <w:rsid w:val="00936145"/>
    <w:rsid w:val="00936AC0"/>
    <w:rsid w:val="00936C1B"/>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4C8"/>
    <w:rsid w:val="0094658C"/>
    <w:rsid w:val="009465D0"/>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DEE"/>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8E4"/>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1DD"/>
    <w:rsid w:val="00980559"/>
    <w:rsid w:val="00980B72"/>
    <w:rsid w:val="00981999"/>
    <w:rsid w:val="00981CB3"/>
    <w:rsid w:val="00983248"/>
    <w:rsid w:val="009832DC"/>
    <w:rsid w:val="0098370D"/>
    <w:rsid w:val="00983740"/>
    <w:rsid w:val="00983A78"/>
    <w:rsid w:val="009840C0"/>
    <w:rsid w:val="00984322"/>
    <w:rsid w:val="00984372"/>
    <w:rsid w:val="00984674"/>
    <w:rsid w:val="009848DE"/>
    <w:rsid w:val="00984E43"/>
    <w:rsid w:val="00985DB8"/>
    <w:rsid w:val="00986098"/>
    <w:rsid w:val="009860F6"/>
    <w:rsid w:val="00986BE0"/>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82"/>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4DE9"/>
    <w:rsid w:val="009A51CB"/>
    <w:rsid w:val="009A5206"/>
    <w:rsid w:val="009A5287"/>
    <w:rsid w:val="009A5A0E"/>
    <w:rsid w:val="009A5B03"/>
    <w:rsid w:val="009A5E1B"/>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4EAE"/>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5E45"/>
    <w:rsid w:val="009D65EF"/>
    <w:rsid w:val="009D7116"/>
    <w:rsid w:val="009D7596"/>
    <w:rsid w:val="009D7930"/>
    <w:rsid w:val="009D79C2"/>
    <w:rsid w:val="009E019D"/>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39DF"/>
    <w:rsid w:val="009F5642"/>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07FEC"/>
    <w:rsid w:val="00A10499"/>
    <w:rsid w:val="00A1198A"/>
    <w:rsid w:val="00A120F3"/>
    <w:rsid w:val="00A12E40"/>
    <w:rsid w:val="00A13BA1"/>
    <w:rsid w:val="00A1473C"/>
    <w:rsid w:val="00A14905"/>
    <w:rsid w:val="00A1573D"/>
    <w:rsid w:val="00A1582B"/>
    <w:rsid w:val="00A158EC"/>
    <w:rsid w:val="00A158FD"/>
    <w:rsid w:val="00A1606D"/>
    <w:rsid w:val="00A163FA"/>
    <w:rsid w:val="00A16C33"/>
    <w:rsid w:val="00A1773F"/>
    <w:rsid w:val="00A20483"/>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0E9"/>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5F76"/>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57E4A"/>
    <w:rsid w:val="00A60698"/>
    <w:rsid w:val="00A608E7"/>
    <w:rsid w:val="00A609BB"/>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1DC1"/>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64A"/>
    <w:rsid w:val="00AA670E"/>
    <w:rsid w:val="00AA676A"/>
    <w:rsid w:val="00AA69E3"/>
    <w:rsid w:val="00AA780F"/>
    <w:rsid w:val="00AA7BCB"/>
    <w:rsid w:val="00AA7DC2"/>
    <w:rsid w:val="00AB0123"/>
    <w:rsid w:val="00AB08D7"/>
    <w:rsid w:val="00AB1553"/>
    <w:rsid w:val="00AB1A7B"/>
    <w:rsid w:val="00AB2548"/>
    <w:rsid w:val="00AB2A52"/>
    <w:rsid w:val="00AB2C9C"/>
    <w:rsid w:val="00AB2EA4"/>
    <w:rsid w:val="00AB36A1"/>
    <w:rsid w:val="00AB40B1"/>
    <w:rsid w:val="00AB4111"/>
    <w:rsid w:val="00AB46D0"/>
    <w:rsid w:val="00AB4D60"/>
    <w:rsid w:val="00AB573D"/>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669"/>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8EA"/>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14F"/>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961"/>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8E"/>
    <w:rsid w:val="00B05AB9"/>
    <w:rsid w:val="00B05B00"/>
    <w:rsid w:val="00B06077"/>
    <w:rsid w:val="00B0680D"/>
    <w:rsid w:val="00B072DC"/>
    <w:rsid w:val="00B10A43"/>
    <w:rsid w:val="00B10FB5"/>
    <w:rsid w:val="00B11109"/>
    <w:rsid w:val="00B11A35"/>
    <w:rsid w:val="00B12E28"/>
    <w:rsid w:val="00B149D2"/>
    <w:rsid w:val="00B15095"/>
    <w:rsid w:val="00B15554"/>
    <w:rsid w:val="00B15BE8"/>
    <w:rsid w:val="00B15FB4"/>
    <w:rsid w:val="00B16199"/>
    <w:rsid w:val="00B1679C"/>
    <w:rsid w:val="00B16C3E"/>
    <w:rsid w:val="00B16D88"/>
    <w:rsid w:val="00B16E6E"/>
    <w:rsid w:val="00B1709C"/>
    <w:rsid w:val="00B17A38"/>
    <w:rsid w:val="00B17D0E"/>
    <w:rsid w:val="00B202A1"/>
    <w:rsid w:val="00B20374"/>
    <w:rsid w:val="00B206BF"/>
    <w:rsid w:val="00B20775"/>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4B4D"/>
    <w:rsid w:val="00B34F72"/>
    <w:rsid w:val="00B35B06"/>
    <w:rsid w:val="00B36966"/>
    <w:rsid w:val="00B3776C"/>
    <w:rsid w:val="00B37969"/>
    <w:rsid w:val="00B40690"/>
    <w:rsid w:val="00B40FEB"/>
    <w:rsid w:val="00B41D2A"/>
    <w:rsid w:val="00B41D3B"/>
    <w:rsid w:val="00B41DA9"/>
    <w:rsid w:val="00B42034"/>
    <w:rsid w:val="00B4269D"/>
    <w:rsid w:val="00B4280D"/>
    <w:rsid w:val="00B42B0A"/>
    <w:rsid w:val="00B42CEE"/>
    <w:rsid w:val="00B43160"/>
    <w:rsid w:val="00B43659"/>
    <w:rsid w:val="00B4398B"/>
    <w:rsid w:val="00B439BF"/>
    <w:rsid w:val="00B43D8E"/>
    <w:rsid w:val="00B43FF7"/>
    <w:rsid w:val="00B4458D"/>
    <w:rsid w:val="00B44B37"/>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3EC"/>
    <w:rsid w:val="00B544DF"/>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1F2C"/>
    <w:rsid w:val="00B620F0"/>
    <w:rsid w:val="00B62287"/>
    <w:rsid w:val="00B62A99"/>
    <w:rsid w:val="00B633EF"/>
    <w:rsid w:val="00B6379A"/>
    <w:rsid w:val="00B63EF2"/>
    <w:rsid w:val="00B64019"/>
    <w:rsid w:val="00B649CC"/>
    <w:rsid w:val="00B64AC2"/>
    <w:rsid w:val="00B64E0C"/>
    <w:rsid w:val="00B64F42"/>
    <w:rsid w:val="00B65AAD"/>
    <w:rsid w:val="00B65B86"/>
    <w:rsid w:val="00B65D2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6FF4"/>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71C"/>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DCC"/>
    <w:rsid w:val="00BA1F90"/>
    <w:rsid w:val="00BA2006"/>
    <w:rsid w:val="00BA2314"/>
    <w:rsid w:val="00BA2466"/>
    <w:rsid w:val="00BA2645"/>
    <w:rsid w:val="00BA2708"/>
    <w:rsid w:val="00BA4ED5"/>
    <w:rsid w:val="00BA5B65"/>
    <w:rsid w:val="00BA5B6C"/>
    <w:rsid w:val="00BA5F71"/>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4E"/>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69A"/>
    <w:rsid w:val="00BD17E8"/>
    <w:rsid w:val="00BD1E9F"/>
    <w:rsid w:val="00BD3600"/>
    <w:rsid w:val="00BD388F"/>
    <w:rsid w:val="00BD47A8"/>
    <w:rsid w:val="00BD4E31"/>
    <w:rsid w:val="00BD676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CE8"/>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1CE"/>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058B"/>
    <w:rsid w:val="00C30BAC"/>
    <w:rsid w:val="00C31760"/>
    <w:rsid w:val="00C31BCF"/>
    <w:rsid w:val="00C322C5"/>
    <w:rsid w:val="00C32994"/>
    <w:rsid w:val="00C32D32"/>
    <w:rsid w:val="00C337ED"/>
    <w:rsid w:val="00C339C7"/>
    <w:rsid w:val="00C33BEC"/>
    <w:rsid w:val="00C34819"/>
    <w:rsid w:val="00C353D3"/>
    <w:rsid w:val="00C35BA8"/>
    <w:rsid w:val="00C361EB"/>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1C8A"/>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1DAE"/>
    <w:rsid w:val="00C6207A"/>
    <w:rsid w:val="00C624EE"/>
    <w:rsid w:val="00C62C3A"/>
    <w:rsid w:val="00C63116"/>
    <w:rsid w:val="00C631B2"/>
    <w:rsid w:val="00C632AB"/>
    <w:rsid w:val="00C63AFE"/>
    <w:rsid w:val="00C63CA0"/>
    <w:rsid w:val="00C641DF"/>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1DE"/>
    <w:rsid w:val="00C733B6"/>
    <w:rsid w:val="00C73504"/>
    <w:rsid w:val="00C73770"/>
    <w:rsid w:val="00C737B8"/>
    <w:rsid w:val="00C74005"/>
    <w:rsid w:val="00C74225"/>
    <w:rsid w:val="00C743EE"/>
    <w:rsid w:val="00C745D1"/>
    <w:rsid w:val="00C749BF"/>
    <w:rsid w:val="00C74A83"/>
    <w:rsid w:val="00C74D46"/>
    <w:rsid w:val="00C76505"/>
    <w:rsid w:val="00C77679"/>
    <w:rsid w:val="00C77756"/>
    <w:rsid w:val="00C77FEC"/>
    <w:rsid w:val="00C80052"/>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8C3"/>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506"/>
    <w:rsid w:val="00CD0784"/>
    <w:rsid w:val="00CD083E"/>
    <w:rsid w:val="00CD0C5B"/>
    <w:rsid w:val="00CD157B"/>
    <w:rsid w:val="00CD1992"/>
    <w:rsid w:val="00CD1A2F"/>
    <w:rsid w:val="00CD1BB6"/>
    <w:rsid w:val="00CD1C5B"/>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06D"/>
    <w:rsid w:val="00CF54B4"/>
    <w:rsid w:val="00CF58FE"/>
    <w:rsid w:val="00CF5D42"/>
    <w:rsid w:val="00CF5DCC"/>
    <w:rsid w:val="00CF5F17"/>
    <w:rsid w:val="00CF6286"/>
    <w:rsid w:val="00CF62B7"/>
    <w:rsid w:val="00CF6A35"/>
    <w:rsid w:val="00CF6A86"/>
    <w:rsid w:val="00CF7777"/>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07"/>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4514"/>
    <w:rsid w:val="00D45815"/>
    <w:rsid w:val="00D45E0D"/>
    <w:rsid w:val="00D45FE2"/>
    <w:rsid w:val="00D46335"/>
    <w:rsid w:val="00D4671B"/>
    <w:rsid w:val="00D4710B"/>
    <w:rsid w:val="00D47E5F"/>
    <w:rsid w:val="00D50585"/>
    <w:rsid w:val="00D508AC"/>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27A"/>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3CF"/>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45F5"/>
    <w:rsid w:val="00D84696"/>
    <w:rsid w:val="00D847FF"/>
    <w:rsid w:val="00D84975"/>
    <w:rsid w:val="00D84E6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10F"/>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581"/>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56FA"/>
    <w:rsid w:val="00DD6100"/>
    <w:rsid w:val="00DD6E56"/>
    <w:rsid w:val="00DD7311"/>
    <w:rsid w:val="00DD74BB"/>
    <w:rsid w:val="00DD791E"/>
    <w:rsid w:val="00DD7A0A"/>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AED"/>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19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070E"/>
    <w:rsid w:val="00E31516"/>
    <w:rsid w:val="00E316D8"/>
    <w:rsid w:val="00E31C2B"/>
    <w:rsid w:val="00E31F77"/>
    <w:rsid w:val="00E320EE"/>
    <w:rsid w:val="00E32E84"/>
    <w:rsid w:val="00E32FB1"/>
    <w:rsid w:val="00E33E05"/>
    <w:rsid w:val="00E33E6A"/>
    <w:rsid w:val="00E35061"/>
    <w:rsid w:val="00E350F9"/>
    <w:rsid w:val="00E35BAD"/>
    <w:rsid w:val="00E36130"/>
    <w:rsid w:val="00E36A79"/>
    <w:rsid w:val="00E36C40"/>
    <w:rsid w:val="00E37D35"/>
    <w:rsid w:val="00E37F68"/>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1FD1"/>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2865"/>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CA9"/>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97BC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5445"/>
    <w:rsid w:val="00EA619F"/>
    <w:rsid w:val="00EA6B6D"/>
    <w:rsid w:val="00EA7642"/>
    <w:rsid w:val="00EB0535"/>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3DA"/>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6B64"/>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6BE3"/>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05"/>
    <w:rsid w:val="00F17568"/>
    <w:rsid w:val="00F175AC"/>
    <w:rsid w:val="00F20A16"/>
    <w:rsid w:val="00F20D23"/>
    <w:rsid w:val="00F212BC"/>
    <w:rsid w:val="00F21701"/>
    <w:rsid w:val="00F220F0"/>
    <w:rsid w:val="00F22FAF"/>
    <w:rsid w:val="00F2342D"/>
    <w:rsid w:val="00F23744"/>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052"/>
    <w:rsid w:val="00F65323"/>
    <w:rsid w:val="00F6600E"/>
    <w:rsid w:val="00F665DD"/>
    <w:rsid w:val="00F66CF5"/>
    <w:rsid w:val="00F66F55"/>
    <w:rsid w:val="00F66FC8"/>
    <w:rsid w:val="00F67038"/>
    <w:rsid w:val="00F673B1"/>
    <w:rsid w:val="00F67FA3"/>
    <w:rsid w:val="00F7002B"/>
    <w:rsid w:val="00F70491"/>
    <w:rsid w:val="00F7059A"/>
    <w:rsid w:val="00F7095F"/>
    <w:rsid w:val="00F7124C"/>
    <w:rsid w:val="00F713AA"/>
    <w:rsid w:val="00F71652"/>
    <w:rsid w:val="00F71AB3"/>
    <w:rsid w:val="00F71C51"/>
    <w:rsid w:val="00F7207B"/>
    <w:rsid w:val="00F720DA"/>
    <w:rsid w:val="00F7242A"/>
    <w:rsid w:val="00F72BF1"/>
    <w:rsid w:val="00F730C1"/>
    <w:rsid w:val="00F737A9"/>
    <w:rsid w:val="00F740B7"/>
    <w:rsid w:val="00F740E3"/>
    <w:rsid w:val="00F74D81"/>
    <w:rsid w:val="00F7500E"/>
    <w:rsid w:val="00F756B4"/>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0736"/>
    <w:rsid w:val="00F914CA"/>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89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62F"/>
    <w:rsid w:val="00FA5ADB"/>
    <w:rsid w:val="00FA6246"/>
    <w:rsid w:val="00FA6C8A"/>
    <w:rsid w:val="00FA701F"/>
    <w:rsid w:val="00FA7886"/>
    <w:rsid w:val="00FA7C7A"/>
    <w:rsid w:val="00FB052F"/>
    <w:rsid w:val="00FB054C"/>
    <w:rsid w:val="00FB0D9F"/>
    <w:rsid w:val="00FB1090"/>
    <w:rsid w:val="00FB1C88"/>
    <w:rsid w:val="00FB2155"/>
    <w:rsid w:val="00FB37D8"/>
    <w:rsid w:val="00FB37FF"/>
    <w:rsid w:val="00FB3FD2"/>
    <w:rsid w:val="00FB41C7"/>
    <w:rsid w:val="00FB46CB"/>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CAE"/>
    <w:rsid w:val="00FC1EC1"/>
    <w:rsid w:val="00FC2050"/>
    <w:rsid w:val="00FC213C"/>
    <w:rsid w:val="00FC2D68"/>
    <w:rsid w:val="00FC38E6"/>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451"/>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A9F"/>
    <w:rsid w:val="00FE2D0D"/>
    <w:rsid w:val="00FE2F05"/>
    <w:rsid w:val="00FE3363"/>
    <w:rsid w:val="00FE34F4"/>
    <w:rsid w:val="00FE43D2"/>
    <w:rsid w:val="00FE43F0"/>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209"/>
    <w:rsid w:val="00FF2E49"/>
    <w:rsid w:val="00FF3963"/>
    <w:rsid w:val="00FF3AFF"/>
    <w:rsid w:val="00FF41F9"/>
    <w:rsid w:val="00FF4206"/>
    <w:rsid w:val="00FF42F2"/>
    <w:rsid w:val="00FF450E"/>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6B92631"/>
  <w15:docId w15:val="{8522E3FF-C8F2-46D4-A61E-565B9E88049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A91DC1"/>
    <w:pPr>
      <w:keepNext/>
      <w:spacing w:before="360" w:after="240" w:line="230" w:lineRule="atLeast"/>
      <w:outlineLvl w:val="0"/>
    </w:pPr>
    <w:rPr>
      <w:rFonts w:asciiTheme="majorHAnsi" w:eastAsiaTheme="majorEastAsia" w:hAnsiTheme="majorHAnsi" w:cstheme="majorBidi"/>
      <w:b/>
      <w:bCs/>
      <w:color w:val="201547" w:themeColor="text2"/>
      <w:spacing w:val="-4"/>
      <w:sz w:val="40"/>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44532F"/>
    <w:pPr>
      <w:keepNext/>
      <w:keepLines/>
      <w:spacing w:before="24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A91DC1"/>
    <w:rPr>
      <w:rFonts w:asciiTheme="majorHAnsi" w:eastAsiaTheme="majorEastAsia" w:hAnsiTheme="majorHAnsi" w:cstheme="majorBidi"/>
      <w:b/>
      <w:bCs/>
      <w:color w:val="201547" w:themeColor="text2"/>
      <w:spacing w:val="-4"/>
      <w:sz w:val="40"/>
      <w:szCs w:val="40"/>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A91DC1"/>
    <w:pPr>
      <w:pageBreakBefore/>
      <w:framePr w:w="7655" w:h="2722" w:hSpace="5670" w:wrap="around" w:vAnchor="page" w:hAnchor="page" w:x="852" w:y="766"/>
      <w:spacing w:before="0" w:after="0" w:line="240" w:lineRule="auto"/>
    </w:pPr>
    <w:rPr>
      <w:rFonts w:asciiTheme="majorHAnsi" w:hAnsiTheme="majorHAnsi"/>
      <w:b/>
      <w:color w:val="201547" w:themeColor="text2"/>
      <w:sz w:val="40"/>
    </w:rPr>
  </w:style>
  <w:style w:type="character" w:customStyle="1" w:styleId="TitleChar">
    <w:name w:val="Title Char"/>
    <w:basedOn w:val="DefaultParagraphFont"/>
    <w:link w:val="Title"/>
    <w:uiPriority w:val="3"/>
    <w:rsid w:val="00A91DC1"/>
    <w:rPr>
      <w:rFonts w:asciiTheme="majorHAnsi" w:hAnsiTheme="majorHAnsi"/>
      <w:b/>
      <w:color w:val="201547" w:themeColor="text2"/>
      <w:sz w:val="40"/>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FDEBE0" w:themeFill="accent1" w:themeFillTint="33"/>
    </w:tcPr>
    <w:tblStylePr w:type="firstRow">
      <w:rPr>
        <w:b/>
        <w:bCs/>
      </w:rPr>
      <w:tblPr/>
      <w:tcPr>
        <w:shd w:val="clear" w:color="auto" w:fill="FCD8C1" w:themeFill="accent1" w:themeFillTint="66"/>
      </w:tcPr>
    </w:tblStylePr>
    <w:tblStylePr w:type="lastRow">
      <w:rPr>
        <w:b/>
        <w:bCs/>
        <w:color w:val="232222" w:themeColor="text1"/>
      </w:rPr>
      <w:tblPr/>
      <w:tcPr>
        <w:shd w:val="clear" w:color="auto" w:fill="FCD8C1" w:themeFill="accent1" w:themeFillTint="66"/>
      </w:tcPr>
    </w:tblStylePr>
    <w:tblStylePr w:type="firstCol">
      <w:rPr>
        <w:color w:val="FFFFFF" w:themeColor="background1"/>
      </w:rPr>
      <w:tblPr/>
      <w:tcPr>
        <w:shd w:val="clear" w:color="auto" w:fill="F46A11" w:themeFill="accent1" w:themeFillShade="BF"/>
      </w:tcPr>
    </w:tblStylePr>
    <w:tblStylePr w:type="lastCol">
      <w:rPr>
        <w:color w:val="FFFFFF" w:themeColor="background1"/>
      </w:rPr>
      <w:tblPr/>
      <w:tcPr>
        <w:shd w:val="clear" w:color="auto" w:fill="F46A11" w:themeFill="accent1" w:themeFillShade="BF"/>
      </w:tcPr>
    </w:tblStylePr>
    <w:tblStylePr w:type="band1Vert">
      <w:tblPr/>
      <w:tcPr>
        <w:shd w:val="clear" w:color="auto" w:fill="FBCEB2" w:themeFill="accent1" w:themeFillTint="7F"/>
      </w:tcPr>
    </w:tblStylePr>
    <w:tblStylePr w:type="band1Horz">
      <w:tblPr/>
      <w:tcPr>
        <w:shd w:val="clear" w:color="auto" w:fill="FBCEB2"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FEF8D8" w:themeFill="accent2" w:themeFillTint="33"/>
    </w:tcPr>
    <w:tblStylePr w:type="firstRow">
      <w:rPr>
        <w:b/>
        <w:bCs/>
      </w:rPr>
      <w:tblPr/>
      <w:tcPr>
        <w:shd w:val="clear" w:color="auto" w:fill="FEF1B2" w:themeFill="accent2" w:themeFillTint="66"/>
      </w:tcPr>
    </w:tblStylePr>
    <w:tblStylePr w:type="lastRow">
      <w:rPr>
        <w:b/>
        <w:bCs/>
        <w:color w:val="232222" w:themeColor="text1"/>
      </w:rPr>
      <w:tblPr/>
      <w:tcPr>
        <w:shd w:val="clear" w:color="auto" w:fill="FEF1B2" w:themeFill="accent2" w:themeFillTint="66"/>
      </w:tcPr>
    </w:tblStylePr>
    <w:tblStylePr w:type="firstCol">
      <w:rPr>
        <w:color w:val="FFFFFF" w:themeColor="background1"/>
      </w:rPr>
      <w:tblPr/>
      <w:tcPr>
        <w:shd w:val="clear" w:color="auto" w:fill="EDC401" w:themeFill="accent2" w:themeFillShade="BF"/>
      </w:tcPr>
    </w:tblStylePr>
    <w:tblStylePr w:type="lastCol">
      <w:rPr>
        <w:color w:val="FFFFFF" w:themeColor="background1"/>
      </w:rPr>
      <w:tblPr/>
      <w:tcPr>
        <w:shd w:val="clear" w:color="auto" w:fill="EDC401" w:themeFill="accent2" w:themeFillShade="BF"/>
      </w:tcPr>
    </w:tblStylePr>
    <w:tblStylePr w:type="band1Vert">
      <w:tblPr/>
      <w:tcPr>
        <w:shd w:val="clear" w:color="auto" w:fill="FEEEA0" w:themeFill="accent2" w:themeFillTint="7F"/>
      </w:tcPr>
    </w:tblStylePr>
    <w:tblStylePr w:type="band1Horz">
      <w:tblPr/>
      <w:tcPr>
        <w:shd w:val="clear" w:color="auto" w:fill="FEEEA0"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FCDFD2" w:themeFill="accent3" w:themeFillTint="33"/>
    </w:tcPr>
    <w:tblStylePr w:type="firstRow">
      <w:rPr>
        <w:b/>
        <w:bCs/>
      </w:rPr>
      <w:tblPr/>
      <w:tcPr>
        <w:shd w:val="clear" w:color="auto" w:fill="F9C0A6" w:themeFill="accent3" w:themeFillTint="66"/>
      </w:tcPr>
    </w:tblStylePr>
    <w:tblStylePr w:type="lastRow">
      <w:rPr>
        <w:b/>
        <w:bCs/>
        <w:color w:val="232222" w:themeColor="text1"/>
      </w:rPr>
      <w:tblPr/>
      <w:tcPr>
        <w:shd w:val="clear" w:color="auto" w:fill="F9C0A6" w:themeFill="accent3" w:themeFillTint="66"/>
      </w:tcPr>
    </w:tblStylePr>
    <w:tblStylePr w:type="firstCol">
      <w:rPr>
        <w:color w:val="FFFFFF" w:themeColor="background1"/>
      </w:rPr>
      <w:tblPr/>
      <w:tcPr>
        <w:shd w:val="clear" w:color="auto" w:fill="C3440B" w:themeFill="accent3" w:themeFillShade="BF"/>
      </w:tcPr>
    </w:tblStylePr>
    <w:tblStylePr w:type="lastCol">
      <w:rPr>
        <w:color w:val="FFFFFF" w:themeColor="background1"/>
      </w:rPr>
      <w:tblPr/>
      <w:tcPr>
        <w:shd w:val="clear" w:color="auto" w:fill="C3440B" w:themeFill="accent3" w:themeFillShade="BF"/>
      </w:tcPr>
    </w:tblStylePr>
    <w:tblStylePr w:type="band1Vert">
      <w:tblPr/>
      <w:tcPr>
        <w:shd w:val="clear" w:color="auto" w:fill="F8B090" w:themeFill="accent3" w:themeFillTint="7F"/>
      </w:tcPr>
    </w:tblStylePr>
    <w:tblStylePr w:type="band1Horz">
      <w:tblPr/>
      <w:tcPr>
        <w:shd w:val="clear" w:color="auto" w:fill="F8B090"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C7EBFC" w:themeFill="accent5" w:themeFillTint="33"/>
    </w:tcPr>
    <w:tblStylePr w:type="firstRow">
      <w:rPr>
        <w:b/>
        <w:bCs/>
      </w:rPr>
      <w:tblPr/>
      <w:tcPr>
        <w:shd w:val="clear" w:color="auto" w:fill="8FD7F9" w:themeFill="accent5" w:themeFillTint="66"/>
      </w:tcPr>
    </w:tblStylePr>
    <w:tblStylePr w:type="lastRow">
      <w:rPr>
        <w:b/>
        <w:bCs/>
        <w:color w:val="232222" w:themeColor="text1"/>
      </w:rPr>
      <w:tblPr/>
      <w:tcPr>
        <w:shd w:val="clear" w:color="auto" w:fill="8FD7F9" w:themeFill="accent5" w:themeFillTint="66"/>
      </w:tcPr>
    </w:tblStylePr>
    <w:tblStylePr w:type="firstCol">
      <w:rPr>
        <w:color w:val="FFFFFF" w:themeColor="background1"/>
      </w:rPr>
      <w:tblPr/>
      <w:tcPr>
        <w:shd w:val="clear" w:color="auto" w:fill="076B9B" w:themeFill="accent5" w:themeFillShade="BF"/>
      </w:tcPr>
    </w:tblStylePr>
    <w:tblStylePr w:type="lastCol">
      <w:rPr>
        <w:color w:val="FFFFFF" w:themeColor="background1"/>
      </w:rPr>
      <w:tblPr/>
      <w:tcPr>
        <w:shd w:val="clear" w:color="auto" w:fill="076B9B" w:themeFill="accent5" w:themeFillShade="BF"/>
      </w:tcPr>
    </w:tblStylePr>
    <w:tblStylePr w:type="band1Vert">
      <w:tblPr/>
      <w:tcPr>
        <w:shd w:val="clear" w:color="auto" w:fill="74CDF8" w:themeFill="accent5" w:themeFillTint="7F"/>
      </w:tcPr>
    </w:tblStylePr>
    <w:tblStylePr w:type="band1Horz">
      <w:tblPr/>
      <w:tcPr>
        <w:shd w:val="clear" w:color="auto" w:fill="74CDF8"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C0F9F9" w:themeFill="accent6" w:themeFillTint="33"/>
    </w:tcPr>
    <w:tblStylePr w:type="firstRow">
      <w:rPr>
        <w:b/>
        <w:bCs/>
      </w:rPr>
      <w:tblPr/>
      <w:tcPr>
        <w:shd w:val="clear" w:color="auto" w:fill="82F4F3" w:themeFill="accent6" w:themeFillTint="66"/>
      </w:tcPr>
    </w:tblStylePr>
    <w:tblStylePr w:type="lastRow">
      <w:rPr>
        <w:b/>
        <w:bCs/>
        <w:color w:val="232222" w:themeColor="text1"/>
      </w:rPr>
      <w:tblPr/>
      <w:tcPr>
        <w:shd w:val="clear" w:color="auto" w:fill="82F4F3" w:themeFill="accent6" w:themeFillTint="66"/>
      </w:tcPr>
    </w:tblStylePr>
    <w:tblStylePr w:type="firstCol">
      <w:rPr>
        <w:color w:val="FFFFFF" w:themeColor="background1"/>
      </w:rPr>
      <w:tblPr/>
      <w:tcPr>
        <w:shd w:val="clear" w:color="auto" w:fill="0A7675" w:themeFill="accent6" w:themeFillShade="BF"/>
      </w:tcPr>
    </w:tblStylePr>
    <w:tblStylePr w:type="lastCol">
      <w:rPr>
        <w:color w:val="FFFFFF" w:themeColor="background1"/>
      </w:rPr>
      <w:tblPr/>
      <w:tcPr>
        <w:shd w:val="clear" w:color="auto" w:fill="0A7675" w:themeFill="accent6" w:themeFillShade="BF"/>
      </w:tcPr>
    </w:tblStylePr>
    <w:tblStylePr w:type="band1Vert">
      <w:tblPr/>
      <w:tcPr>
        <w:shd w:val="clear" w:color="auto" w:fill="64F1F0" w:themeFill="accent6" w:themeFillTint="7F"/>
      </w:tcPr>
    </w:tblStylePr>
    <w:tblStylePr w:type="band1Horz">
      <w:tblPr/>
      <w:tcPr>
        <w:shd w:val="clear" w:color="auto" w:fill="64F1F0"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FDD201" w:themeFill="accent2" w:themeFillShade="CC"/>
      </w:tcPr>
    </w:tblStylePr>
    <w:tblStylePr w:type="lastRow">
      <w:rPr>
        <w:b/>
        <w:bCs/>
        <w:color w:val="FDD201"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FEF5EF" w:themeFill="accent1" w:themeFillTint="19"/>
    </w:tcPr>
    <w:tblStylePr w:type="firstRow">
      <w:rPr>
        <w:b/>
        <w:bCs/>
        <w:color w:val="FFFFFF" w:themeColor="background1"/>
      </w:rPr>
      <w:tblPr/>
      <w:tcPr>
        <w:tcBorders>
          <w:bottom w:val="single" w:sz="12" w:space="0" w:color="FFFFFF" w:themeColor="background1"/>
        </w:tcBorders>
        <w:shd w:val="clear" w:color="auto" w:fill="FDD201" w:themeFill="accent2" w:themeFillShade="CC"/>
      </w:tcPr>
    </w:tblStylePr>
    <w:tblStylePr w:type="lastRow">
      <w:rPr>
        <w:b/>
        <w:bCs/>
        <w:color w:val="FDD201"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7D8" w:themeFill="accent1" w:themeFillTint="3F"/>
      </w:tcPr>
    </w:tblStylePr>
    <w:tblStylePr w:type="band1Horz">
      <w:tblPr/>
      <w:tcPr>
        <w:shd w:val="clear" w:color="auto" w:fill="FDEBE0"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FFBEC" w:themeFill="accent2" w:themeFillTint="19"/>
    </w:tcPr>
    <w:tblStylePr w:type="firstRow">
      <w:rPr>
        <w:b/>
        <w:bCs/>
        <w:color w:val="FFFFFF" w:themeColor="background1"/>
      </w:rPr>
      <w:tblPr/>
      <w:tcPr>
        <w:tcBorders>
          <w:bottom w:val="single" w:sz="12" w:space="0" w:color="FFFFFF" w:themeColor="background1"/>
        </w:tcBorders>
        <w:shd w:val="clear" w:color="auto" w:fill="FDD201" w:themeFill="accent2" w:themeFillShade="CC"/>
      </w:tcPr>
    </w:tblStylePr>
    <w:tblStylePr w:type="lastRow">
      <w:rPr>
        <w:b/>
        <w:bCs/>
        <w:color w:val="FDD201"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EF6CF" w:themeFill="accent2" w:themeFillTint="3F"/>
      </w:tcPr>
    </w:tblStylePr>
    <w:tblStylePr w:type="band1Horz">
      <w:tblPr/>
      <w:tcPr>
        <w:shd w:val="clear" w:color="auto" w:fill="FEF8D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FDEFE9"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BD8C8" w:themeFill="accent3" w:themeFillTint="3F"/>
      </w:tcPr>
    </w:tblStylePr>
    <w:tblStylePr w:type="band1Horz">
      <w:tblPr/>
      <w:tcPr>
        <w:shd w:val="clear" w:color="auto" w:fill="FCDFD2"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D0490C" w:themeFill="accent3" w:themeFillShade="CC"/>
      </w:tcPr>
    </w:tblStylePr>
    <w:tblStylePr w:type="lastRow">
      <w:rPr>
        <w:b/>
        <w:bCs/>
        <w:color w:val="D0490C"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3F5FD" w:themeFill="accent5" w:themeFillTint="19"/>
    </w:tcPr>
    <w:tblStylePr w:type="firstRow">
      <w:rPr>
        <w:b/>
        <w:bCs/>
        <w:color w:val="FFFFFF" w:themeColor="background1"/>
      </w:rPr>
      <w:tblPr/>
      <w:tcPr>
        <w:tcBorders>
          <w:bottom w:val="single" w:sz="12" w:space="0" w:color="FFFFFF" w:themeColor="background1"/>
        </w:tcBorders>
        <w:shd w:val="clear" w:color="auto" w:fill="0B7E7D" w:themeFill="accent6" w:themeFillShade="CC"/>
      </w:tcPr>
    </w:tblStylePr>
    <w:tblStylePr w:type="lastRow">
      <w:rPr>
        <w:b/>
        <w:bCs/>
        <w:color w:val="0B7E7D"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9E6FB" w:themeFill="accent5" w:themeFillTint="3F"/>
      </w:tcPr>
    </w:tblStylePr>
    <w:tblStylePr w:type="band1Horz">
      <w:tblPr/>
      <w:tcPr>
        <w:shd w:val="clear" w:color="auto" w:fill="C7EBFC"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E0FCFC" w:themeFill="accent6" w:themeFillTint="19"/>
    </w:tcPr>
    <w:tblStylePr w:type="firstRow">
      <w:rPr>
        <w:b/>
        <w:bCs/>
        <w:color w:val="FFFFFF" w:themeColor="background1"/>
      </w:rPr>
      <w:tblPr/>
      <w:tcPr>
        <w:tcBorders>
          <w:bottom w:val="single" w:sz="12" w:space="0" w:color="FFFFFF" w:themeColor="background1"/>
        </w:tcBorders>
        <w:shd w:val="clear" w:color="auto" w:fill="0873A6" w:themeFill="accent5" w:themeFillShade="CC"/>
      </w:tcPr>
    </w:tblStylePr>
    <w:tblStylePr w:type="lastRow">
      <w:rPr>
        <w:b/>
        <w:bCs/>
        <w:color w:val="0873A6"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2F8F7" w:themeFill="accent6" w:themeFillTint="3F"/>
      </w:tcPr>
    </w:tblStylePr>
    <w:tblStylePr w:type="band1Horz">
      <w:tblPr/>
      <w:tcPr>
        <w:shd w:val="clear" w:color="auto" w:fill="C0F9F9"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FEDE41"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FEDE41" w:themeColor="accent2"/>
        <w:left w:val="single" w:sz="4" w:space="0" w:color="F89F65" w:themeColor="accent1"/>
        <w:bottom w:val="single" w:sz="4" w:space="0" w:color="F89F65" w:themeColor="accent1"/>
        <w:right w:val="single" w:sz="4" w:space="0" w:color="F89F65" w:themeColor="accent1"/>
        <w:insideH w:val="single" w:sz="4" w:space="0" w:color="FFFFFF" w:themeColor="background1"/>
        <w:insideV w:val="single" w:sz="4" w:space="0" w:color="FFFFFF" w:themeColor="background1"/>
      </w:tblBorders>
    </w:tblPr>
    <w:tcPr>
      <w:shd w:val="clear" w:color="auto" w:fill="FEF5EF" w:themeFill="accent1" w:themeFillTint="19"/>
    </w:tcPr>
    <w:tblStylePr w:type="firstRow">
      <w:rPr>
        <w:b/>
        <w:bCs/>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C85409" w:themeFill="accent1" w:themeFillShade="99"/>
      </w:tcPr>
    </w:tblStylePr>
    <w:tblStylePr w:type="firstCol">
      <w:rPr>
        <w:color w:val="FFFFFF" w:themeColor="background1"/>
      </w:rPr>
      <w:tblPr/>
      <w:tcPr>
        <w:tcBorders>
          <w:top w:val="nil"/>
          <w:left w:val="nil"/>
          <w:bottom w:val="nil"/>
          <w:right w:val="nil"/>
          <w:insideH w:val="single" w:sz="4" w:space="0" w:color="C85409" w:themeColor="accent1" w:themeShade="99"/>
          <w:insideV w:val="nil"/>
        </w:tcBorders>
        <w:shd w:val="clear" w:color="auto" w:fill="C85409"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C85409" w:themeFill="accent1" w:themeFillShade="99"/>
      </w:tcPr>
    </w:tblStylePr>
    <w:tblStylePr w:type="band1Vert">
      <w:tblPr/>
      <w:tcPr>
        <w:shd w:val="clear" w:color="auto" w:fill="FCD8C1" w:themeFill="accent1" w:themeFillTint="66"/>
      </w:tcPr>
    </w:tblStylePr>
    <w:tblStylePr w:type="band1Horz">
      <w:tblPr/>
      <w:tcPr>
        <w:shd w:val="clear" w:color="auto" w:fill="FBCEB2"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FEDE41" w:themeColor="accent2"/>
        <w:left w:val="single" w:sz="4" w:space="0" w:color="FEDE41" w:themeColor="accent2"/>
        <w:bottom w:val="single" w:sz="4" w:space="0" w:color="FEDE41" w:themeColor="accent2"/>
        <w:right w:val="single" w:sz="4" w:space="0" w:color="FEDE41" w:themeColor="accent2"/>
        <w:insideH w:val="single" w:sz="4" w:space="0" w:color="FFFFFF" w:themeColor="background1"/>
        <w:insideV w:val="single" w:sz="4" w:space="0" w:color="FFFFFF" w:themeColor="background1"/>
      </w:tblBorders>
    </w:tblPr>
    <w:tcPr>
      <w:shd w:val="clear" w:color="auto" w:fill="FFFBEC" w:themeFill="accent2" w:themeFillTint="19"/>
    </w:tcPr>
    <w:tblStylePr w:type="firstRow">
      <w:rPr>
        <w:b/>
        <w:bCs/>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E9D01" w:themeFill="accent2" w:themeFillShade="99"/>
      </w:tcPr>
    </w:tblStylePr>
    <w:tblStylePr w:type="firstCol">
      <w:rPr>
        <w:color w:val="FFFFFF" w:themeColor="background1"/>
      </w:rPr>
      <w:tblPr/>
      <w:tcPr>
        <w:tcBorders>
          <w:top w:val="nil"/>
          <w:left w:val="nil"/>
          <w:bottom w:val="nil"/>
          <w:right w:val="nil"/>
          <w:insideH w:val="single" w:sz="4" w:space="0" w:color="BE9D01" w:themeColor="accent2" w:themeShade="99"/>
          <w:insideV w:val="nil"/>
        </w:tcBorders>
        <w:shd w:val="clear" w:color="auto" w:fill="BE9D01"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BE9D01" w:themeFill="accent2" w:themeFillShade="99"/>
      </w:tcPr>
    </w:tblStylePr>
    <w:tblStylePr w:type="band1Vert">
      <w:tblPr/>
      <w:tcPr>
        <w:shd w:val="clear" w:color="auto" w:fill="FEF1B2" w:themeFill="accent2" w:themeFillTint="66"/>
      </w:tcPr>
    </w:tblStylePr>
    <w:tblStylePr w:type="band1Horz">
      <w:tblPr/>
      <w:tcPr>
        <w:shd w:val="clear" w:color="auto" w:fill="FEEEA0"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F26322" w:themeColor="accent3"/>
        <w:bottom w:val="single" w:sz="4" w:space="0" w:color="F26322" w:themeColor="accent3"/>
        <w:right w:val="single" w:sz="4" w:space="0" w:color="F26322" w:themeColor="accent3"/>
        <w:insideH w:val="single" w:sz="4" w:space="0" w:color="FFFFFF" w:themeColor="background1"/>
        <w:insideV w:val="single" w:sz="4" w:space="0" w:color="FFFFFF" w:themeColor="background1"/>
      </w:tblBorders>
    </w:tblPr>
    <w:tcPr>
      <w:shd w:val="clear" w:color="auto" w:fill="FDEFE9"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C3609" w:themeFill="accent3" w:themeFillShade="99"/>
      </w:tcPr>
    </w:tblStylePr>
    <w:tblStylePr w:type="firstCol">
      <w:rPr>
        <w:color w:val="FFFFFF" w:themeColor="background1"/>
      </w:rPr>
      <w:tblPr/>
      <w:tcPr>
        <w:tcBorders>
          <w:top w:val="nil"/>
          <w:left w:val="nil"/>
          <w:bottom w:val="nil"/>
          <w:right w:val="nil"/>
          <w:insideH w:val="single" w:sz="4" w:space="0" w:color="9C3609" w:themeColor="accent3" w:themeShade="99"/>
          <w:insideV w:val="nil"/>
        </w:tcBorders>
        <w:shd w:val="clear" w:color="auto" w:fill="9C3609"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9C3609" w:themeFill="accent3" w:themeFillShade="99"/>
      </w:tcPr>
    </w:tblStylePr>
    <w:tblStylePr w:type="band1Vert">
      <w:tblPr/>
      <w:tcPr>
        <w:shd w:val="clear" w:color="auto" w:fill="F9C0A6" w:themeFill="accent3" w:themeFillTint="66"/>
      </w:tcPr>
    </w:tblStylePr>
    <w:tblStylePr w:type="band1Horz">
      <w:tblPr/>
      <w:tcPr>
        <w:shd w:val="clear" w:color="auto" w:fill="F8B090"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F26322"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F26322"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0E9E9D" w:themeColor="accent6"/>
        <w:left w:val="single" w:sz="4" w:space="0" w:color="0A91D0" w:themeColor="accent5"/>
        <w:bottom w:val="single" w:sz="4" w:space="0" w:color="0A91D0" w:themeColor="accent5"/>
        <w:right w:val="single" w:sz="4" w:space="0" w:color="0A91D0" w:themeColor="accent5"/>
        <w:insideH w:val="single" w:sz="4" w:space="0" w:color="FFFFFF" w:themeColor="background1"/>
        <w:insideV w:val="single" w:sz="4" w:space="0" w:color="FFFFFF" w:themeColor="background1"/>
      </w:tblBorders>
    </w:tblPr>
    <w:tcPr>
      <w:shd w:val="clear" w:color="auto" w:fill="E3F5FD" w:themeFill="accent5" w:themeFillTint="19"/>
    </w:tcPr>
    <w:tblStylePr w:type="firstRow">
      <w:rPr>
        <w:b/>
        <w:bCs/>
      </w:rPr>
      <w:tblPr/>
      <w:tcPr>
        <w:tcBorders>
          <w:top w:val="nil"/>
          <w:left w:val="nil"/>
          <w:bottom w:val="single" w:sz="24" w:space="0" w:color="0E9E9D"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6567C" w:themeFill="accent5" w:themeFillShade="99"/>
      </w:tcPr>
    </w:tblStylePr>
    <w:tblStylePr w:type="firstCol">
      <w:rPr>
        <w:color w:val="FFFFFF" w:themeColor="background1"/>
      </w:rPr>
      <w:tblPr/>
      <w:tcPr>
        <w:tcBorders>
          <w:top w:val="nil"/>
          <w:left w:val="nil"/>
          <w:bottom w:val="nil"/>
          <w:right w:val="nil"/>
          <w:insideH w:val="single" w:sz="4" w:space="0" w:color="06567C" w:themeColor="accent5" w:themeShade="99"/>
          <w:insideV w:val="nil"/>
        </w:tcBorders>
        <w:shd w:val="clear" w:color="auto" w:fill="0656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06567C" w:themeFill="accent5" w:themeFillShade="99"/>
      </w:tcPr>
    </w:tblStylePr>
    <w:tblStylePr w:type="band1Vert">
      <w:tblPr/>
      <w:tcPr>
        <w:shd w:val="clear" w:color="auto" w:fill="8FD7F9" w:themeFill="accent5" w:themeFillTint="66"/>
      </w:tcPr>
    </w:tblStylePr>
    <w:tblStylePr w:type="band1Horz">
      <w:tblPr/>
      <w:tcPr>
        <w:shd w:val="clear" w:color="auto" w:fill="74CDF8"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0A91D0" w:themeColor="accent5"/>
        <w:left w:val="single" w:sz="4" w:space="0" w:color="0E9E9D" w:themeColor="accent6"/>
        <w:bottom w:val="single" w:sz="4" w:space="0" w:color="0E9E9D" w:themeColor="accent6"/>
        <w:right w:val="single" w:sz="4" w:space="0" w:color="0E9E9D" w:themeColor="accent6"/>
        <w:insideH w:val="single" w:sz="4" w:space="0" w:color="FFFFFF" w:themeColor="background1"/>
        <w:insideV w:val="single" w:sz="4" w:space="0" w:color="FFFFFF" w:themeColor="background1"/>
      </w:tblBorders>
    </w:tblPr>
    <w:tcPr>
      <w:shd w:val="clear" w:color="auto" w:fill="E0FCFC" w:themeFill="accent6" w:themeFillTint="19"/>
    </w:tcPr>
    <w:tblStylePr w:type="firstRow">
      <w:rPr>
        <w:b/>
        <w:bCs/>
      </w:rPr>
      <w:tblPr/>
      <w:tcPr>
        <w:tcBorders>
          <w:top w:val="nil"/>
          <w:left w:val="nil"/>
          <w:bottom w:val="single" w:sz="24" w:space="0" w:color="0A91D0"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85E5D" w:themeFill="accent6" w:themeFillShade="99"/>
      </w:tcPr>
    </w:tblStylePr>
    <w:tblStylePr w:type="firstCol">
      <w:rPr>
        <w:color w:val="FFFFFF" w:themeColor="background1"/>
      </w:rPr>
      <w:tblPr/>
      <w:tcPr>
        <w:tcBorders>
          <w:top w:val="nil"/>
          <w:left w:val="nil"/>
          <w:bottom w:val="nil"/>
          <w:right w:val="nil"/>
          <w:insideH w:val="single" w:sz="4" w:space="0" w:color="085E5D" w:themeColor="accent6" w:themeShade="99"/>
          <w:insideV w:val="nil"/>
        </w:tcBorders>
        <w:shd w:val="clear" w:color="auto" w:fill="085E5D"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085E5D" w:themeFill="accent6" w:themeFillShade="99"/>
      </w:tcPr>
    </w:tblStylePr>
    <w:tblStylePr w:type="band1Vert">
      <w:tblPr/>
      <w:tcPr>
        <w:shd w:val="clear" w:color="auto" w:fill="82F4F3" w:themeFill="accent6" w:themeFillTint="66"/>
      </w:tcPr>
    </w:tblStylePr>
    <w:tblStylePr w:type="band1Horz">
      <w:tblPr/>
      <w:tcPr>
        <w:shd w:val="clear" w:color="auto" w:fill="64F1F0"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F89F65"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A6450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F46A1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F46A11" w:themeFill="accent1" w:themeFillShade="BF"/>
      </w:tcPr>
    </w:tblStylePr>
    <w:tblStylePr w:type="band1Vert">
      <w:tblPr/>
      <w:tcPr>
        <w:tcBorders>
          <w:top w:val="nil"/>
          <w:left w:val="nil"/>
          <w:bottom w:val="nil"/>
          <w:right w:val="nil"/>
          <w:insideH w:val="nil"/>
          <w:insideV w:val="nil"/>
        </w:tcBorders>
        <w:shd w:val="clear" w:color="auto" w:fill="F46A11" w:themeFill="accent1" w:themeFillShade="BF"/>
      </w:tcPr>
    </w:tblStylePr>
    <w:tblStylePr w:type="band1Horz">
      <w:tblPr/>
      <w:tcPr>
        <w:tcBorders>
          <w:top w:val="nil"/>
          <w:left w:val="nil"/>
          <w:bottom w:val="nil"/>
          <w:right w:val="nil"/>
          <w:insideH w:val="nil"/>
          <w:insideV w:val="nil"/>
        </w:tcBorders>
        <w:shd w:val="clear" w:color="auto" w:fill="F46A1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FEDE41"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9D8201"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EDC401"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EDC401" w:themeFill="accent2" w:themeFillShade="BF"/>
      </w:tcPr>
    </w:tblStylePr>
    <w:tblStylePr w:type="band1Vert">
      <w:tblPr/>
      <w:tcPr>
        <w:tcBorders>
          <w:top w:val="nil"/>
          <w:left w:val="nil"/>
          <w:bottom w:val="nil"/>
          <w:right w:val="nil"/>
          <w:insideH w:val="nil"/>
          <w:insideV w:val="nil"/>
        </w:tcBorders>
        <w:shd w:val="clear" w:color="auto" w:fill="EDC401" w:themeFill="accent2" w:themeFillShade="BF"/>
      </w:tcPr>
    </w:tblStylePr>
    <w:tblStylePr w:type="band1Horz">
      <w:tblPr/>
      <w:tcPr>
        <w:tcBorders>
          <w:top w:val="nil"/>
          <w:left w:val="nil"/>
          <w:bottom w:val="nil"/>
          <w:right w:val="nil"/>
          <w:insideH w:val="nil"/>
          <w:insideV w:val="nil"/>
        </w:tcBorders>
        <w:shd w:val="clear" w:color="auto" w:fill="EDC401"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F26322"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812D07"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C3440B"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C3440B" w:themeFill="accent3" w:themeFillShade="BF"/>
      </w:tcPr>
    </w:tblStylePr>
    <w:tblStylePr w:type="band1Vert">
      <w:tblPr/>
      <w:tcPr>
        <w:tcBorders>
          <w:top w:val="nil"/>
          <w:left w:val="nil"/>
          <w:bottom w:val="nil"/>
          <w:right w:val="nil"/>
          <w:insideH w:val="nil"/>
          <w:insideV w:val="nil"/>
        </w:tcBorders>
        <w:shd w:val="clear" w:color="auto" w:fill="C3440B" w:themeFill="accent3" w:themeFillShade="BF"/>
      </w:tcPr>
    </w:tblStylePr>
    <w:tblStylePr w:type="band1Horz">
      <w:tblPr/>
      <w:tcPr>
        <w:tcBorders>
          <w:top w:val="nil"/>
          <w:left w:val="nil"/>
          <w:bottom w:val="nil"/>
          <w:right w:val="nil"/>
          <w:insideH w:val="nil"/>
          <w:insideV w:val="nil"/>
        </w:tcBorders>
        <w:shd w:val="clear" w:color="auto" w:fill="C3440B"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0A91D0"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547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076B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076B9B" w:themeFill="accent5" w:themeFillShade="BF"/>
      </w:tcPr>
    </w:tblStylePr>
    <w:tblStylePr w:type="band1Vert">
      <w:tblPr/>
      <w:tcPr>
        <w:tcBorders>
          <w:top w:val="nil"/>
          <w:left w:val="nil"/>
          <w:bottom w:val="nil"/>
          <w:right w:val="nil"/>
          <w:insideH w:val="nil"/>
          <w:insideV w:val="nil"/>
        </w:tcBorders>
        <w:shd w:val="clear" w:color="auto" w:fill="076B9B" w:themeFill="accent5" w:themeFillShade="BF"/>
      </w:tcPr>
    </w:tblStylePr>
    <w:tblStylePr w:type="band1Horz">
      <w:tblPr/>
      <w:tcPr>
        <w:tcBorders>
          <w:top w:val="nil"/>
          <w:left w:val="nil"/>
          <w:bottom w:val="nil"/>
          <w:right w:val="nil"/>
          <w:insideH w:val="nil"/>
          <w:insideV w:val="nil"/>
        </w:tcBorders>
        <w:shd w:val="clear" w:color="auto" w:fill="076B9B"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0E9E9D"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74E4D"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0A767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0A7675" w:themeFill="accent6" w:themeFillShade="BF"/>
      </w:tcPr>
    </w:tblStylePr>
    <w:tblStylePr w:type="band1Vert">
      <w:tblPr/>
      <w:tcPr>
        <w:tcBorders>
          <w:top w:val="nil"/>
          <w:left w:val="nil"/>
          <w:bottom w:val="nil"/>
          <w:right w:val="nil"/>
          <w:insideH w:val="nil"/>
          <w:insideV w:val="nil"/>
        </w:tcBorders>
        <w:shd w:val="clear" w:color="auto" w:fill="0A7675" w:themeFill="accent6" w:themeFillShade="BF"/>
      </w:tcPr>
    </w:tblStylePr>
    <w:tblStylePr w:type="band1Horz">
      <w:tblPr/>
      <w:tcPr>
        <w:tcBorders>
          <w:top w:val="nil"/>
          <w:left w:val="nil"/>
          <w:bottom w:val="nil"/>
          <w:right w:val="nil"/>
          <w:insideH w:val="nil"/>
          <w:insideV w:val="nil"/>
        </w:tcBorders>
        <w:shd w:val="clear" w:color="auto" w:fill="0A767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FCD8C1" w:themeColor="accent1" w:themeTint="66"/>
        <w:left w:val="single" w:sz="4" w:space="0" w:color="FCD8C1" w:themeColor="accent1" w:themeTint="66"/>
        <w:bottom w:val="single" w:sz="4" w:space="0" w:color="FCD8C1" w:themeColor="accent1" w:themeTint="66"/>
        <w:right w:val="single" w:sz="4" w:space="0" w:color="FCD8C1" w:themeColor="accent1" w:themeTint="66"/>
        <w:insideH w:val="single" w:sz="4" w:space="0" w:color="FCD8C1" w:themeColor="accent1" w:themeTint="66"/>
        <w:insideV w:val="single" w:sz="4" w:space="0" w:color="FCD8C1" w:themeColor="accent1" w:themeTint="66"/>
      </w:tblBorders>
    </w:tblPr>
    <w:tblStylePr w:type="firstRow">
      <w:rPr>
        <w:b/>
        <w:bCs/>
      </w:rPr>
      <w:tblPr/>
      <w:tcPr>
        <w:tcBorders>
          <w:bottom w:val="single" w:sz="12" w:space="0" w:color="FAC5A2" w:themeColor="accent1" w:themeTint="99"/>
        </w:tcBorders>
      </w:tcPr>
    </w:tblStylePr>
    <w:tblStylePr w:type="lastRow">
      <w:rPr>
        <w:b/>
        <w:bCs/>
      </w:rPr>
      <w:tblPr/>
      <w:tcPr>
        <w:tcBorders>
          <w:top w:val="double" w:sz="2" w:space="0" w:color="FAC5A2"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FEF1B2" w:themeColor="accent2" w:themeTint="66"/>
        <w:left w:val="single" w:sz="4" w:space="0" w:color="FEF1B2" w:themeColor="accent2" w:themeTint="66"/>
        <w:bottom w:val="single" w:sz="4" w:space="0" w:color="FEF1B2" w:themeColor="accent2" w:themeTint="66"/>
        <w:right w:val="single" w:sz="4" w:space="0" w:color="FEF1B2" w:themeColor="accent2" w:themeTint="66"/>
        <w:insideH w:val="single" w:sz="4" w:space="0" w:color="FEF1B2" w:themeColor="accent2" w:themeTint="66"/>
        <w:insideV w:val="single" w:sz="4" w:space="0" w:color="FEF1B2" w:themeColor="accent2" w:themeTint="66"/>
      </w:tblBorders>
    </w:tblPr>
    <w:tblStylePr w:type="firstRow">
      <w:rPr>
        <w:b/>
        <w:bCs/>
      </w:rPr>
      <w:tblPr/>
      <w:tcPr>
        <w:tcBorders>
          <w:bottom w:val="single" w:sz="12" w:space="0" w:color="FEEA8C" w:themeColor="accent2" w:themeTint="99"/>
        </w:tcBorders>
      </w:tcPr>
    </w:tblStylePr>
    <w:tblStylePr w:type="lastRow">
      <w:rPr>
        <w:b/>
        <w:bCs/>
      </w:rPr>
      <w:tblPr/>
      <w:tcPr>
        <w:tcBorders>
          <w:top w:val="double" w:sz="2" w:space="0" w:color="FEEA8C"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F9C0A6" w:themeColor="accent3" w:themeTint="66"/>
        <w:left w:val="single" w:sz="4" w:space="0" w:color="F9C0A6" w:themeColor="accent3" w:themeTint="66"/>
        <w:bottom w:val="single" w:sz="4" w:space="0" w:color="F9C0A6" w:themeColor="accent3" w:themeTint="66"/>
        <w:right w:val="single" w:sz="4" w:space="0" w:color="F9C0A6" w:themeColor="accent3" w:themeTint="66"/>
        <w:insideH w:val="single" w:sz="4" w:space="0" w:color="F9C0A6" w:themeColor="accent3" w:themeTint="66"/>
        <w:insideV w:val="single" w:sz="4" w:space="0" w:color="F9C0A6" w:themeColor="accent3" w:themeTint="66"/>
      </w:tblBorders>
    </w:tblPr>
    <w:tblStylePr w:type="firstRow">
      <w:rPr>
        <w:b/>
        <w:bCs/>
      </w:rPr>
      <w:tblPr/>
      <w:tcPr>
        <w:tcBorders>
          <w:bottom w:val="single" w:sz="12" w:space="0" w:color="F7A07A" w:themeColor="accent3" w:themeTint="99"/>
        </w:tcBorders>
      </w:tcPr>
    </w:tblStylePr>
    <w:tblStylePr w:type="lastRow">
      <w:rPr>
        <w:b/>
        <w:bCs/>
      </w:rPr>
      <w:tblPr/>
      <w:tcPr>
        <w:tcBorders>
          <w:top w:val="double" w:sz="2" w:space="0" w:color="F7A07A"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8FD7F9" w:themeColor="accent5" w:themeTint="66"/>
        <w:left w:val="single" w:sz="4" w:space="0" w:color="8FD7F9" w:themeColor="accent5" w:themeTint="66"/>
        <w:bottom w:val="single" w:sz="4" w:space="0" w:color="8FD7F9" w:themeColor="accent5" w:themeTint="66"/>
        <w:right w:val="single" w:sz="4" w:space="0" w:color="8FD7F9" w:themeColor="accent5" w:themeTint="66"/>
        <w:insideH w:val="single" w:sz="4" w:space="0" w:color="8FD7F9" w:themeColor="accent5" w:themeTint="66"/>
        <w:insideV w:val="single" w:sz="4" w:space="0" w:color="8FD7F9" w:themeColor="accent5" w:themeTint="66"/>
      </w:tblBorders>
    </w:tblPr>
    <w:tblStylePr w:type="firstRow">
      <w:rPr>
        <w:b/>
        <w:bCs/>
      </w:rPr>
      <w:tblPr/>
      <w:tcPr>
        <w:tcBorders>
          <w:bottom w:val="single" w:sz="12" w:space="0" w:color="57C3F7" w:themeColor="accent5" w:themeTint="99"/>
        </w:tcBorders>
      </w:tcPr>
    </w:tblStylePr>
    <w:tblStylePr w:type="lastRow">
      <w:rPr>
        <w:b/>
        <w:bCs/>
      </w:rPr>
      <w:tblPr/>
      <w:tcPr>
        <w:tcBorders>
          <w:top w:val="double" w:sz="2" w:space="0" w:color="57C3F7"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82F4F3" w:themeColor="accent6" w:themeTint="66"/>
        <w:left w:val="single" w:sz="4" w:space="0" w:color="82F4F3" w:themeColor="accent6" w:themeTint="66"/>
        <w:bottom w:val="single" w:sz="4" w:space="0" w:color="82F4F3" w:themeColor="accent6" w:themeTint="66"/>
        <w:right w:val="single" w:sz="4" w:space="0" w:color="82F4F3" w:themeColor="accent6" w:themeTint="66"/>
        <w:insideH w:val="single" w:sz="4" w:space="0" w:color="82F4F3" w:themeColor="accent6" w:themeTint="66"/>
        <w:insideV w:val="single" w:sz="4" w:space="0" w:color="82F4F3" w:themeColor="accent6" w:themeTint="66"/>
      </w:tblBorders>
    </w:tblPr>
    <w:tblStylePr w:type="firstRow">
      <w:rPr>
        <w:b/>
        <w:bCs/>
      </w:rPr>
      <w:tblPr/>
      <w:tcPr>
        <w:tcBorders>
          <w:bottom w:val="single" w:sz="12" w:space="0" w:color="44EEED" w:themeColor="accent6" w:themeTint="99"/>
        </w:tcBorders>
      </w:tcPr>
    </w:tblStylePr>
    <w:tblStylePr w:type="lastRow">
      <w:rPr>
        <w:b/>
        <w:bCs/>
      </w:rPr>
      <w:tblPr/>
      <w:tcPr>
        <w:tcBorders>
          <w:top w:val="double" w:sz="2" w:space="0" w:color="44EEED"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FAC5A2" w:themeColor="accent1" w:themeTint="99"/>
        <w:bottom w:val="single" w:sz="2" w:space="0" w:color="FAC5A2" w:themeColor="accent1" w:themeTint="99"/>
        <w:insideH w:val="single" w:sz="2" w:space="0" w:color="FAC5A2" w:themeColor="accent1" w:themeTint="99"/>
        <w:insideV w:val="single" w:sz="2" w:space="0" w:color="FAC5A2" w:themeColor="accent1" w:themeTint="99"/>
      </w:tblBorders>
    </w:tblPr>
    <w:tblStylePr w:type="firstRow">
      <w:rPr>
        <w:b/>
        <w:bCs/>
      </w:rPr>
      <w:tblPr/>
      <w:tcPr>
        <w:tcBorders>
          <w:top w:val="nil"/>
          <w:bottom w:val="single" w:sz="12" w:space="0" w:color="FAC5A2" w:themeColor="accent1" w:themeTint="99"/>
          <w:insideH w:val="nil"/>
          <w:insideV w:val="nil"/>
        </w:tcBorders>
        <w:shd w:val="clear" w:color="auto" w:fill="FFFFFF" w:themeFill="background1"/>
      </w:tcPr>
    </w:tblStylePr>
    <w:tblStylePr w:type="lastRow">
      <w:rPr>
        <w:b/>
        <w:bCs/>
      </w:rPr>
      <w:tblPr/>
      <w:tcPr>
        <w:tcBorders>
          <w:top w:val="double" w:sz="2" w:space="0" w:color="FAC5A2"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FEEA8C" w:themeColor="accent2" w:themeTint="99"/>
        <w:bottom w:val="single" w:sz="2" w:space="0" w:color="FEEA8C" w:themeColor="accent2" w:themeTint="99"/>
        <w:insideH w:val="single" w:sz="2" w:space="0" w:color="FEEA8C" w:themeColor="accent2" w:themeTint="99"/>
        <w:insideV w:val="single" w:sz="2" w:space="0" w:color="FEEA8C" w:themeColor="accent2" w:themeTint="99"/>
      </w:tblBorders>
    </w:tblPr>
    <w:tblStylePr w:type="firstRow">
      <w:rPr>
        <w:b/>
        <w:bCs/>
      </w:rPr>
      <w:tblPr/>
      <w:tcPr>
        <w:tcBorders>
          <w:top w:val="nil"/>
          <w:bottom w:val="single" w:sz="12" w:space="0" w:color="FEEA8C" w:themeColor="accent2" w:themeTint="99"/>
          <w:insideH w:val="nil"/>
          <w:insideV w:val="nil"/>
        </w:tcBorders>
        <w:shd w:val="clear" w:color="auto" w:fill="FFFFFF" w:themeFill="background1"/>
      </w:tcPr>
    </w:tblStylePr>
    <w:tblStylePr w:type="lastRow">
      <w:rPr>
        <w:b/>
        <w:bCs/>
      </w:rPr>
      <w:tblPr/>
      <w:tcPr>
        <w:tcBorders>
          <w:top w:val="double" w:sz="2" w:space="0" w:color="FEEA8C"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F7A07A" w:themeColor="accent3" w:themeTint="99"/>
        <w:bottom w:val="single" w:sz="2" w:space="0" w:color="F7A07A" w:themeColor="accent3" w:themeTint="99"/>
        <w:insideH w:val="single" w:sz="2" w:space="0" w:color="F7A07A" w:themeColor="accent3" w:themeTint="99"/>
        <w:insideV w:val="single" w:sz="2" w:space="0" w:color="F7A07A" w:themeColor="accent3" w:themeTint="99"/>
      </w:tblBorders>
    </w:tblPr>
    <w:tblStylePr w:type="firstRow">
      <w:rPr>
        <w:b/>
        <w:bCs/>
      </w:rPr>
      <w:tblPr/>
      <w:tcPr>
        <w:tcBorders>
          <w:top w:val="nil"/>
          <w:bottom w:val="single" w:sz="12" w:space="0" w:color="F7A07A" w:themeColor="accent3" w:themeTint="99"/>
          <w:insideH w:val="nil"/>
          <w:insideV w:val="nil"/>
        </w:tcBorders>
        <w:shd w:val="clear" w:color="auto" w:fill="FFFFFF" w:themeFill="background1"/>
      </w:tcPr>
    </w:tblStylePr>
    <w:tblStylePr w:type="lastRow">
      <w:rPr>
        <w:b/>
        <w:bCs/>
      </w:rPr>
      <w:tblPr/>
      <w:tcPr>
        <w:tcBorders>
          <w:top w:val="double" w:sz="2" w:space="0" w:color="F7A07A"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57C3F7" w:themeColor="accent5" w:themeTint="99"/>
        <w:bottom w:val="single" w:sz="2" w:space="0" w:color="57C3F7" w:themeColor="accent5" w:themeTint="99"/>
        <w:insideH w:val="single" w:sz="2" w:space="0" w:color="57C3F7" w:themeColor="accent5" w:themeTint="99"/>
        <w:insideV w:val="single" w:sz="2" w:space="0" w:color="57C3F7" w:themeColor="accent5" w:themeTint="99"/>
      </w:tblBorders>
    </w:tblPr>
    <w:tblStylePr w:type="firstRow">
      <w:rPr>
        <w:b/>
        <w:bCs/>
      </w:rPr>
      <w:tblPr/>
      <w:tcPr>
        <w:tcBorders>
          <w:top w:val="nil"/>
          <w:bottom w:val="single" w:sz="12" w:space="0" w:color="57C3F7" w:themeColor="accent5" w:themeTint="99"/>
          <w:insideH w:val="nil"/>
          <w:insideV w:val="nil"/>
        </w:tcBorders>
        <w:shd w:val="clear" w:color="auto" w:fill="FFFFFF" w:themeFill="background1"/>
      </w:tcPr>
    </w:tblStylePr>
    <w:tblStylePr w:type="lastRow">
      <w:rPr>
        <w:b/>
        <w:bCs/>
      </w:rPr>
      <w:tblPr/>
      <w:tcPr>
        <w:tcBorders>
          <w:top w:val="double" w:sz="2" w:space="0" w:color="57C3F7"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44EEED" w:themeColor="accent6" w:themeTint="99"/>
        <w:bottom w:val="single" w:sz="2" w:space="0" w:color="44EEED" w:themeColor="accent6" w:themeTint="99"/>
        <w:insideH w:val="single" w:sz="2" w:space="0" w:color="44EEED" w:themeColor="accent6" w:themeTint="99"/>
        <w:insideV w:val="single" w:sz="2" w:space="0" w:color="44EEED" w:themeColor="accent6" w:themeTint="99"/>
      </w:tblBorders>
    </w:tblPr>
    <w:tblStylePr w:type="firstRow">
      <w:rPr>
        <w:b/>
        <w:bCs/>
      </w:rPr>
      <w:tblPr/>
      <w:tcPr>
        <w:tcBorders>
          <w:top w:val="nil"/>
          <w:bottom w:val="single" w:sz="12" w:space="0" w:color="44EEED" w:themeColor="accent6" w:themeTint="99"/>
          <w:insideH w:val="nil"/>
          <w:insideV w:val="nil"/>
        </w:tcBorders>
        <w:shd w:val="clear" w:color="auto" w:fill="FFFFFF" w:themeFill="background1"/>
      </w:tcPr>
    </w:tblStylePr>
    <w:tblStylePr w:type="lastRow">
      <w:rPr>
        <w:b/>
        <w:bCs/>
      </w:rPr>
      <w:tblPr/>
      <w:tcPr>
        <w:tcBorders>
          <w:top w:val="double" w:sz="2" w:space="0" w:color="44EEED"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BE0" w:themeFill="accent1" w:themeFillTint="33"/>
      </w:tcPr>
    </w:tblStylePr>
    <w:tblStylePr w:type="band1Horz">
      <w:tblPr/>
      <w:tcPr>
        <w:shd w:val="clear" w:color="auto" w:fill="FDEBE0" w:themeFill="accent1" w:themeFillTint="33"/>
      </w:tcPr>
    </w:tblStylePr>
    <w:tblStylePr w:type="neCell">
      <w:tblPr/>
      <w:tcPr>
        <w:tcBorders>
          <w:bottom w:val="single" w:sz="4" w:space="0" w:color="FAC5A2" w:themeColor="accent1" w:themeTint="99"/>
        </w:tcBorders>
      </w:tcPr>
    </w:tblStylePr>
    <w:tblStylePr w:type="nwCell">
      <w:tblPr/>
      <w:tcPr>
        <w:tcBorders>
          <w:bottom w:val="single" w:sz="4" w:space="0" w:color="FAC5A2" w:themeColor="accent1" w:themeTint="99"/>
        </w:tcBorders>
      </w:tcPr>
    </w:tblStylePr>
    <w:tblStylePr w:type="seCell">
      <w:tblPr/>
      <w:tcPr>
        <w:tcBorders>
          <w:top w:val="single" w:sz="4" w:space="0" w:color="FAC5A2" w:themeColor="accent1" w:themeTint="99"/>
        </w:tcBorders>
      </w:tcPr>
    </w:tblStylePr>
    <w:tblStylePr w:type="swCell">
      <w:tblPr/>
      <w:tcPr>
        <w:tcBorders>
          <w:top w:val="single" w:sz="4" w:space="0" w:color="FAC5A2"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EF8D8" w:themeFill="accent2" w:themeFillTint="33"/>
      </w:tcPr>
    </w:tblStylePr>
    <w:tblStylePr w:type="band1Horz">
      <w:tblPr/>
      <w:tcPr>
        <w:shd w:val="clear" w:color="auto" w:fill="FEF8D8" w:themeFill="accent2" w:themeFillTint="33"/>
      </w:tcPr>
    </w:tblStylePr>
    <w:tblStylePr w:type="neCell">
      <w:tblPr/>
      <w:tcPr>
        <w:tcBorders>
          <w:bottom w:val="single" w:sz="4" w:space="0" w:color="FEEA8C" w:themeColor="accent2" w:themeTint="99"/>
        </w:tcBorders>
      </w:tcPr>
    </w:tblStylePr>
    <w:tblStylePr w:type="nwCell">
      <w:tblPr/>
      <w:tcPr>
        <w:tcBorders>
          <w:bottom w:val="single" w:sz="4" w:space="0" w:color="FEEA8C" w:themeColor="accent2" w:themeTint="99"/>
        </w:tcBorders>
      </w:tcPr>
    </w:tblStylePr>
    <w:tblStylePr w:type="seCell">
      <w:tblPr/>
      <w:tcPr>
        <w:tcBorders>
          <w:top w:val="single" w:sz="4" w:space="0" w:color="FEEA8C" w:themeColor="accent2" w:themeTint="99"/>
        </w:tcBorders>
      </w:tcPr>
    </w:tblStylePr>
    <w:tblStylePr w:type="swCell">
      <w:tblPr/>
      <w:tcPr>
        <w:tcBorders>
          <w:top w:val="single" w:sz="4" w:space="0" w:color="FEEA8C"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DFD2" w:themeFill="accent3" w:themeFillTint="33"/>
      </w:tcPr>
    </w:tblStylePr>
    <w:tblStylePr w:type="band1Horz">
      <w:tblPr/>
      <w:tcPr>
        <w:shd w:val="clear" w:color="auto" w:fill="FCDFD2" w:themeFill="accent3" w:themeFillTint="33"/>
      </w:tcPr>
    </w:tblStylePr>
    <w:tblStylePr w:type="neCell">
      <w:tblPr/>
      <w:tcPr>
        <w:tcBorders>
          <w:bottom w:val="single" w:sz="4" w:space="0" w:color="F7A07A" w:themeColor="accent3" w:themeTint="99"/>
        </w:tcBorders>
      </w:tcPr>
    </w:tblStylePr>
    <w:tblStylePr w:type="nwCell">
      <w:tblPr/>
      <w:tcPr>
        <w:tcBorders>
          <w:bottom w:val="single" w:sz="4" w:space="0" w:color="F7A07A" w:themeColor="accent3" w:themeTint="99"/>
        </w:tcBorders>
      </w:tcPr>
    </w:tblStylePr>
    <w:tblStylePr w:type="seCell">
      <w:tblPr/>
      <w:tcPr>
        <w:tcBorders>
          <w:top w:val="single" w:sz="4" w:space="0" w:color="F7A07A" w:themeColor="accent3" w:themeTint="99"/>
        </w:tcBorders>
      </w:tcPr>
    </w:tblStylePr>
    <w:tblStylePr w:type="swCell">
      <w:tblPr/>
      <w:tcPr>
        <w:tcBorders>
          <w:top w:val="single" w:sz="4" w:space="0" w:color="F7A07A"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EBFC" w:themeFill="accent5" w:themeFillTint="33"/>
      </w:tcPr>
    </w:tblStylePr>
    <w:tblStylePr w:type="band1Horz">
      <w:tblPr/>
      <w:tcPr>
        <w:shd w:val="clear" w:color="auto" w:fill="C7EBFC" w:themeFill="accent5" w:themeFillTint="33"/>
      </w:tcPr>
    </w:tblStylePr>
    <w:tblStylePr w:type="neCell">
      <w:tblPr/>
      <w:tcPr>
        <w:tcBorders>
          <w:bottom w:val="single" w:sz="4" w:space="0" w:color="57C3F7" w:themeColor="accent5" w:themeTint="99"/>
        </w:tcBorders>
      </w:tcPr>
    </w:tblStylePr>
    <w:tblStylePr w:type="nwCell">
      <w:tblPr/>
      <w:tcPr>
        <w:tcBorders>
          <w:bottom w:val="single" w:sz="4" w:space="0" w:color="57C3F7" w:themeColor="accent5" w:themeTint="99"/>
        </w:tcBorders>
      </w:tcPr>
    </w:tblStylePr>
    <w:tblStylePr w:type="seCell">
      <w:tblPr/>
      <w:tcPr>
        <w:tcBorders>
          <w:top w:val="single" w:sz="4" w:space="0" w:color="57C3F7" w:themeColor="accent5" w:themeTint="99"/>
        </w:tcBorders>
      </w:tcPr>
    </w:tblStylePr>
    <w:tblStylePr w:type="swCell">
      <w:tblPr/>
      <w:tcPr>
        <w:tcBorders>
          <w:top w:val="single" w:sz="4" w:space="0" w:color="57C3F7"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0F9F9" w:themeFill="accent6" w:themeFillTint="33"/>
      </w:tcPr>
    </w:tblStylePr>
    <w:tblStylePr w:type="band1Horz">
      <w:tblPr/>
      <w:tcPr>
        <w:shd w:val="clear" w:color="auto" w:fill="C0F9F9" w:themeFill="accent6" w:themeFillTint="33"/>
      </w:tcPr>
    </w:tblStylePr>
    <w:tblStylePr w:type="neCell">
      <w:tblPr/>
      <w:tcPr>
        <w:tcBorders>
          <w:bottom w:val="single" w:sz="4" w:space="0" w:color="44EEED" w:themeColor="accent6" w:themeTint="99"/>
        </w:tcBorders>
      </w:tcPr>
    </w:tblStylePr>
    <w:tblStylePr w:type="nwCell">
      <w:tblPr/>
      <w:tcPr>
        <w:tcBorders>
          <w:bottom w:val="single" w:sz="4" w:space="0" w:color="44EEED" w:themeColor="accent6" w:themeTint="99"/>
        </w:tcBorders>
      </w:tcPr>
    </w:tblStylePr>
    <w:tblStylePr w:type="seCell">
      <w:tblPr/>
      <w:tcPr>
        <w:tcBorders>
          <w:top w:val="single" w:sz="4" w:space="0" w:color="44EEED" w:themeColor="accent6" w:themeTint="99"/>
        </w:tcBorders>
      </w:tcPr>
    </w:tblStylePr>
    <w:tblStylePr w:type="swCell">
      <w:tblPr/>
      <w:tcPr>
        <w:tcBorders>
          <w:top w:val="single" w:sz="4" w:space="0" w:color="44EEED"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color w:val="FFFFFF" w:themeColor="background1"/>
      </w:rPr>
      <w:tblPr/>
      <w:tcPr>
        <w:tcBorders>
          <w:top w:val="single" w:sz="4" w:space="0" w:color="F89F65" w:themeColor="accent1"/>
          <w:left w:val="single" w:sz="4" w:space="0" w:color="F89F65" w:themeColor="accent1"/>
          <w:bottom w:val="single" w:sz="4" w:space="0" w:color="F89F65" w:themeColor="accent1"/>
          <w:right w:val="single" w:sz="4" w:space="0" w:color="F89F65" w:themeColor="accent1"/>
          <w:insideH w:val="nil"/>
          <w:insideV w:val="nil"/>
        </w:tcBorders>
        <w:shd w:val="clear" w:color="auto" w:fill="F89F65" w:themeFill="accent1"/>
      </w:tcPr>
    </w:tblStylePr>
    <w:tblStylePr w:type="lastRow">
      <w:rPr>
        <w:b/>
        <w:bCs/>
      </w:rPr>
      <w:tblPr/>
      <w:tcPr>
        <w:tcBorders>
          <w:top w:val="double" w:sz="4" w:space="0" w:color="F89F65" w:themeColor="accent1"/>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color w:val="FFFFFF" w:themeColor="background1"/>
      </w:rPr>
      <w:tblPr/>
      <w:tcPr>
        <w:tcBorders>
          <w:top w:val="single" w:sz="4" w:space="0" w:color="FEDE41" w:themeColor="accent2"/>
          <w:left w:val="single" w:sz="4" w:space="0" w:color="FEDE41" w:themeColor="accent2"/>
          <w:bottom w:val="single" w:sz="4" w:space="0" w:color="FEDE41" w:themeColor="accent2"/>
          <w:right w:val="single" w:sz="4" w:space="0" w:color="FEDE41" w:themeColor="accent2"/>
          <w:insideH w:val="nil"/>
          <w:insideV w:val="nil"/>
        </w:tcBorders>
        <w:shd w:val="clear" w:color="auto" w:fill="FEDE41" w:themeFill="accent2"/>
      </w:tcPr>
    </w:tblStylePr>
    <w:tblStylePr w:type="lastRow">
      <w:rPr>
        <w:b/>
        <w:bCs/>
      </w:rPr>
      <w:tblPr/>
      <w:tcPr>
        <w:tcBorders>
          <w:top w:val="double" w:sz="4" w:space="0" w:color="FEDE41" w:themeColor="accent2"/>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color w:val="FFFFFF" w:themeColor="background1"/>
      </w:rPr>
      <w:tblPr/>
      <w:tcPr>
        <w:tcBorders>
          <w:top w:val="single" w:sz="4" w:space="0" w:color="F26322" w:themeColor="accent3"/>
          <w:left w:val="single" w:sz="4" w:space="0" w:color="F26322" w:themeColor="accent3"/>
          <w:bottom w:val="single" w:sz="4" w:space="0" w:color="F26322" w:themeColor="accent3"/>
          <w:right w:val="single" w:sz="4" w:space="0" w:color="F26322" w:themeColor="accent3"/>
          <w:insideH w:val="nil"/>
          <w:insideV w:val="nil"/>
        </w:tcBorders>
        <w:shd w:val="clear" w:color="auto" w:fill="F26322" w:themeFill="accent3"/>
      </w:tcPr>
    </w:tblStylePr>
    <w:tblStylePr w:type="lastRow">
      <w:rPr>
        <w:b/>
        <w:bCs/>
      </w:rPr>
      <w:tblPr/>
      <w:tcPr>
        <w:tcBorders>
          <w:top w:val="double" w:sz="4" w:space="0" w:color="F26322" w:themeColor="accent3"/>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color w:val="FFFFFF" w:themeColor="background1"/>
      </w:rPr>
      <w:tblPr/>
      <w:tcPr>
        <w:tcBorders>
          <w:top w:val="single" w:sz="4" w:space="0" w:color="0A91D0" w:themeColor="accent5"/>
          <w:left w:val="single" w:sz="4" w:space="0" w:color="0A91D0" w:themeColor="accent5"/>
          <w:bottom w:val="single" w:sz="4" w:space="0" w:color="0A91D0" w:themeColor="accent5"/>
          <w:right w:val="single" w:sz="4" w:space="0" w:color="0A91D0" w:themeColor="accent5"/>
          <w:insideH w:val="nil"/>
          <w:insideV w:val="nil"/>
        </w:tcBorders>
        <w:shd w:val="clear" w:color="auto" w:fill="0A91D0" w:themeFill="accent5"/>
      </w:tcPr>
    </w:tblStylePr>
    <w:tblStylePr w:type="lastRow">
      <w:rPr>
        <w:b/>
        <w:bCs/>
      </w:rPr>
      <w:tblPr/>
      <w:tcPr>
        <w:tcBorders>
          <w:top w:val="double" w:sz="4" w:space="0" w:color="0A91D0" w:themeColor="accent5"/>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color w:val="FFFFFF" w:themeColor="background1"/>
      </w:rPr>
      <w:tblPr/>
      <w:tcPr>
        <w:tcBorders>
          <w:top w:val="single" w:sz="4" w:space="0" w:color="0E9E9D" w:themeColor="accent6"/>
          <w:left w:val="single" w:sz="4" w:space="0" w:color="0E9E9D" w:themeColor="accent6"/>
          <w:bottom w:val="single" w:sz="4" w:space="0" w:color="0E9E9D" w:themeColor="accent6"/>
          <w:right w:val="single" w:sz="4" w:space="0" w:color="0E9E9D" w:themeColor="accent6"/>
          <w:insideH w:val="nil"/>
          <w:insideV w:val="nil"/>
        </w:tcBorders>
        <w:shd w:val="clear" w:color="auto" w:fill="0E9E9D" w:themeFill="accent6"/>
      </w:tcPr>
    </w:tblStylePr>
    <w:tblStylePr w:type="lastRow">
      <w:rPr>
        <w:b/>
        <w:bCs/>
      </w:rPr>
      <w:tblPr/>
      <w:tcPr>
        <w:tcBorders>
          <w:top w:val="double" w:sz="4" w:space="0" w:color="0E9E9D" w:themeColor="accent6"/>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BE0"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89F6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89F6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89F6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89F65" w:themeFill="accent1"/>
      </w:tcPr>
    </w:tblStylePr>
    <w:tblStylePr w:type="band1Vert">
      <w:tblPr/>
      <w:tcPr>
        <w:shd w:val="clear" w:color="auto" w:fill="FCD8C1" w:themeFill="accent1" w:themeFillTint="66"/>
      </w:tcPr>
    </w:tblStylePr>
    <w:tblStylePr w:type="band1Horz">
      <w:tblPr/>
      <w:tcPr>
        <w:shd w:val="clear" w:color="auto" w:fill="FCD8C1"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EF8D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EDE41"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EDE41"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EDE41"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EDE41" w:themeFill="accent2"/>
      </w:tcPr>
    </w:tblStylePr>
    <w:tblStylePr w:type="band1Vert">
      <w:tblPr/>
      <w:tcPr>
        <w:shd w:val="clear" w:color="auto" w:fill="FEF1B2" w:themeFill="accent2" w:themeFillTint="66"/>
      </w:tcPr>
    </w:tblStylePr>
    <w:tblStylePr w:type="band1Horz">
      <w:tblPr/>
      <w:tcPr>
        <w:shd w:val="clear" w:color="auto" w:fill="FEF1B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CDFD2"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26322"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26322"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26322"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26322" w:themeFill="accent3"/>
      </w:tcPr>
    </w:tblStylePr>
    <w:tblStylePr w:type="band1Vert">
      <w:tblPr/>
      <w:tcPr>
        <w:shd w:val="clear" w:color="auto" w:fill="F9C0A6" w:themeFill="accent3" w:themeFillTint="66"/>
      </w:tcPr>
    </w:tblStylePr>
    <w:tblStylePr w:type="band1Horz">
      <w:tblPr/>
      <w:tcPr>
        <w:shd w:val="clear" w:color="auto" w:fill="F9C0A6"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7EBFC"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A91D0"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A91D0"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A91D0"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A91D0" w:themeFill="accent5"/>
      </w:tcPr>
    </w:tblStylePr>
    <w:tblStylePr w:type="band1Vert">
      <w:tblPr/>
      <w:tcPr>
        <w:shd w:val="clear" w:color="auto" w:fill="8FD7F9" w:themeFill="accent5" w:themeFillTint="66"/>
      </w:tcPr>
    </w:tblStylePr>
    <w:tblStylePr w:type="band1Horz">
      <w:tblPr/>
      <w:tcPr>
        <w:shd w:val="clear" w:color="auto" w:fill="8FD7F9"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0F9F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E9E9D"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E9E9D"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E9E9D"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E9E9D" w:themeFill="accent6"/>
      </w:tcPr>
    </w:tblStylePr>
    <w:tblStylePr w:type="band1Vert">
      <w:tblPr/>
      <w:tcPr>
        <w:shd w:val="clear" w:color="auto" w:fill="82F4F3" w:themeFill="accent6" w:themeFillTint="66"/>
      </w:tcPr>
    </w:tblStylePr>
    <w:tblStylePr w:type="band1Horz">
      <w:tblPr/>
      <w:tcPr>
        <w:shd w:val="clear" w:color="auto" w:fill="82F4F3"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F46A11" w:themeColor="accent1" w:themeShade="BF"/>
    </w:rPr>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rPr>
      <w:tblPr/>
      <w:tcPr>
        <w:tcBorders>
          <w:bottom w:val="single" w:sz="12" w:space="0" w:color="FAC5A2" w:themeColor="accent1" w:themeTint="99"/>
        </w:tcBorders>
      </w:tcPr>
    </w:tblStylePr>
    <w:tblStylePr w:type="lastRow">
      <w:rPr>
        <w:b/>
        <w:bCs/>
      </w:rPr>
      <w:tblPr/>
      <w:tcPr>
        <w:tcBorders>
          <w:top w:val="double" w:sz="4" w:space="0" w:color="FAC5A2" w:themeColor="accent1" w:themeTint="99"/>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GridTable6Colorful-Accent2">
    <w:name w:val="Grid Table 6 Colorful Accent 2"/>
    <w:basedOn w:val="TableNormal"/>
    <w:uiPriority w:val="51"/>
    <w:semiHidden/>
    <w:rsid w:val="0058629F"/>
    <w:rPr>
      <w:color w:val="EDC401" w:themeColor="accent2" w:themeShade="BF"/>
    </w:rPr>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rPr>
      <w:tblPr/>
      <w:tcPr>
        <w:tcBorders>
          <w:bottom w:val="single" w:sz="12" w:space="0" w:color="FEEA8C" w:themeColor="accent2" w:themeTint="99"/>
        </w:tcBorders>
      </w:tcPr>
    </w:tblStylePr>
    <w:tblStylePr w:type="lastRow">
      <w:rPr>
        <w:b/>
        <w:bCs/>
      </w:rPr>
      <w:tblPr/>
      <w:tcPr>
        <w:tcBorders>
          <w:top w:val="double" w:sz="4" w:space="0" w:color="FEEA8C" w:themeColor="accent2" w:themeTint="99"/>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GridTable6Colorful-Accent3">
    <w:name w:val="Grid Table 6 Colorful Accent 3"/>
    <w:basedOn w:val="TableNormal"/>
    <w:uiPriority w:val="51"/>
    <w:semiHidden/>
    <w:rsid w:val="0058629F"/>
    <w:rPr>
      <w:color w:val="C3440B" w:themeColor="accent3" w:themeShade="BF"/>
    </w:rPr>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rPr>
      <w:tblPr/>
      <w:tcPr>
        <w:tcBorders>
          <w:bottom w:val="single" w:sz="12" w:space="0" w:color="F7A07A" w:themeColor="accent3" w:themeTint="99"/>
        </w:tcBorders>
      </w:tcPr>
    </w:tblStylePr>
    <w:tblStylePr w:type="lastRow">
      <w:rPr>
        <w:b/>
        <w:bCs/>
      </w:rPr>
      <w:tblPr/>
      <w:tcPr>
        <w:tcBorders>
          <w:top w:val="double" w:sz="4" w:space="0" w:color="F7A07A" w:themeColor="accent3" w:themeTint="99"/>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076B9B" w:themeColor="accent5" w:themeShade="BF"/>
    </w:rPr>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rPr>
      <w:tblPr/>
      <w:tcPr>
        <w:tcBorders>
          <w:bottom w:val="single" w:sz="12" w:space="0" w:color="57C3F7" w:themeColor="accent5" w:themeTint="99"/>
        </w:tcBorders>
      </w:tcPr>
    </w:tblStylePr>
    <w:tblStylePr w:type="lastRow">
      <w:rPr>
        <w:b/>
        <w:bCs/>
      </w:rPr>
      <w:tblPr/>
      <w:tcPr>
        <w:tcBorders>
          <w:top w:val="double" w:sz="4" w:space="0" w:color="57C3F7" w:themeColor="accent5" w:themeTint="99"/>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GridTable6Colorful-Accent6">
    <w:name w:val="Grid Table 6 Colorful Accent 6"/>
    <w:basedOn w:val="TableNormal"/>
    <w:uiPriority w:val="51"/>
    <w:semiHidden/>
    <w:rsid w:val="0058629F"/>
    <w:rPr>
      <w:color w:val="0A7675" w:themeColor="accent6" w:themeShade="BF"/>
    </w:rPr>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rPr>
      <w:tblPr/>
      <w:tcPr>
        <w:tcBorders>
          <w:bottom w:val="single" w:sz="12" w:space="0" w:color="44EEED" w:themeColor="accent6" w:themeTint="99"/>
        </w:tcBorders>
      </w:tcPr>
    </w:tblStylePr>
    <w:tblStylePr w:type="lastRow">
      <w:rPr>
        <w:b/>
        <w:bCs/>
      </w:rPr>
      <w:tblPr/>
      <w:tcPr>
        <w:tcBorders>
          <w:top w:val="double" w:sz="4" w:space="0" w:color="44EEED" w:themeColor="accent6" w:themeTint="99"/>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F46A11" w:themeColor="accent1" w:themeShade="BF"/>
    </w:rPr>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BE0" w:themeFill="accent1" w:themeFillTint="33"/>
      </w:tcPr>
    </w:tblStylePr>
    <w:tblStylePr w:type="band1Horz">
      <w:tblPr/>
      <w:tcPr>
        <w:shd w:val="clear" w:color="auto" w:fill="FDEBE0" w:themeFill="accent1" w:themeFillTint="33"/>
      </w:tcPr>
    </w:tblStylePr>
    <w:tblStylePr w:type="neCell">
      <w:tblPr/>
      <w:tcPr>
        <w:tcBorders>
          <w:bottom w:val="single" w:sz="4" w:space="0" w:color="FAC5A2" w:themeColor="accent1" w:themeTint="99"/>
        </w:tcBorders>
      </w:tcPr>
    </w:tblStylePr>
    <w:tblStylePr w:type="nwCell">
      <w:tblPr/>
      <w:tcPr>
        <w:tcBorders>
          <w:bottom w:val="single" w:sz="4" w:space="0" w:color="FAC5A2" w:themeColor="accent1" w:themeTint="99"/>
        </w:tcBorders>
      </w:tcPr>
    </w:tblStylePr>
    <w:tblStylePr w:type="seCell">
      <w:tblPr/>
      <w:tcPr>
        <w:tcBorders>
          <w:top w:val="single" w:sz="4" w:space="0" w:color="FAC5A2" w:themeColor="accent1" w:themeTint="99"/>
        </w:tcBorders>
      </w:tcPr>
    </w:tblStylePr>
    <w:tblStylePr w:type="swCell">
      <w:tblPr/>
      <w:tcPr>
        <w:tcBorders>
          <w:top w:val="single" w:sz="4" w:space="0" w:color="FAC5A2" w:themeColor="accent1" w:themeTint="99"/>
        </w:tcBorders>
      </w:tcPr>
    </w:tblStylePr>
  </w:style>
  <w:style w:type="table" w:styleId="GridTable7Colorful-Accent2">
    <w:name w:val="Grid Table 7 Colorful Accent 2"/>
    <w:basedOn w:val="TableNormal"/>
    <w:uiPriority w:val="52"/>
    <w:semiHidden/>
    <w:rsid w:val="0058629F"/>
    <w:rPr>
      <w:color w:val="EDC401" w:themeColor="accent2" w:themeShade="BF"/>
    </w:rPr>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EF8D8" w:themeFill="accent2" w:themeFillTint="33"/>
      </w:tcPr>
    </w:tblStylePr>
    <w:tblStylePr w:type="band1Horz">
      <w:tblPr/>
      <w:tcPr>
        <w:shd w:val="clear" w:color="auto" w:fill="FEF8D8" w:themeFill="accent2" w:themeFillTint="33"/>
      </w:tcPr>
    </w:tblStylePr>
    <w:tblStylePr w:type="neCell">
      <w:tblPr/>
      <w:tcPr>
        <w:tcBorders>
          <w:bottom w:val="single" w:sz="4" w:space="0" w:color="FEEA8C" w:themeColor="accent2" w:themeTint="99"/>
        </w:tcBorders>
      </w:tcPr>
    </w:tblStylePr>
    <w:tblStylePr w:type="nwCell">
      <w:tblPr/>
      <w:tcPr>
        <w:tcBorders>
          <w:bottom w:val="single" w:sz="4" w:space="0" w:color="FEEA8C" w:themeColor="accent2" w:themeTint="99"/>
        </w:tcBorders>
      </w:tcPr>
    </w:tblStylePr>
    <w:tblStylePr w:type="seCell">
      <w:tblPr/>
      <w:tcPr>
        <w:tcBorders>
          <w:top w:val="single" w:sz="4" w:space="0" w:color="FEEA8C" w:themeColor="accent2" w:themeTint="99"/>
        </w:tcBorders>
      </w:tcPr>
    </w:tblStylePr>
    <w:tblStylePr w:type="swCell">
      <w:tblPr/>
      <w:tcPr>
        <w:tcBorders>
          <w:top w:val="single" w:sz="4" w:space="0" w:color="FEEA8C" w:themeColor="accent2" w:themeTint="99"/>
        </w:tcBorders>
      </w:tcPr>
    </w:tblStylePr>
  </w:style>
  <w:style w:type="table" w:styleId="GridTable7Colorful-Accent3">
    <w:name w:val="Grid Table 7 Colorful Accent 3"/>
    <w:basedOn w:val="TableNormal"/>
    <w:uiPriority w:val="52"/>
    <w:semiHidden/>
    <w:rsid w:val="0058629F"/>
    <w:rPr>
      <w:color w:val="C3440B" w:themeColor="accent3" w:themeShade="BF"/>
    </w:rPr>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DFD2" w:themeFill="accent3" w:themeFillTint="33"/>
      </w:tcPr>
    </w:tblStylePr>
    <w:tblStylePr w:type="band1Horz">
      <w:tblPr/>
      <w:tcPr>
        <w:shd w:val="clear" w:color="auto" w:fill="FCDFD2" w:themeFill="accent3" w:themeFillTint="33"/>
      </w:tcPr>
    </w:tblStylePr>
    <w:tblStylePr w:type="neCell">
      <w:tblPr/>
      <w:tcPr>
        <w:tcBorders>
          <w:bottom w:val="single" w:sz="4" w:space="0" w:color="F7A07A" w:themeColor="accent3" w:themeTint="99"/>
        </w:tcBorders>
      </w:tcPr>
    </w:tblStylePr>
    <w:tblStylePr w:type="nwCell">
      <w:tblPr/>
      <w:tcPr>
        <w:tcBorders>
          <w:bottom w:val="single" w:sz="4" w:space="0" w:color="F7A07A" w:themeColor="accent3" w:themeTint="99"/>
        </w:tcBorders>
      </w:tcPr>
    </w:tblStylePr>
    <w:tblStylePr w:type="seCell">
      <w:tblPr/>
      <w:tcPr>
        <w:tcBorders>
          <w:top w:val="single" w:sz="4" w:space="0" w:color="F7A07A" w:themeColor="accent3" w:themeTint="99"/>
        </w:tcBorders>
      </w:tcPr>
    </w:tblStylePr>
    <w:tblStylePr w:type="swCell">
      <w:tblPr/>
      <w:tcPr>
        <w:tcBorders>
          <w:top w:val="single" w:sz="4" w:space="0" w:color="F7A07A"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076B9B" w:themeColor="accent5" w:themeShade="BF"/>
    </w:rPr>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EBFC" w:themeFill="accent5" w:themeFillTint="33"/>
      </w:tcPr>
    </w:tblStylePr>
    <w:tblStylePr w:type="band1Horz">
      <w:tblPr/>
      <w:tcPr>
        <w:shd w:val="clear" w:color="auto" w:fill="C7EBFC" w:themeFill="accent5" w:themeFillTint="33"/>
      </w:tcPr>
    </w:tblStylePr>
    <w:tblStylePr w:type="neCell">
      <w:tblPr/>
      <w:tcPr>
        <w:tcBorders>
          <w:bottom w:val="single" w:sz="4" w:space="0" w:color="57C3F7" w:themeColor="accent5" w:themeTint="99"/>
        </w:tcBorders>
      </w:tcPr>
    </w:tblStylePr>
    <w:tblStylePr w:type="nwCell">
      <w:tblPr/>
      <w:tcPr>
        <w:tcBorders>
          <w:bottom w:val="single" w:sz="4" w:space="0" w:color="57C3F7" w:themeColor="accent5" w:themeTint="99"/>
        </w:tcBorders>
      </w:tcPr>
    </w:tblStylePr>
    <w:tblStylePr w:type="seCell">
      <w:tblPr/>
      <w:tcPr>
        <w:tcBorders>
          <w:top w:val="single" w:sz="4" w:space="0" w:color="57C3F7" w:themeColor="accent5" w:themeTint="99"/>
        </w:tcBorders>
      </w:tcPr>
    </w:tblStylePr>
    <w:tblStylePr w:type="swCell">
      <w:tblPr/>
      <w:tcPr>
        <w:tcBorders>
          <w:top w:val="single" w:sz="4" w:space="0" w:color="57C3F7" w:themeColor="accent5" w:themeTint="99"/>
        </w:tcBorders>
      </w:tcPr>
    </w:tblStylePr>
  </w:style>
  <w:style w:type="table" w:styleId="GridTable7Colorful-Accent6">
    <w:name w:val="Grid Table 7 Colorful Accent 6"/>
    <w:basedOn w:val="TableNormal"/>
    <w:uiPriority w:val="52"/>
    <w:semiHidden/>
    <w:rsid w:val="0058629F"/>
    <w:rPr>
      <w:color w:val="0A7675" w:themeColor="accent6" w:themeShade="BF"/>
    </w:rPr>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0F9F9" w:themeFill="accent6" w:themeFillTint="33"/>
      </w:tcPr>
    </w:tblStylePr>
    <w:tblStylePr w:type="band1Horz">
      <w:tblPr/>
      <w:tcPr>
        <w:shd w:val="clear" w:color="auto" w:fill="C0F9F9" w:themeFill="accent6" w:themeFillTint="33"/>
      </w:tcPr>
    </w:tblStylePr>
    <w:tblStylePr w:type="neCell">
      <w:tblPr/>
      <w:tcPr>
        <w:tcBorders>
          <w:bottom w:val="single" w:sz="4" w:space="0" w:color="44EEED" w:themeColor="accent6" w:themeTint="99"/>
        </w:tcBorders>
      </w:tcPr>
    </w:tblStylePr>
    <w:tblStylePr w:type="nwCell">
      <w:tblPr/>
      <w:tcPr>
        <w:tcBorders>
          <w:bottom w:val="single" w:sz="4" w:space="0" w:color="44EEED" w:themeColor="accent6" w:themeTint="99"/>
        </w:tcBorders>
      </w:tcPr>
    </w:tblStylePr>
    <w:tblStylePr w:type="seCell">
      <w:tblPr/>
      <w:tcPr>
        <w:tcBorders>
          <w:top w:val="single" w:sz="4" w:space="0" w:color="44EEED" w:themeColor="accent6" w:themeTint="99"/>
        </w:tcBorders>
      </w:tcPr>
    </w:tblStylePr>
    <w:tblStylePr w:type="swCell">
      <w:tblPr/>
      <w:tcPr>
        <w:tcBorders>
          <w:top w:val="single" w:sz="4" w:space="0" w:color="44EEED"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insideH w:val="single" w:sz="8" w:space="0" w:color="F89F65" w:themeColor="accent1"/>
        <w:insideV w:val="single" w:sz="8" w:space="0" w:color="F89F65"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89F65" w:themeColor="accent1"/>
          <w:left w:val="single" w:sz="8" w:space="0" w:color="F89F65" w:themeColor="accent1"/>
          <w:bottom w:val="single" w:sz="18" w:space="0" w:color="F89F65" w:themeColor="accent1"/>
          <w:right w:val="single" w:sz="8" w:space="0" w:color="F89F65" w:themeColor="accent1"/>
          <w:insideH w:val="nil"/>
          <w:insideV w:val="single" w:sz="8" w:space="0" w:color="F89F65"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89F65" w:themeColor="accent1"/>
          <w:left w:val="single" w:sz="8" w:space="0" w:color="F89F65" w:themeColor="accent1"/>
          <w:bottom w:val="single" w:sz="8" w:space="0" w:color="F89F65" w:themeColor="accent1"/>
          <w:right w:val="single" w:sz="8" w:space="0" w:color="F89F65" w:themeColor="accent1"/>
          <w:insideH w:val="nil"/>
          <w:insideV w:val="single" w:sz="8" w:space="0" w:color="F89F65"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tcPr>
    </w:tblStylePr>
    <w:tblStylePr w:type="band1Vert">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shd w:val="clear" w:color="auto" w:fill="FDE7D8" w:themeFill="accent1" w:themeFillTint="3F"/>
      </w:tcPr>
    </w:tblStylePr>
    <w:tblStylePr w:type="band1Horz">
      <w:tblPr/>
      <w:tcPr>
        <w:tcBorders>
          <w:top w:val="single" w:sz="8" w:space="0" w:color="F89F65" w:themeColor="accent1"/>
          <w:left w:val="single" w:sz="8" w:space="0" w:color="F89F65" w:themeColor="accent1"/>
          <w:bottom w:val="single" w:sz="8" w:space="0" w:color="F89F65" w:themeColor="accent1"/>
          <w:right w:val="single" w:sz="8" w:space="0" w:color="F89F65" w:themeColor="accent1"/>
          <w:insideV w:val="single" w:sz="8" w:space="0" w:color="F89F65" w:themeColor="accent1"/>
        </w:tcBorders>
        <w:shd w:val="clear" w:color="auto" w:fill="FDE7D8" w:themeFill="accent1" w:themeFillTint="3F"/>
      </w:tcPr>
    </w:tblStylePr>
    <w:tblStylePr w:type="band2Horz">
      <w:tblPr/>
      <w:tcPr>
        <w:tcBorders>
          <w:top w:val="single" w:sz="8" w:space="0" w:color="F89F65" w:themeColor="accent1"/>
          <w:left w:val="single" w:sz="8" w:space="0" w:color="F89F65" w:themeColor="accent1"/>
          <w:bottom w:val="single" w:sz="8" w:space="0" w:color="F89F65" w:themeColor="accent1"/>
          <w:right w:val="single" w:sz="8" w:space="0" w:color="F89F65" w:themeColor="accent1"/>
          <w:insideV w:val="single" w:sz="8" w:space="0" w:color="F89F65"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insideH w:val="single" w:sz="8" w:space="0" w:color="FEDE41" w:themeColor="accent2"/>
        <w:insideV w:val="single" w:sz="8" w:space="0" w:color="FEDE41"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EDE41" w:themeColor="accent2"/>
          <w:left w:val="single" w:sz="8" w:space="0" w:color="FEDE41" w:themeColor="accent2"/>
          <w:bottom w:val="single" w:sz="18" w:space="0" w:color="FEDE41" w:themeColor="accent2"/>
          <w:right w:val="single" w:sz="8" w:space="0" w:color="FEDE41" w:themeColor="accent2"/>
          <w:insideH w:val="nil"/>
          <w:insideV w:val="single" w:sz="8" w:space="0" w:color="FEDE41"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EDE41" w:themeColor="accent2"/>
          <w:left w:val="single" w:sz="8" w:space="0" w:color="FEDE41" w:themeColor="accent2"/>
          <w:bottom w:val="single" w:sz="8" w:space="0" w:color="FEDE41" w:themeColor="accent2"/>
          <w:right w:val="single" w:sz="8" w:space="0" w:color="FEDE41" w:themeColor="accent2"/>
          <w:insideH w:val="nil"/>
          <w:insideV w:val="single" w:sz="8" w:space="0" w:color="FEDE41"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tcPr>
    </w:tblStylePr>
    <w:tblStylePr w:type="band1Vert">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shd w:val="clear" w:color="auto" w:fill="FEF6CF" w:themeFill="accent2" w:themeFillTint="3F"/>
      </w:tcPr>
    </w:tblStylePr>
    <w:tblStylePr w:type="band1Horz">
      <w:tblPr/>
      <w:tcPr>
        <w:tcBorders>
          <w:top w:val="single" w:sz="8" w:space="0" w:color="FEDE41" w:themeColor="accent2"/>
          <w:left w:val="single" w:sz="8" w:space="0" w:color="FEDE41" w:themeColor="accent2"/>
          <w:bottom w:val="single" w:sz="8" w:space="0" w:color="FEDE41" w:themeColor="accent2"/>
          <w:right w:val="single" w:sz="8" w:space="0" w:color="FEDE41" w:themeColor="accent2"/>
          <w:insideV w:val="single" w:sz="8" w:space="0" w:color="FEDE41" w:themeColor="accent2"/>
        </w:tcBorders>
        <w:shd w:val="clear" w:color="auto" w:fill="FEF6CF" w:themeFill="accent2" w:themeFillTint="3F"/>
      </w:tcPr>
    </w:tblStylePr>
    <w:tblStylePr w:type="band2Horz">
      <w:tblPr/>
      <w:tcPr>
        <w:tcBorders>
          <w:top w:val="single" w:sz="8" w:space="0" w:color="FEDE41" w:themeColor="accent2"/>
          <w:left w:val="single" w:sz="8" w:space="0" w:color="FEDE41" w:themeColor="accent2"/>
          <w:bottom w:val="single" w:sz="8" w:space="0" w:color="FEDE41" w:themeColor="accent2"/>
          <w:right w:val="single" w:sz="8" w:space="0" w:color="FEDE41" w:themeColor="accent2"/>
          <w:insideV w:val="single" w:sz="8" w:space="0" w:color="FEDE41"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insideH w:val="single" w:sz="8" w:space="0" w:color="F26322" w:themeColor="accent3"/>
        <w:insideV w:val="single" w:sz="8" w:space="0" w:color="F26322"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26322" w:themeColor="accent3"/>
          <w:left w:val="single" w:sz="8" w:space="0" w:color="F26322" w:themeColor="accent3"/>
          <w:bottom w:val="single" w:sz="18" w:space="0" w:color="F26322" w:themeColor="accent3"/>
          <w:right w:val="single" w:sz="8" w:space="0" w:color="F26322" w:themeColor="accent3"/>
          <w:insideH w:val="nil"/>
          <w:insideV w:val="single" w:sz="8" w:space="0" w:color="F26322"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26322" w:themeColor="accent3"/>
          <w:left w:val="single" w:sz="8" w:space="0" w:color="F26322" w:themeColor="accent3"/>
          <w:bottom w:val="single" w:sz="8" w:space="0" w:color="F26322" w:themeColor="accent3"/>
          <w:right w:val="single" w:sz="8" w:space="0" w:color="F26322" w:themeColor="accent3"/>
          <w:insideH w:val="nil"/>
          <w:insideV w:val="single" w:sz="8" w:space="0" w:color="F26322"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tcPr>
    </w:tblStylePr>
    <w:tblStylePr w:type="band1Vert">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shd w:val="clear" w:color="auto" w:fill="FBD8C8" w:themeFill="accent3" w:themeFillTint="3F"/>
      </w:tcPr>
    </w:tblStylePr>
    <w:tblStylePr w:type="band1Horz">
      <w:tblPr/>
      <w:tcPr>
        <w:tcBorders>
          <w:top w:val="single" w:sz="8" w:space="0" w:color="F26322" w:themeColor="accent3"/>
          <w:left w:val="single" w:sz="8" w:space="0" w:color="F26322" w:themeColor="accent3"/>
          <w:bottom w:val="single" w:sz="8" w:space="0" w:color="F26322" w:themeColor="accent3"/>
          <w:right w:val="single" w:sz="8" w:space="0" w:color="F26322" w:themeColor="accent3"/>
          <w:insideV w:val="single" w:sz="8" w:space="0" w:color="F26322" w:themeColor="accent3"/>
        </w:tcBorders>
        <w:shd w:val="clear" w:color="auto" w:fill="FBD8C8" w:themeFill="accent3" w:themeFillTint="3F"/>
      </w:tcPr>
    </w:tblStylePr>
    <w:tblStylePr w:type="band2Horz">
      <w:tblPr/>
      <w:tcPr>
        <w:tcBorders>
          <w:top w:val="single" w:sz="8" w:space="0" w:color="F26322" w:themeColor="accent3"/>
          <w:left w:val="single" w:sz="8" w:space="0" w:color="F26322" w:themeColor="accent3"/>
          <w:bottom w:val="single" w:sz="8" w:space="0" w:color="F26322" w:themeColor="accent3"/>
          <w:right w:val="single" w:sz="8" w:space="0" w:color="F26322" w:themeColor="accent3"/>
          <w:insideV w:val="single" w:sz="8" w:space="0" w:color="F26322"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insideH w:val="single" w:sz="8" w:space="0" w:color="0A91D0" w:themeColor="accent5"/>
        <w:insideV w:val="single" w:sz="8" w:space="0" w:color="0A91D0"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A91D0" w:themeColor="accent5"/>
          <w:left w:val="single" w:sz="8" w:space="0" w:color="0A91D0" w:themeColor="accent5"/>
          <w:bottom w:val="single" w:sz="18" w:space="0" w:color="0A91D0" w:themeColor="accent5"/>
          <w:right w:val="single" w:sz="8" w:space="0" w:color="0A91D0" w:themeColor="accent5"/>
          <w:insideH w:val="nil"/>
          <w:insideV w:val="single" w:sz="8" w:space="0" w:color="0A91D0"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A91D0" w:themeColor="accent5"/>
          <w:left w:val="single" w:sz="8" w:space="0" w:color="0A91D0" w:themeColor="accent5"/>
          <w:bottom w:val="single" w:sz="8" w:space="0" w:color="0A91D0" w:themeColor="accent5"/>
          <w:right w:val="single" w:sz="8" w:space="0" w:color="0A91D0" w:themeColor="accent5"/>
          <w:insideH w:val="nil"/>
          <w:insideV w:val="single" w:sz="8" w:space="0" w:color="0A91D0"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tcPr>
    </w:tblStylePr>
    <w:tblStylePr w:type="band1Vert">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shd w:val="clear" w:color="auto" w:fill="B9E6FB" w:themeFill="accent5" w:themeFillTint="3F"/>
      </w:tcPr>
    </w:tblStylePr>
    <w:tblStylePr w:type="band1Horz">
      <w:tblPr/>
      <w:tcPr>
        <w:tcBorders>
          <w:top w:val="single" w:sz="8" w:space="0" w:color="0A91D0" w:themeColor="accent5"/>
          <w:left w:val="single" w:sz="8" w:space="0" w:color="0A91D0" w:themeColor="accent5"/>
          <w:bottom w:val="single" w:sz="8" w:space="0" w:color="0A91D0" w:themeColor="accent5"/>
          <w:right w:val="single" w:sz="8" w:space="0" w:color="0A91D0" w:themeColor="accent5"/>
          <w:insideV w:val="single" w:sz="8" w:space="0" w:color="0A91D0" w:themeColor="accent5"/>
        </w:tcBorders>
        <w:shd w:val="clear" w:color="auto" w:fill="B9E6FB" w:themeFill="accent5" w:themeFillTint="3F"/>
      </w:tcPr>
    </w:tblStylePr>
    <w:tblStylePr w:type="band2Horz">
      <w:tblPr/>
      <w:tcPr>
        <w:tcBorders>
          <w:top w:val="single" w:sz="8" w:space="0" w:color="0A91D0" w:themeColor="accent5"/>
          <w:left w:val="single" w:sz="8" w:space="0" w:color="0A91D0" w:themeColor="accent5"/>
          <w:bottom w:val="single" w:sz="8" w:space="0" w:color="0A91D0" w:themeColor="accent5"/>
          <w:right w:val="single" w:sz="8" w:space="0" w:color="0A91D0" w:themeColor="accent5"/>
          <w:insideV w:val="single" w:sz="8" w:space="0" w:color="0A91D0"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insideH w:val="single" w:sz="8" w:space="0" w:color="0E9E9D" w:themeColor="accent6"/>
        <w:insideV w:val="single" w:sz="8" w:space="0" w:color="0E9E9D"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E9E9D" w:themeColor="accent6"/>
          <w:left w:val="single" w:sz="8" w:space="0" w:color="0E9E9D" w:themeColor="accent6"/>
          <w:bottom w:val="single" w:sz="18" w:space="0" w:color="0E9E9D" w:themeColor="accent6"/>
          <w:right w:val="single" w:sz="8" w:space="0" w:color="0E9E9D" w:themeColor="accent6"/>
          <w:insideH w:val="nil"/>
          <w:insideV w:val="single" w:sz="8" w:space="0" w:color="0E9E9D"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E9E9D" w:themeColor="accent6"/>
          <w:left w:val="single" w:sz="8" w:space="0" w:color="0E9E9D" w:themeColor="accent6"/>
          <w:bottom w:val="single" w:sz="8" w:space="0" w:color="0E9E9D" w:themeColor="accent6"/>
          <w:right w:val="single" w:sz="8" w:space="0" w:color="0E9E9D" w:themeColor="accent6"/>
          <w:insideH w:val="nil"/>
          <w:insideV w:val="single" w:sz="8" w:space="0" w:color="0E9E9D"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tcPr>
    </w:tblStylePr>
    <w:tblStylePr w:type="band1Vert">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shd w:val="clear" w:color="auto" w:fill="B2F8F7" w:themeFill="accent6" w:themeFillTint="3F"/>
      </w:tcPr>
    </w:tblStylePr>
    <w:tblStylePr w:type="band1Horz">
      <w:tblPr/>
      <w:tcPr>
        <w:tcBorders>
          <w:top w:val="single" w:sz="8" w:space="0" w:color="0E9E9D" w:themeColor="accent6"/>
          <w:left w:val="single" w:sz="8" w:space="0" w:color="0E9E9D" w:themeColor="accent6"/>
          <w:bottom w:val="single" w:sz="8" w:space="0" w:color="0E9E9D" w:themeColor="accent6"/>
          <w:right w:val="single" w:sz="8" w:space="0" w:color="0E9E9D" w:themeColor="accent6"/>
          <w:insideV w:val="single" w:sz="8" w:space="0" w:color="0E9E9D" w:themeColor="accent6"/>
        </w:tcBorders>
        <w:shd w:val="clear" w:color="auto" w:fill="B2F8F7" w:themeFill="accent6" w:themeFillTint="3F"/>
      </w:tcPr>
    </w:tblStylePr>
    <w:tblStylePr w:type="band2Horz">
      <w:tblPr/>
      <w:tcPr>
        <w:tcBorders>
          <w:top w:val="single" w:sz="8" w:space="0" w:color="0E9E9D" w:themeColor="accent6"/>
          <w:left w:val="single" w:sz="8" w:space="0" w:color="0E9E9D" w:themeColor="accent6"/>
          <w:bottom w:val="single" w:sz="8" w:space="0" w:color="0E9E9D" w:themeColor="accent6"/>
          <w:right w:val="single" w:sz="8" w:space="0" w:color="0E9E9D" w:themeColor="accent6"/>
          <w:insideV w:val="single" w:sz="8" w:space="0" w:color="0E9E9D"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tblBorders>
    </w:tblPr>
    <w:tblStylePr w:type="firstRow">
      <w:pPr>
        <w:spacing w:before="0" w:after="0" w:line="240" w:lineRule="auto"/>
      </w:pPr>
      <w:rPr>
        <w:b/>
        <w:bCs/>
        <w:color w:val="FFFFFF" w:themeColor="background1"/>
      </w:rPr>
      <w:tblPr/>
      <w:tcPr>
        <w:shd w:val="clear" w:color="auto" w:fill="F89F65" w:themeFill="accent1"/>
      </w:tcPr>
    </w:tblStylePr>
    <w:tblStylePr w:type="lastRow">
      <w:pPr>
        <w:spacing w:before="0" w:after="0" w:line="240" w:lineRule="auto"/>
      </w:pPr>
      <w:rPr>
        <w:b/>
        <w:bCs/>
      </w:rPr>
      <w:tblPr/>
      <w:tcPr>
        <w:tcBorders>
          <w:top w:val="double" w:sz="6" w:space="0" w:color="F89F65" w:themeColor="accent1"/>
          <w:left w:val="single" w:sz="8" w:space="0" w:color="F89F65" w:themeColor="accent1"/>
          <w:bottom w:val="single" w:sz="8" w:space="0" w:color="F89F65" w:themeColor="accent1"/>
          <w:right w:val="single" w:sz="8" w:space="0" w:color="F89F65" w:themeColor="accent1"/>
        </w:tcBorders>
      </w:tcPr>
    </w:tblStylePr>
    <w:tblStylePr w:type="firstCol">
      <w:rPr>
        <w:b/>
        <w:bCs/>
      </w:rPr>
    </w:tblStylePr>
    <w:tblStylePr w:type="lastCol">
      <w:rPr>
        <w:b/>
        <w:bCs/>
      </w:rPr>
    </w:tblStylePr>
    <w:tblStylePr w:type="band1Vert">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tcPr>
    </w:tblStylePr>
    <w:tblStylePr w:type="band1Horz">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tblBorders>
    </w:tblPr>
    <w:tblStylePr w:type="firstRow">
      <w:pPr>
        <w:spacing w:before="0" w:after="0" w:line="240" w:lineRule="auto"/>
      </w:pPr>
      <w:rPr>
        <w:b/>
        <w:bCs/>
        <w:color w:val="FFFFFF" w:themeColor="background1"/>
      </w:rPr>
      <w:tblPr/>
      <w:tcPr>
        <w:shd w:val="clear" w:color="auto" w:fill="FEDE41" w:themeFill="accent2"/>
      </w:tcPr>
    </w:tblStylePr>
    <w:tblStylePr w:type="lastRow">
      <w:pPr>
        <w:spacing w:before="0" w:after="0" w:line="240" w:lineRule="auto"/>
      </w:pPr>
      <w:rPr>
        <w:b/>
        <w:bCs/>
      </w:rPr>
      <w:tblPr/>
      <w:tcPr>
        <w:tcBorders>
          <w:top w:val="double" w:sz="6" w:space="0" w:color="FEDE41" w:themeColor="accent2"/>
          <w:left w:val="single" w:sz="8" w:space="0" w:color="FEDE41" w:themeColor="accent2"/>
          <w:bottom w:val="single" w:sz="8" w:space="0" w:color="FEDE41" w:themeColor="accent2"/>
          <w:right w:val="single" w:sz="8" w:space="0" w:color="FEDE41" w:themeColor="accent2"/>
        </w:tcBorders>
      </w:tcPr>
    </w:tblStylePr>
    <w:tblStylePr w:type="firstCol">
      <w:rPr>
        <w:b/>
        <w:bCs/>
      </w:rPr>
    </w:tblStylePr>
    <w:tblStylePr w:type="lastCol">
      <w:rPr>
        <w:b/>
        <w:bCs/>
      </w:rPr>
    </w:tblStylePr>
    <w:tblStylePr w:type="band1Vert">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tcPr>
    </w:tblStylePr>
    <w:tblStylePr w:type="band1Horz">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tblBorders>
    </w:tblPr>
    <w:tblStylePr w:type="firstRow">
      <w:pPr>
        <w:spacing w:before="0" w:after="0" w:line="240" w:lineRule="auto"/>
      </w:pPr>
      <w:rPr>
        <w:b/>
        <w:bCs/>
        <w:color w:val="FFFFFF" w:themeColor="background1"/>
      </w:rPr>
      <w:tblPr/>
      <w:tcPr>
        <w:shd w:val="clear" w:color="auto" w:fill="F26322" w:themeFill="accent3"/>
      </w:tcPr>
    </w:tblStylePr>
    <w:tblStylePr w:type="lastRow">
      <w:pPr>
        <w:spacing w:before="0" w:after="0" w:line="240" w:lineRule="auto"/>
      </w:pPr>
      <w:rPr>
        <w:b/>
        <w:bCs/>
      </w:rPr>
      <w:tblPr/>
      <w:tcPr>
        <w:tcBorders>
          <w:top w:val="double" w:sz="6" w:space="0" w:color="F26322" w:themeColor="accent3"/>
          <w:left w:val="single" w:sz="8" w:space="0" w:color="F26322" w:themeColor="accent3"/>
          <w:bottom w:val="single" w:sz="8" w:space="0" w:color="F26322" w:themeColor="accent3"/>
          <w:right w:val="single" w:sz="8" w:space="0" w:color="F26322" w:themeColor="accent3"/>
        </w:tcBorders>
      </w:tcPr>
    </w:tblStylePr>
    <w:tblStylePr w:type="firstCol">
      <w:rPr>
        <w:b/>
        <w:bCs/>
      </w:rPr>
    </w:tblStylePr>
    <w:tblStylePr w:type="lastCol">
      <w:rPr>
        <w:b/>
        <w:bCs/>
      </w:rPr>
    </w:tblStylePr>
    <w:tblStylePr w:type="band1Vert">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tcPr>
    </w:tblStylePr>
    <w:tblStylePr w:type="band1Horz">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tblBorders>
    </w:tblPr>
    <w:tblStylePr w:type="firstRow">
      <w:pPr>
        <w:spacing w:before="0" w:after="0" w:line="240" w:lineRule="auto"/>
      </w:pPr>
      <w:rPr>
        <w:b/>
        <w:bCs/>
        <w:color w:val="FFFFFF" w:themeColor="background1"/>
      </w:rPr>
      <w:tblPr/>
      <w:tcPr>
        <w:shd w:val="clear" w:color="auto" w:fill="0A91D0" w:themeFill="accent5"/>
      </w:tcPr>
    </w:tblStylePr>
    <w:tblStylePr w:type="lastRow">
      <w:pPr>
        <w:spacing w:before="0" w:after="0" w:line="240" w:lineRule="auto"/>
      </w:pPr>
      <w:rPr>
        <w:b/>
        <w:bCs/>
      </w:rPr>
      <w:tblPr/>
      <w:tcPr>
        <w:tcBorders>
          <w:top w:val="double" w:sz="6" w:space="0" w:color="0A91D0" w:themeColor="accent5"/>
          <w:left w:val="single" w:sz="8" w:space="0" w:color="0A91D0" w:themeColor="accent5"/>
          <w:bottom w:val="single" w:sz="8" w:space="0" w:color="0A91D0" w:themeColor="accent5"/>
          <w:right w:val="single" w:sz="8" w:space="0" w:color="0A91D0" w:themeColor="accent5"/>
        </w:tcBorders>
      </w:tcPr>
    </w:tblStylePr>
    <w:tblStylePr w:type="firstCol">
      <w:rPr>
        <w:b/>
        <w:bCs/>
      </w:rPr>
    </w:tblStylePr>
    <w:tblStylePr w:type="lastCol">
      <w:rPr>
        <w:b/>
        <w:bCs/>
      </w:rPr>
    </w:tblStylePr>
    <w:tblStylePr w:type="band1Vert">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tcPr>
    </w:tblStylePr>
    <w:tblStylePr w:type="band1Horz">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tblBorders>
    </w:tblPr>
    <w:tblStylePr w:type="firstRow">
      <w:pPr>
        <w:spacing w:before="0" w:after="0" w:line="240" w:lineRule="auto"/>
      </w:pPr>
      <w:rPr>
        <w:b/>
        <w:bCs/>
        <w:color w:val="FFFFFF" w:themeColor="background1"/>
      </w:rPr>
      <w:tblPr/>
      <w:tcPr>
        <w:shd w:val="clear" w:color="auto" w:fill="0E9E9D" w:themeFill="accent6"/>
      </w:tcPr>
    </w:tblStylePr>
    <w:tblStylePr w:type="lastRow">
      <w:pPr>
        <w:spacing w:before="0" w:after="0" w:line="240" w:lineRule="auto"/>
      </w:pPr>
      <w:rPr>
        <w:b/>
        <w:bCs/>
      </w:rPr>
      <w:tblPr/>
      <w:tcPr>
        <w:tcBorders>
          <w:top w:val="double" w:sz="6" w:space="0" w:color="0E9E9D" w:themeColor="accent6"/>
          <w:left w:val="single" w:sz="8" w:space="0" w:color="0E9E9D" w:themeColor="accent6"/>
          <w:bottom w:val="single" w:sz="8" w:space="0" w:color="0E9E9D" w:themeColor="accent6"/>
          <w:right w:val="single" w:sz="8" w:space="0" w:color="0E9E9D" w:themeColor="accent6"/>
        </w:tcBorders>
      </w:tcPr>
    </w:tblStylePr>
    <w:tblStylePr w:type="firstCol">
      <w:rPr>
        <w:b/>
        <w:bCs/>
      </w:rPr>
    </w:tblStylePr>
    <w:tblStylePr w:type="lastCol">
      <w:rPr>
        <w:b/>
        <w:bCs/>
      </w:rPr>
    </w:tblStylePr>
    <w:tblStylePr w:type="band1Vert">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tcPr>
    </w:tblStylePr>
    <w:tblStylePr w:type="band1Horz">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F46A11" w:themeColor="accent1" w:themeShade="BF"/>
    </w:rPr>
    <w:tblPr>
      <w:tblStyleRowBandSize w:val="1"/>
      <w:tblStyleColBandSize w:val="1"/>
      <w:tblBorders>
        <w:top w:val="single" w:sz="8" w:space="0" w:color="F89F65" w:themeColor="accent1"/>
        <w:bottom w:val="single" w:sz="8" w:space="0" w:color="F89F65" w:themeColor="accent1"/>
      </w:tblBorders>
    </w:tblPr>
    <w:tblStylePr w:type="firstRow">
      <w:pPr>
        <w:spacing w:before="0" w:after="0" w:line="240" w:lineRule="auto"/>
      </w:pPr>
      <w:rPr>
        <w:b/>
        <w:bCs/>
      </w:rPr>
      <w:tblPr/>
      <w:tcPr>
        <w:tcBorders>
          <w:top w:val="single" w:sz="8" w:space="0" w:color="F89F65" w:themeColor="accent1"/>
          <w:left w:val="nil"/>
          <w:bottom w:val="single" w:sz="8" w:space="0" w:color="F89F65" w:themeColor="accent1"/>
          <w:right w:val="nil"/>
          <w:insideH w:val="nil"/>
          <w:insideV w:val="nil"/>
        </w:tcBorders>
      </w:tcPr>
    </w:tblStylePr>
    <w:tblStylePr w:type="lastRow">
      <w:pPr>
        <w:spacing w:before="0" w:after="0" w:line="240" w:lineRule="auto"/>
      </w:pPr>
      <w:rPr>
        <w:b/>
        <w:bCs/>
      </w:rPr>
      <w:tblPr/>
      <w:tcPr>
        <w:tcBorders>
          <w:top w:val="single" w:sz="8" w:space="0" w:color="F89F65" w:themeColor="accent1"/>
          <w:left w:val="nil"/>
          <w:bottom w:val="single" w:sz="8" w:space="0" w:color="F89F6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7D8" w:themeFill="accent1" w:themeFillTint="3F"/>
      </w:tcPr>
    </w:tblStylePr>
    <w:tblStylePr w:type="band1Horz">
      <w:tblPr/>
      <w:tcPr>
        <w:tcBorders>
          <w:left w:val="nil"/>
          <w:right w:val="nil"/>
          <w:insideH w:val="nil"/>
          <w:insideV w:val="nil"/>
        </w:tcBorders>
        <w:shd w:val="clear" w:color="auto" w:fill="FDE7D8" w:themeFill="accent1" w:themeFillTint="3F"/>
      </w:tcPr>
    </w:tblStylePr>
  </w:style>
  <w:style w:type="table" w:styleId="LightShading-Accent2">
    <w:name w:val="Light Shading Accent 2"/>
    <w:basedOn w:val="TableNormal"/>
    <w:uiPriority w:val="60"/>
    <w:semiHidden/>
    <w:rsid w:val="0058629F"/>
    <w:rPr>
      <w:color w:val="EDC401" w:themeColor="accent2" w:themeShade="BF"/>
    </w:rPr>
    <w:tblPr>
      <w:tblStyleRowBandSize w:val="1"/>
      <w:tblStyleColBandSize w:val="1"/>
      <w:tblBorders>
        <w:top w:val="single" w:sz="8" w:space="0" w:color="FEDE41" w:themeColor="accent2"/>
        <w:bottom w:val="single" w:sz="8" w:space="0" w:color="FEDE41" w:themeColor="accent2"/>
      </w:tblBorders>
    </w:tblPr>
    <w:tblStylePr w:type="firstRow">
      <w:pPr>
        <w:spacing w:before="0" w:after="0" w:line="240" w:lineRule="auto"/>
      </w:pPr>
      <w:rPr>
        <w:b/>
        <w:bCs/>
      </w:rPr>
      <w:tblPr/>
      <w:tcPr>
        <w:tcBorders>
          <w:top w:val="single" w:sz="8" w:space="0" w:color="FEDE41" w:themeColor="accent2"/>
          <w:left w:val="nil"/>
          <w:bottom w:val="single" w:sz="8" w:space="0" w:color="FEDE41" w:themeColor="accent2"/>
          <w:right w:val="nil"/>
          <w:insideH w:val="nil"/>
          <w:insideV w:val="nil"/>
        </w:tcBorders>
      </w:tcPr>
    </w:tblStylePr>
    <w:tblStylePr w:type="lastRow">
      <w:pPr>
        <w:spacing w:before="0" w:after="0" w:line="240" w:lineRule="auto"/>
      </w:pPr>
      <w:rPr>
        <w:b/>
        <w:bCs/>
      </w:rPr>
      <w:tblPr/>
      <w:tcPr>
        <w:tcBorders>
          <w:top w:val="single" w:sz="8" w:space="0" w:color="FEDE41" w:themeColor="accent2"/>
          <w:left w:val="nil"/>
          <w:bottom w:val="single" w:sz="8" w:space="0" w:color="FEDE41"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EF6CF" w:themeFill="accent2" w:themeFillTint="3F"/>
      </w:tcPr>
    </w:tblStylePr>
    <w:tblStylePr w:type="band1Horz">
      <w:tblPr/>
      <w:tcPr>
        <w:tcBorders>
          <w:left w:val="nil"/>
          <w:right w:val="nil"/>
          <w:insideH w:val="nil"/>
          <w:insideV w:val="nil"/>
        </w:tcBorders>
        <w:shd w:val="clear" w:color="auto" w:fill="FEF6CF" w:themeFill="accent2" w:themeFillTint="3F"/>
      </w:tcPr>
    </w:tblStylePr>
  </w:style>
  <w:style w:type="table" w:styleId="LightShading-Accent3">
    <w:name w:val="Light Shading Accent 3"/>
    <w:basedOn w:val="TableNormal"/>
    <w:uiPriority w:val="60"/>
    <w:semiHidden/>
    <w:rsid w:val="0058629F"/>
    <w:rPr>
      <w:color w:val="C3440B" w:themeColor="accent3" w:themeShade="BF"/>
    </w:rPr>
    <w:tblPr>
      <w:tblStyleRowBandSize w:val="1"/>
      <w:tblStyleColBandSize w:val="1"/>
      <w:tblBorders>
        <w:top w:val="single" w:sz="8" w:space="0" w:color="F26322" w:themeColor="accent3"/>
        <w:bottom w:val="single" w:sz="8" w:space="0" w:color="F26322" w:themeColor="accent3"/>
      </w:tblBorders>
    </w:tblPr>
    <w:tblStylePr w:type="firstRow">
      <w:pPr>
        <w:spacing w:before="0" w:after="0" w:line="240" w:lineRule="auto"/>
      </w:pPr>
      <w:rPr>
        <w:b/>
        <w:bCs/>
      </w:rPr>
      <w:tblPr/>
      <w:tcPr>
        <w:tcBorders>
          <w:top w:val="single" w:sz="8" w:space="0" w:color="F26322" w:themeColor="accent3"/>
          <w:left w:val="nil"/>
          <w:bottom w:val="single" w:sz="8" w:space="0" w:color="F26322" w:themeColor="accent3"/>
          <w:right w:val="nil"/>
          <w:insideH w:val="nil"/>
          <w:insideV w:val="nil"/>
        </w:tcBorders>
      </w:tcPr>
    </w:tblStylePr>
    <w:tblStylePr w:type="lastRow">
      <w:pPr>
        <w:spacing w:before="0" w:after="0" w:line="240" w:lineRule="auto"/>
      </w:pPr>
      <w:rPr>
        <w:b/>
        <w:bCs/>
      </w:rPr>
      <w:tblPr/>
      <w:tcPr>
        <w:tcBorders>
          <w:top w:val="single" w:sz="8" w:space="0" w:color="F26322" w:themeColor="accent3"/>
          <w:left w:val="nil"/>
          <w:bottom w:val="single" w:sz="8" w:space="0" w:color="F26322"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BD8C8" w:themeFill="accent3" w:themeFillTint="3F"/>
      </w:tcPr>
    </w:tblStylePr>
    <w:tblStylePr w:type="band1Horz">
      <w:tblPr/>
      <w:tcPr>
        <w:tcBorders>
          <w:left w:val="nil"/>
          <w:right w:val="nil"/>
          <w:insideH w:val="nil"/>
          <w:insideV w:val="nil"/>
        </w:tcBorders>
        <w:shd w:val="clear" w:color="auto" w:fill="FBD8C8"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076B9B" w:themeColor="accent5" w:themeShade="BF"/>
    </w:rPr>
    <w:tblPr>
      <w:tblStyleRowBandSize w:val="1"/>
      <w:tblStyleColBandSize w:val="1"/>
      <w:tblBorders>
        <w:top w:val="single" w:sz="8" w:space="0" w:color="0A91D0" w:themeColor="accent5"/>
        <w:bottom w:val="single" w:sz="8" w:space="0" w:color="0A91D0" w:themeColor="accent5"/>
      </w:tblBorders>
    </w:tblPr>
    <w:tblStylePr w:type="firstRow">
      <w:pPr>
        <w:spacing w:before="0" w:after="0" w:line="240" w:lineRule="auto"/>
      </w:pPr>
      <w:rPr>
        <w:b/>
        <w:bCs/>
      </w:rPr>
      <w:tblPr/>
      <w:tcPr>
        <w:tcBorders>
          <w:top w:val="single" w:sz="8" w:space="0" w:color="0A91D0" w:themeColor="accent5"/>
          <w:left w:val="nil"/>
          <w:bottom w:val="single" w:sz="8" w:space="0" w:color="0A91D0" w:themeColor="accent5"/>
          <w:right w:val="nil"/>
          <w:insideH w:val="nil"/>
          <w:insideV w:val="nil"/>
        </w:tcBorders>
      </w:tcPr>
    </w:tblStylePr>
    <w:tblStylePr w:type="lastRow">
      <w:pPr>
        <w:spacing w:before="0" w:after="0" w:line="240" w:lineRule="auto"/>
      </w:pPr>
      <w:rPr>
        <w:b/>
        <w:bCs/>
      </w:rPr>
      <w:tblPr/>
      <w:tcPr>
        <w:tcBorders>
          <w:top w:val="single" w:sz="8" w:space="0" w:color="0A91D0" w:themeColor="accent5"/>
          <w:left w:val="nil"/>
          <w:bottom w:val="single" w:sz="8" w:space="0" w:color="0A91D0"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9E6FB" w:themeFill="accent5" w:themeFillTint="3F"/>
      </w:tcPr>
    </w:tblStylePr>
    <w:tblStylePr w:type="band1Horz">
      <w:tblPr/>
      <w:tcPr>
        <w:tcBorders>
          <w:left w:val="nil"/>
          <w:right w:val="nil"/>
          <w:insideH w:val="nil"/>
          <w:insideV w:val="nil"/>
        </w:tcBorders>
        <w:shd w:val="clear" w:color="auto" w:fill="B9E6FB" w:themeFill="accent5" w:themeFillTint="3F"/>
      </w:tcPr>
    </w:tblStylePr>
  </w:style>
  <w:style w:type="table" w:styleId="LightShading-Accent6">
    <w:name w:val="Light Shading Accent 6"/>
    <w:basedOn w:val="TableNormal"/>
    <w:uiPriority w:val="60"/>
    <w:semiHidden/>
    <w:rsid w:val="0058629F"/>
    <w:rPr>
      <w:color w:val="0A7675" w:themeColor="accent6" w:themeShade="BF"/>
    </w:rPr>
    <w:tblPr>
      <w:tblStyleRowBandSize w:val="1"/>
      <w:tblStyleColBandSize w:val="1"/>
      <w:tblBorders>
        <w:top w:val="single" w:sz="8" w:space="0" w:color="0E9E9D" w:themeColor="accent6"/>
        <w:bottom w:val="single" w:sz="8" w:space="0" w:color="0E9E9D" w:themeColor="accent6"/>
      </w:tblBorders>
    </w:tblPr>
    <w:tblStylePr w:type="firstRow">
      <w:pPr>
        <w:spacing w:before="0" w:after="0" w:line="240" w:lineRule="auto"/>
      </w:pPr>
      <w:rPr>
        <w:b/>
        <w:bCs/>
      </w:rPr>
      <w:tblPr/>
      <w:tcPr>
        <w:tcBorders>
          <w:top w:val="single" w:sz="8" w:space="0" w:color="0E9E9D" w:themeColor="accent6"/>
          <w:left w:val="nil"/>
          <w:bottom w:val="single" w:sz="8" w:space="0" w:color="0E9E9D" w:themeColor="accent6"/>
          <w:right w:val="nil"/>
          <w:insideH w:val="nil"/>
          <w:insideV w:val="nil"/>
        </w:tcBorders>
      </w:tcPr>
    </w:tblStylePr>
    <w:tblStylePr w:type="lastRow">
      <w:pPr>
        <w:spacing w:before="0" w:after="0" w:line="240" w:lineRule="auto"/>
      </w:pPr>
      <w:rPr>
        <w:b/>
        <w:bCs/>
      </w:rPr>
      <w:tblPr/>
      <w:tcPr>
        <w:tcBorders>
          <w:top w:val="single" w:sz="8" w:space="0" w:color="0E9E9D" w:themeColor="accent6"/>
          <w:left w:val="nil"/>
          <w:bottom w:val="single" w:sz="8" w:space="0" w:color="0E9E9D"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2F8F7" w:themeFill="accent6" w:themeFillTint="3F"/>
      </w:tcPr>
    </w:tblStylePr>
    <w:tblStylePr w:type="band1Horz">
      <w:tblPr/>
      <w:tcPr>
        <w:tcBorders>
          <w:left w:val="nil"/>
          <w:right w:val="nil"/>
          <w:insideH w:val="nil"/>
          <w:insideV w:val="nil"/>
        </w:tcBorders>
        <w:shd w:val="clear" w:color="auto" w:fill="B2F8F7"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FAC5A2" w:themeColor="accent1" w:themeTint="99"/>
        </w:tcBorders>
      </w:tcPr>
    </w:tblStylePr>
    <w:tblStylePr w:type="lastRow">
      <w:rPr>
        <w:b/>
        <w:bCs/>
      </w:rPr>
      <w:tblPr/>
      <w:tcPr>
        <w:tcBorders>
          <w:top w:val="single" w:sz="4" w:space="0" w:color="FAC5A2" w:themeColor="accent1" w:themeTint="99"/>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FEEA8C" w:themeColor="accent2" w:themeTint="99"/>
        </w:tcBorders>
      </w:tcPr>
    </w:tblStylePr>
    <w:tblStylePr w:type="lastRow">
      <w:rPr>
        <w:b/>
        <w:bCs/>
      </w:rPr>
      <w:tblPr/>
      <w:tcPr>
        <w:tcBorders>
          <w:top w:val="single" w:sz="4" w:space="0" w:color="FEEA8C" w:themeColor="accent2" w:themeTint="99"/>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F7A07A" w:themeColor="accent3" w:themeTint="99"/>
        </w:tcBorders>
      </w:tcPr>
    </w:tblStylePr>
    <w:tblStylePr w:type="lastRow">
      <w:rPr>
        <w:b/>
        <w:bCs/>
      </w:rPr>
      <w:tblPr/>
      <w:tcPr>
        <w:tcBorders>
          <w:top w:val="single" w:sz="4" w:space="0" w:color="F7A07A" w:themeColor="accent3" w:themeTint="99"/>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57C3F7" w:themeColor="accent5" w:themeTint="99"/>
        </w:tcBorders>
      </w:tcPr>
    </w:tblStylePr>
    <w:tblStylePr w:type="lastRow">
      <w:rPr>
        <w:b/>
        <w:bCs/>
      </w:rPr>
      <w:tblPr/>
      <w:tcPr>
        <w:tcBorders>
          <w:top w:val="single" w:sz="4" w:space="0" w:color="57C3F7" w:themeColor="accent5" w:themeTint="99"/>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44EEED" w:themeColor="accent6" w:themeTint="99"/>
        </w:tcBorders>
      </w:tcPr>
    </w:tblStylePr>
    <w:tblStylePr w:type="lastRow">
      <w:rPr>
        <w:b/>
        <w:bCs/>
      </w:rPr>
      <w:tblPr/>
      <w:tcPr>
        <w:tcBorders>
          <w:top w:val="single" w:sz="4" w:space="0" w:color="44EEED" w:themeColor="accent6" w:themeTint="99"/>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FAC5A2" w:themeColor="accent1" w:themeTint="99"/>
        <w:bottom w:val="single" w:sz="4" w:space="0" w:color="FAC5A2" w:themeColor="accent1" w:themeTint="99"/>
        <w:insideH w:val="single" w:sz="4" w:space="0" w:color="FAC5A2"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FEEA8C" w:themeColor="accent2" w:themeTint="99"/>
        <w:bottom w:val="single" w:sz="4" w:space="0" w:color="FEEA8C" w:themeColor="accent2" w:themeTint="99"/>
        <w:insideH w:val="single" w:sz="4" w:space="0" w:color="FEEA8C"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F7A07A" w:themeColor="accent3" w:themeTint="99"/>
        <w:bottom w:val="single" w:sz="4" w:space="0" w:color="F7A07A" w:themeColor="accent3" w:themeTint="99"/>
        <w:insideH w:val="single" w:sz="4" w:space="0" w:color="F7A07A"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57C3F7" w:themeColor="accent5" w:themeTint="99"/>
        <w:bottom w:val="single" w:sz="4" w:space="0" w:color="57C3F7" w:themeColor="accent5" w:themeTint="99"/>
        <w:insideH w:val="single" w:sz="4" w:space="0" w:color="57C3F7"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44EEED" w:themeColor="accent6" w:themeTint="99"/>
        <w:bottom w:val="single" w:sz="4" w:space="0" w:color="44EEED" w:themeColor="accent6" w:themeTint="99"/>
        <w:insideH w:val="single" w:sz="4" w:space="0" w:color="44EEED"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F89F65" w:themeColor="accent1"/>
        <w:left w:val="single" w:sz="4" w:space="0" w:color="F89F65" w:themeColor="accent1"/>
        <w:bottom w:val="single" w:sz="4" w:space="0" w:color="F89F65" w:themeColor="accent1"/>
        <w:right w:val="single" w:sz="4" w:space="0" w:color="F89F65" w:themeColor="accent1"/>
      </w:tblBorders>
    </w:tblPr>
    <w:tblStylePr w:type="firstRow">
      <w:rPr>
        <w:b/>
        <w:bCs/>
        <w:color w:val="FFFFFF" w:themeColor="background1"/>
      </w:rPr>
      <w:tblPr/>
      <w:tcPr>
        <w:shd w:val="clear" w:color="auto" w:fill="F89F65" w:themeFill="accent1"/>
      </w:tcPr>
    </w:tblStylePr>
    <w:tblStylePr w:type="lastRow">
      <w:rPr>
        <w:b/>
        <w:bCs/>
      </w:rPr>
      <w:tblPr/>
      <w:tcPr>
        <w:tcBorders>
          <w:top w:val="double" w:sz="4" w:space="0" w:color="F89F65"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89F65" w:themeColor="accent1"/>
          <w:right w:val="single" w:sz="4" w:space="0" w:color="F89F65" w:themeColor="accent1"/>
        </w:tcBorders>
      </w:tcPr>
    </w:tblStylePr>
    <w:tblStylePr w:type="band1Horz">
      <w:tblPr/>
      <w:tcPr>
        <w:tcBorders>
          <w:top w:val="single" w:sz="4" w:space="0" w:color="F89F65" w:themeColor="accent1"/>
          <w:bottom w:val="single" w:sz="4" w:space="0" w:color="F89F65"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89F65" w:themeColor="accent1"/>
          <w:left w:val="nil"/>
        </w:tcBorders>
      </w:tcPr>
    </w:tblStylePr>
    <w:tblStylePr w:type="swCell">
      <w:tblPr/>
      <w:tcPr>
        <w:tcBorders>
          <w:top w:val="double" w:sz="4" w:space="0" w:color="F89F65"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FEDE41" w:themeColor="accent2"/>
        <w:left w:val="single" w:sz="4" w:space="0" w:color="FEDE41" w:themeColor="accent2"/>
        <w:bottom w:val="single" w:sz="4" w:space="0" w:color="FEDE41" w:themeColor="accent2"/>
        <w:right w:val="single" w:sz="4" w:space="0" w:color="FEDE41" w:themeColor="accent2"/>
      </w:tblBorders>
    </w:tblPr>
    <w:tblStylePr w:type="firstRow">
      <w:rPr>
        <w:b/>
        <w:bCs/>
        <w:color w:val="FFFFFF" w:themeColor="background1"/>
      </w:rPr>
      <w:tblPr/>
      <w:tcPr>
        <w:shd w:val="clear" w:color="auto" w:fill="FEDE41" w:themeFill="accent2"/>
      </w:tcPr>
    </w:tblStylePr>
    <w:tblStylePr w:type="lastRow">
      <w:rPr>
        <w:b/>
        <w:bCs/>
      </w:rPr>
      <w:tblPr/>
      <w:tcPr>
        <w:tcBorders>
          <w:top w:val="double" w:sz="4" w:space="0" w:color="FEDE41"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EDE41" w:themeColor="accent2"/>
          <w:right w:val="single" w:sz="4" w:space="0" w:color="FEDE41" w:themeColor="accent2"/>
        </w:tcBorders>
      </w:tcPr>
    </w:tblStylePr>
    <w:tblStylePr w:type="band1Horz">
      <w:tblPr/>
      <w:tcPr>
        <w:tcBorders>
          <w:top w:val="single" w:sz="4" w:space="0" w:color="FEDE41" w:themeColor="accent2"/>
          <w:bottom w:val="single" w:sz="4" w:space="0" w:color="FEDE41"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EDE41" w:themeColor="accent2"/>
          <w:left w:val="nil"/>
        </w:tcBorders>
      </w:tcPr>
    </w:tblStylePr>
    <w:tblStylePr w:type="swCell">
      <w:tblPr/>
      <w:tcPr>
        <w:tcBorders>
          <w:top w:val="double" w:sz="4" w:space="0" w:color="FEDE41"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F26322" w:themeColor="accent3"/>
        <w:left w:val="single" w:sz="4" w:space="0" w:color="F26322" w:themeColor="accent3"/>
        <w:bottom w:val="single" w:sz="4" w:space="0" w:color="F26322" w:themeColor="accent3"/>
        <w:right w:val="single" w:sz="4" w:space="0" w:color="F26322" w:themeColor="accent3"/>
      </w:tblBorders>
    </w:tblPr>
    <w:tblStylePr w:type="firstRow">
      <w:rPr>
        <w:b/>
        <w:bCs/>
        <w:color w:val="FFFFFF" w:themeColor="background1"/>
      </w:rPr>
      <w:tblPr/>
      <w:tcPr>
        <w:shd w:val="clear" w:color="auto" w:fill="F26322" w:themeFill="accent3"/>
      </w:tcPr>
    </w:tblStylePr>
    <w:tblStylePr w:type="lastRow">
      <w:rPr>
        <w:b/>
        <w:bCs/>
      </w:rPr>
      <w:tblPr/>
      <w:tcPr>
        <w:tcBorders>
          <w:top w:val="double" w:sz="4" w:space="0" w:color="F26322"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26322" w:themeColor="accent3"/>
          <w:right w:val="single" w:sz="4" w:space="0" w:color="F26322" w:themeColor="accent3"/>
        </w:tcBorders>
      </w:tcPr>
    </w:tblStylePr>
    <w:tblStylePr w:type="band1Horz">
      <w:tblPr/>
      <w:tcPr>
        <w:tcBorders>
          <w:top w:val="single" w:sz="4" w:space="0" w:color="F26322" w:themeColor="accent3"/>
          <w:bottom w:val="single" w:sz="4" w:space="0" w:color="F26322"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26322" w:themeColor="accent3"/>
          <w:left w:val="nil"/>
        </w:tcBorders>
      </w:tcPr>
    </w:tblStylePr>
    <w:tblStylePr w:type="swCell">
      <w:tblPr/>
      <w:tcPr>
        <w:tcBorders>
          <w:top w:val="double" w:sz="4" w:space="0" w:color="F26322"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0A91D0" w:themeColor="accent5"/>
        <w:left w:val="single" w:sz="4" w:space="0" w:color="0A91D0" w:themeColor="accent5"/>
        <w:bottom w:val="single" w:sz="4" w:space="0" w:color="0A91D0" w:themeColor="accent5"/>
        <w:right w:val="single" w:sz="4" w:space="0" w:color="0A91D0" w:themeColor="accent5"/>
      </w:tblBorders>
    </w:tblPr>
    <w:tblStylePr w:type="firstRow">
      <w:rPr>
        <w:b/>
        <w:bCs/>
        <w:color w:val="FFFFFF" w:themeColor="background1"/>
      </w:rPr>
      <w:tblPr/>
      <w:tcPr>
        <w:shd w:val="clear" w:color="auto" w:fill="0A91D0" w:themeFill="accent5"/>
      </w:tcPr>
    </w:tblStylePr>
    <w:tblStylePr w:type="lastRow">
      <w:rPr>
        <w:b/>
        <w:bCs/>
      </w:rPr>
      <w:tblPr/>
      <w:tcPr>
        <w:tcBorders>
          <w:top w:val="double" w:sz="4" w:space="0" w:color="0A91D0"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A91D0" w:themeColor="accent5"/>
          <w:right w:val="single" w:sz="4" w:space="0" w:color="0A91D0" w:themeColor="accent5"/>
        </w:tcBorders>
      </w:tcPr>
    </w:tblStylePr>
    <w:tblStylePr w:type="band1Horz">
      <w:tblPr/>
      <w:tcPr>
        <w:tcBorders>
          <w:top w:val="single" w:sz="4" w:space="0" w:color="0A91D0" w:themeColor="accent5"/>
          <w:bottom w:val="single" w:sz="4" w:space="0" w:color="0A91D0"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A91D0" w:themeColor="accent5"/>
          <w:left w:val="nil"/>
        </w:tcBorders>
      </w:tcPr>
    </w:tblStylePr>
    <w:tblStylePr w:type="swCell">
      <w:tblPr/>
      <w:tcPr>
        <w:tcBorders>
          <w:top w:val="double" w:sz="4" w:space="0" w:color="0A91D0"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0E9E9D" w:themeColor="accent6"/>
        <w:left w:val="single" w:sz="4" w:space="0" w:color="0E9E9D" w:themeColor="accent6"/>
        <w:bottom w:val="single" w:sz="4" w:space="0" w:color="0E9E9D" w:themeColor="accent6"/>
        <w:right w:val="single" w:sz="4" w:space="0" w:color="0E9E9D" w:themeColor="accent6"/>
      </w:tblBorders>
    </w:tblPr>
    <w:tblStylePr w:type="firstRow">
      <w:rPr>
        <w:b/>
        <w:bCs/>
        <w:color w:val="FFFFFF" w:themeColor="background1"/>
      </w:rPr>
      <w:tblPr/>
      <w:tcPr>
        <w:shd w:val="clear" w:color="auto" w:fill="0E9E9D" w:themeFill="accent6"/>
      </w:tcPr>
    </w:tblStylePr>
    <w:tblStylePr w:type="lastRow">
      <w:rPr>
        <w:b/>
        <w:bCs/>
      </w:rPr>
      <w:tblPr/>
      <w:tcPr>
        <w:tcBorders>
          <w:top w:val="double" w:sz="4" w:space="0" w:color="0E9E9D"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E9E9D" w:themeColor="accent6"/>
          <w:right w:val="single" w:sz="4" w:space="0" w:color="0E9E9D" w:themeColor="accent6"/>
        </w:tcBorders>
      </w:tcPr>
    </w:tblStylePr>
    <w:tblStylePr w:type="band1Horz">
      <w:tblPr/>
      <w:tcPr>
        <w:tcBorders>
          <w:top w:val="single" w:sz="4" w:space="0" w:color="0E9E9D" w:themeColor="accent6"/>
          <w:bottom w:val="single" w:sz="4" w:space="0" w:color="0E9E9D"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E9E9D" w:themeColor="accent6"/>
          <w:left w:val="nil"/>
        </w:tcBorders>
      </w:tcPr>
    </w:tblStylePr>
    <w:tblStylePr w:type="swCell">
      <w:tblPr/>
      <w:tcPr>
        <w:tcBorders>
          <w:top w:val="double" w:sz="4" w:space="0" w:color="0E9E9D"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tblBorders>
    </w:tblPr>
    <w:tblStylePr w:type="firstRow">
      <w:rPr>
        <w:b/>
        <w:bCs/>
        <w:color w:val="FFFFFF" w:themeColor="background1"/>
      </w:rPr>
      <w:tblPr/>
      <w:tcPr>
        <w:tcBorders>
          <w:top w:val="single" w:sz="4" w:space="0" w:color="F89F65" w:themeColor="accent1"/>
          <w:left w:val="single" w:sz="4" w:space="0" w:color="F89F65" w:themeColor="accent1"/>
          <w:bottom w:val="single" w:sz="4" w:space="0" w:color="F89F65" w:themeColor="accent1"/>
          <w:right w:val="single" w:sz="4" w:space="0" w:color="F89F65" w:themeColor="accent1"/>
          <w:insideH w:val="nil"/>
        </w:tcBorders>
        <w:shd w:val="clear" w:color="auto" w:fill="F89F65" w:themeFill="accent1"/>
      </w:tcPr>
    </w:tblStylePr>
    <w:tblStylePr w:type="lastRow">
      <w:rPr>
        <w:b/>
        <w:bCs/>
      </w:rPr>
      <w:tblPr/>
      <w:tcPr>
        <w:tcBorders>
          <w:top w:val="double" w:sz="4" w:space="0" w:color="FAC5A2" w:themeColor="accent1" w:themeTint="99"/>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tblBorders>
    </w:tblPr>
    <w:tblStylePr w:type="firstRow">
      <w:rPr>
        <w:b/>
        <w:bCs/>
        <w:color w:val="FFFFFF" w:themeColor="background1"/>
      </w:rPr>
      <w:tblPr/>
      <w:tcPr>
        <w:tcBorders>
          <w:top w:val="single" w:sz="4" w:space="0" w:color="FEDE41" w:themeColor="accent2"/>
          <w:left w:val="single" w:sz="4" w:space="0" w:color="FEDE41" w:themeColor="accent2"/>
          <w:bottom w:val="single" w:sz="4" w:space="0" w:color="FEDE41" w:themeColor="accent2"/>
          <w:right w:val="single" w:sz="4" w:space="0" w:color="FEDE41" w:themeColor="accent2"/>
          <w:insideH w:val="nil"/>
        </w:tcBorders>
        <w:shd w:val="clear" w:color="auto" w:fill="FEDE41" w:themeFill="accent2"/>
      </w:tcPr>
    </w:tblStylePr>
    <w:tblStylePr w:type="lastRow">
      <w:rPr>
        <w:b/>
        <w:bCs/>
      </w:rPr>
      <w:tblPr/>
      <w:tcPr>
        <w:tcBorders>
          <w:top w:val="double" w:sz="4" w:space="0" w:color="FEEA8C" w:themeColor="accent2" w:themeTint="99"/>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tblBorders>
    </w:tblPr>
    <w:tblStylePr w:type="firstRow">
      <w:rPr>
        <w:b/>
        <w:bCs/>
        <w:color w:val="FFFFFF" w:themeColor="background1"/>
      </w:rPr>
      <w:tblPr/>
      <w:tcPr>
        <w:tcBorders>
          <w:top w:val="single" w:sz="4" w:space="0" w:color="F26322" w:themeColor="accent3"/>
          <w:left w:val="single" w:sz="4" w:space="0" w:color="F26322" w:themeColor="accent3"/>
          <w:bottom w:val="single" w:sz="4" w:space="0" w:color="F26322" w:themeColor="accent3"/>
          <w:right w:val="single" w:sz="4" w:space="0" w:color="F26322" w:themeColor="accent3"/>
          <w:insideH w:val="nil"/>
        </w:tcBorders>
        <w:shd w:val="clear" w:color="auto" w:fill="F26322" w:themeFill="accent3"/>
      </w:tcPr>
    </w:tblStylePr>
    <w:tblStylePr w:type="lastRow">
      <w:rPr>
        <w:b/>
        <w:bCs/>
      </w:rPr>
      <w:tblPr/>
      <w:tcPr>
        <w:tcBorders>
          <w:top w:val="double" w:sz="4" w:space="0" w:color="F7A07A" w:themeColor="accent3" w:themeTint="99"/>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tblBorders>
    </w:tblPr>
    <w:tblStylePr w:type="firstRow">
      <w:rPr>
        <w:b/>
        <w:bCs/>
        <w:color w:val="FFFFFF" w:themeColor="background1"/>
      </w:rPr>
      <w:tblPr/>
      <w:tcPr>
        <w:tcBorders>
          <w:top w:val="single" w:sz="4" w:space="0" w:color="0A91D0" w:themeColor="accent5"/>
          <w:left w:val="single" w:sz="4" w:space="0" w:color="0A91D0" w:themeColor="accent5"/>
          <w:bottom w:val="single" w:sz="4" w:space="0" w:color="0A91D0" w:themeColor="accent5"/>
          <w:right w:val="single" w:sz="4" w:space="0" w:color="0A91D0" w:themeColor="accent5"/>
          <w:insideH w:val="nil"/>
        </w:tcBorders>
        <w:shd w:val="clear" w:color="auto" w:fill="0A91D0" w:themeFill="accent5"/>
      </w:tcPr>
    </w:tblStylePr>
    <w:tblStylePr w:type="lastRow">
      <w:rPr>
        <w:b/>
        <w:bCs/>
      </w:rPr>
      <w:tblPr/>
      <w:tcPr>
        <w:tcBorders>
          <w:top w:val="double" w:sz="4" w:space="0" w:color="57C3F7" w:themeColor="accent5" w:themeTint="99"/>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tblBorders>
    </w:tblPr>
    <w:tblStylePr w:type="firstRow">
      <w:rPr>
        <w:b/>
        <w:bCs/>
        <w:color w:val="FFFFFF" w:themeColor="background1"/>
      </w:rPr>
      <w:tblPr/>
      <w:tcPr>
        <w:tcBorders>
          <w:top w:val="single" w:sz="4" w:space="0" w:color="0E9E9D" w:themeColor="accent6"/>
          <w:left w:val="single" w:sz="4" w:space="0" w:color="0E9E9D" w:themeColor="accent6"/>
          <w:bottom w:val="single" w:sz="4" w:space="0" w:color="0E9E9D" w:themeColor="accent6"/>
          <w:right w:val="single" w:sz="4" w:space="0" w:color="0E9E9D" w:themeColor="accent6"/>
          <w:insideH w:val="nil"/>
        </w:tcBorders>
        <w:shd w:val="clear" w:color="auto" w:fill="0E9E9D" w:themeFill="accent6"/>
      </w:tcPr>
    </w:tblStylePr>
    <w:tblStylePr w:type="lastRow">
      <w:rPr>
        <w:b/>
        <w:bCs/>
      </w:rPr>
      <w:tblPr/>
      <w:tcPr>
        <w:tcBorders>
          <w:top w:val="double" w:sz="4" w:space="0" w:color="44EEED" w:themeColor="accent6" w:themeTint="99"/>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F89F65" w:themeColor="accent1"/>
        <w:left w:val="single" w:sz="24" w:space="0" w:color="F89F65" w:themeColor="accent1"/>
        <w:bottom w:val="single" w:sz="24" w:space="0" w:color="F89F65" w:themeColor="accent1"/>
        <w:right w:val="single" w:sz="24" w:space="0" w:color="F89F65" w:themeColor="accent1"/>
      </w:tblBorders>
    </w:tblPr>
    <w:tcPr>
      <w:shd w:val="clear" w:color="auto" w:fill="F89F65"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FEDE41" w:themeColor="accent2"/>
        <w:left w:val="single" w:sz="24" w:space="0" w:color="FEDE41" w:themeColor="accent2"/>
        <w:bottom w:val="single" w:sz="24" w:space="0" w:color="FEDE41" w:themeColor="accent2"/>
        <w:right w:val="single" w:sz="24" w:space="0" w:color="FEDE41" w:themeColor="accent2"/>
      </w:tblBorders>
    </w:tblPr>
    <w:tcPr>
      <w:shd w:val="clear" w:color="auto" w:fill="FEDE41"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F26322" w:themeColor="accent3"/>
        <w:left w:val="single" w:sz="24" w:space="0" w:color="F26322" w:themeColor="accent3"/>
        <w:bottom w:val="single" w:sz="24" w:space="0" w:color="F26322" w:themeColor="accent3"/>
        <w:right w:val="single" w:sz="24" w:space="0" w:color="F26322" w:themeColor="accent3"/>
      </w:tblBorders>
    </w:tblPr>
    <w:tcPr>
      <w:shd w:val="clear" w:color="auto" w:fill="F26322"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0A91D0" w:themeColor="accent5"/>
        <w:left w:val="single" w:sz="24" w:space="0" w:color="0A91D0" w:themeColor="accent5"/>
        <w:bottom w:val="single" w:sz="24" w:space="0" w:color="0A91D0" w:themeColor="accent5"/>
        <w:right w:val="single" w:sz="24" w:space="0" w:color="0A91D0" w:themeColor="accent5"/>
      </w:tblBorders>
    </w:tblPr>
    <w:tcPr>
      <w:shd w:val="clear" w:color="auto" w:fill="0A91D0"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0E9E9D" w:themeColor="accent6"/>
        <w:left w:val="single" w:sz="24" w:space="0" w:color="0E9E9D" w:themeColor="accent6"/>
        <w:bottom w:val="single" w:sz="24" w:space="0" w:color="0E9E9D" w:themeColor="accent6"/>
        <w:right w:val="single" w:sz="24" w:space="0" w:color="0E9E9D" w:themeColor="accent6"/>
      </w:tblBorders>
    </w:tblPr>
    <w:tcPr>
      <w:shd w:val="clear" w:color="auto" w:fill="0E9E9D"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F46A11" w:themeColor="accent1" w:themeShade="BF"/>
    </w:rPr>
    <w:tblPr>
      <w:tblStyleRowBandSize w:val="1"/>
      <w:tblStyleColBandSize w:val="1"/>
      <w:tblBorders>
        <w:top w:val="single" w:sz="4" w:space="0" w:color="F89F65" w:themeColor="accent1"/>
        <w:bottom w:val="single" w:sz="4" w:space="0" w:color="F89F65" w:themeColor="accent1"/>
      </w:tblBorders>
    </w:tblPr>
    <w:tblStylePr w:type="firstRow">
      <w:rPr>
        <w:b/>
        <w:bCs/>
      </w:rPr>
      <w:tblPr/>
      <w:tcPr>
        <w:tcBorders>
          <w:bottom w:val="single" w:sz="4" w:space="0" w:color="F89F65" w:themeColor="accent1"/>
        </w:tcBorders>
      </w:tcPr>
    </w:tblStylePr>
    <w:tblStylePr w:type="lastRow">
      <w:rPr>
        <w:b/>
        <w:bCs/>
      </w:rPr>
      <w:tblPr/>
      <w:tcPr>
        <w:tcBorders>
          <w:top w:val="double" w:sz="4" w:space="0" w:color="F89F65" w:themeColor="accent1"/>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6Colorful-Accent2">
    <w:name w:val="List Table 6 Colorful Accent 2"/>
    <w:basedOn w:val="TableNormal"/>
    <w:uiPriority w:val="51"/>
    <w:semiHidden/>
    <w:rsid w:val="0058629F"/>
    <w:rPr>
      <w:color w:val="EDC401" w:themeColor="accent2" w:themeShade="BF"/>
    </w:rPr>
    <w:tblPr>
      <w:tblStyleRowBandSize w:val="1"/>
      <w:tblStyleColBandSize w:val="1"/>
      <w:tblBorders>
        <w:top w:val="single" w:sz="4" w:space="0" w:color="FEDE41" w:themeColor="accent2"/>
        <w:bottom w:val="single" w:sz="4" w:space="0" w:color="FEDE41" w:themeColor="accent2"/>
      </w:tblBorders>
    </w:tblPr>
    <w:tblStylePr w:type="firstRow">
      <w:rPr>
        <w:b/>
        <w:bCs/>
      </w:rPr>
      <w:tblPr/>
      <w:tcPr>
        <w:tcBorders>
          <w:bottom w:val="single" w:sz="4" w:space="0" w:color="FEDE41" w:themeColor="accent2"/>
        </w:tcBorders>
      </w:tcPr>
    </w:tblStylePr>
    <w:tblStylePr w:type="lastRow">
      <w:rPr>
        <w:b/>
        <w:bCs/>
      </w:rPr>
      <w:tblPr/>
      <w:tcPr>
        <w:tcBorders>
          <w:top w:val="double" w:sz="4" w:space="0" w:color="FEDE41" w:themeColor="accent2"/>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6Colorful-Accent3">
    <w:name w:val="List Table 6 Colorful Accent 3"/>
    <w:basedOn w:val="TableNormal"/>
    <w:uiPriority w:val="51"/>
    <w:semiHidden/>
    <w:rsid w:val="0058629F"/>
    <w:rPr>
      <w:color w:val="C3440B" w:themeColor="accent3" w:themeShade="BF"/>
    </w:rPr>
    <w:tblPr>
      <w:tblStyleRowBandSize w:val="1"/>
      <w:tblStyleColBandSize w:val="1"/>
      <w:tblBorders>
        <w:top w:val="single" w:sz="4" w:space="0" w:color="F26322" w:themeColor="accent3"/>
        <w:bottom w:val="single" w:sz="4" w:space="0" w:color="F26322" w:themeColor="accent3"/>
      </w:tblBorders>
    </w:tblPr>
    <w:tblStylePr w:type="firstRow">
      <w:rPr>
        <w:b/>
        <w:bCs/>
      </w:rPr>
      <w:tblPr/>
      <w:tcPr>
        <w:tcBorders>
          <w:bottom w:val="single" w:sz="4" w:space="0" w:color="F26322" w:themeColor="accent3"/>
        </w:tcBorders>
      </w:tcPr>
    </w:tblStylePr>
    <w:tblStylePr w:type="lastRow">
      <w:rPr>
        <w:b/>
        <w:bCs/>
      </w:rPr>
      <w:tblPr/>
      <w:tcPr>
        <w:tcBorders>
          <w:top w:val="double" w:sz="4" w:space="0" w:color="F26322" w:themeColor="accent3"/>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076B9B" w:themeColor="accent5" w:themeShade="BF"/>
    </w:rPr>
    <w:tblPr>
      <w:tblStyleRowBandSize w:val="1"/>
      <w:tblStyleColBandSize w:val="1"/>
      <w:tblBorders>
        <w:top w:val="single" w:sz="4" w:space="0" w:color="0A91D0" w:themeColor="accent5"/>
        <w:bottom w:val="single" w:sz="4" w:space="0" w:color="0A91D0" w:themeColor="accent5"/>
      </w:tblBorders>
    </w:tblPr>
    <w:tblStylePr w:type="firstRow">
      <w:rPr>
        <w:b/>
        <w:bCs/>
      </w:rPr>
      <w:tblPr/>
      <w:tcPr>
        <w:tcBorders>
          <w:bottom w:val="single" w:sz="4" w:space="0" w:color="0A91D0" w:themeColor="accent5"/>
        </w:tcBorders>
      </w:tcPr>
    </w:tblStylePr>
    <w:tblStylePr w:type="lastRow">
      <w:rPr>
        <w:b/>
        <w:bCs/>
      </w:rPr>
      <w:tblPr/>
      <w:tcPr>
        <w:tcBorders>
          <w:top w:val="double" w:sz="4" w:space="0" w:color="0A91D0" w:themeColor="accent5"/>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6Colorful-Accent6">
    <w:name w:val="List Table 6 Colorful Accent 6"/>
    <w:basedOn w:val="TableNormal"/>
    <w:uiPriority w:val="51"/>
    <w:semiHidden/>
    <w:rsid w:val="0058629F"/>
    <w:rPr>
      <w:color w:val="0A7675" w:themeColor="accent6" w:themeShade="BF"/>
    </w:rPr>
    <w:tblPr>
      <w:tblStyleRowBandSize w:val="1"/>
      <w:tblStyleColBandSize w:val="1"/>
      <w:tblBorders>
        <w:top w:val="single" w:sz="4" w:space="0" w:color="0E9E9D" w:themeColor="accent6"/>
        <w:bottom w:val="single" w:sz="4" w:space="0" w:color="0E9E9D" w:themeColor="accent6"/>
      </w:tblBorders>
    </w:tblPr>
    <w:tblStylePr w:type="firstRow">
      <w:rPr>
        <w:b/>
        <w:bCs/>
      </w:rPr>
      <w:tblPr/>
      <w:tcPr>
        <w:tcBorders>
          <w:bottom w:val="single" w:sz="4" w:space="0" w:color="0E9E9D" w:themeColor="accent6"/>
        </w:tcBorders>
      </w:tcPr>
    </w:tblStylePr>
    <w:tblStylePr w:type="lastRow">
      <w:rPr>
        <w:b/>
        <w:bCs/>
      </w:rPr>
      <w:tblPr/>
      <w:tcPr>
        <w:tcBorders>
          <w:top w:val="double" w:sz="4" w:space="0" w:color="0E9E9D" w:themeColor="accent6"/>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F46A1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89F65"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89F65"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89F65"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89F65" w:themeColor="accent1"/>
        </w:tcBorders>
        <w:shd w:val="clear" w:color="auto" w:fill="FFFFFF" w:themeFill="background1"/>
      </w:tcPr>
    </w:tblStylePr>
    <w:tblStylePr w:type="band1Vert">
      <w:tblPr/>
      <w:tcPr>
        <w:shd w:val="clear" w:color="auto" w:fill="FDEBE0" w:themeFill="accent1" w:themeFillTint="33"/>
      </w:tcPr>
    </w:tblStylePr>
    <w:tblStylePr w:type="band1Horz">
      <w:tblPr/>
      <w:tcPr>
        <w:shd w:val="clear" w:color="auto" w:fill="FDEBE0"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EDC401"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EDE41"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EDE41"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EDE41"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EDE41" w:themeColor="accent2"/>
        </w:tcBorders>
        <w:shd w:val="clear" w:color="auto" w:fill="FFFFFF" w:themeFill="background1"/>
      </w:tcPr>
    </w:tblStylePr>
    <w:tblStylePr w:type="band1Vert">
      <w:tblPr/>
      <w:tcPr>
        <w:shd w:val="clear" w:color="auto" w:fill="FEF8D8" w:themeFill="accent2" w:themeFillTint="33"/>
      </w:tcPr>
    </w:tblStylePr>
    <w:tblStylePr w:type="band1Horz">
      <w:tblPr/>
      <w:tcPr>
        <w:shd w:val="clear" w:color="auto" w:fill="FEF8D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C3440B"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26322"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26322"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26322"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26322" w:themeColor="accent3"/>
        </w:tcBorders>
        <w:shd w:val="clear" w:color="auto" w:fill="FFFFFF" w:themeFill="background1"/>
      </w:tcPr>
    </w:tblStylePr>
    <w:tblStylePr w:type="band1Vert">
      <w:tblPr/>
      <w:tcPr>
        <w:shd w:val="clear" w:color="auto" w:fill="FCDFD2" w:themeFill="accent3" w:themeFillTint="33"/>
      </w:tcPr>
    </w:tblStylePr>
    <w:tblStylePr w:type="band1Horz">
      <w:tblPr/>
      <w:tcPr>
        <w:shd w:val="clear" w:color="auto" w:fill="FCDFD2"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076B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A91D0"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A91D0"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A91D0"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A91D0" w:themeColor="accent5"/>
        </w:tcBorders>
        <w:shd w:val="clear" w:color="auto" w:fill="FFFFFF" w:themeFill="background1"/>
      </w:tcPr>
    </w:tblStylePr>
    <w:tblStylePr w:type="band1Vert">
      <w:tblPr/>
      <w:tcPr>
        <w:shd w:val="clear" w:color="auto" w:fill="C7EBFC" w:themeFill="accent5" w:themeFillTint="33"/>
      </w:tcPr>
    </w:tblStylePr>
    <w:tblStylePr w:type="band1Horz">
      <w:tblPr/>
      <w:tcPr>
        <w:shd w:val="clear" w:color="auto" w:fill="C7EBFC"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0A767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E9E9D"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E9E9D"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E9E9D"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E9E9D" w:themeColor="accent6"/>
        </w:tcBorders>
        <w:shd w:val="clear" w:color="auto" w:fill="FFFFFF" w:themeFill="background1"/>
      </w:tcPr>
    </w:tblStylePr>
    <w:tblStylePr w:type="band1Vert">
      <w:tblPr/>
      <w:tcPr>
        <w:shd w:val="clear" w:color="auto" w:fill="C0F9F9" w:themeFill="accent6" w:themeFillTint="33"/>
      </w:tcPr>
    </w:tblStylePr>
    <w:tblStylePr w:type="band1Horz">
      <w:tblPr/>
      <w:tcPr>
        <w:shd w:val="clear" w:color="auto" w:fill="C0F9F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single" w:sz="8" w:space="0" w:color="F9B68B" w:themeColor="accent1" w:themeTint="BF"/>
        <w:insideV w:val="single" w:sz="8" w:space="0" w:color="F9B68B" w:themeColor="accent1" w:themeTint="BF"/>
      </w:tblBorders>
    </w:tblPr>
    <w:tcPr>
      <w:shd w:val="clear" w:color="auto" w:fill="FDE7D8" w:themeFill="accent1" w:themeFillTint="3F"/>
    </w:tcPr>
    <w:tblStylePr w:type="firstRow">
      <w:rPr>
        <w:b/>
        <w:bCs/>
      </w:rPr>
    </w:tblStylePr>
    <w:tblStylePr w:type="lastRow">
      <w:rPr>
        <w:b/>
        <w:bCs/>
      </w:rPr>
      <w:tblPr/>
      <w:tcPr>
        <w:tcBorders>
          <w:top w:val="single" w:sz="18" w:space="0" w:color="F9B68B" w:themeColor="accent1" w:themeTint="BF"/>
        </w:tcBorders>
      </w:tcPr>
    </w:tblStylePr>
    <w:tblStylePr w:type="firstCol">
      <w:rPr>
        <w:b/>
        <w:bCs/>
      </w:rPr>
    </w:tblStylePr>
    <w:tblStylePr w:type="lastCol">
      <w:rPr>
        <w:b/>
        <w:bCs/>
      </w:rPr>
    </w:tblStylePr>
    <w:tblStylePr w:type="band1Vert">
      <w:tblPr/>
      <w:tcPr>
        <w:shd w:val="clear" w:color="auto" w:fill="FBCEB2" w:themeFill="accent1" w:themeFillTint="7F"/>
      </w:tcPr>
    </w:tblStylePr>
    <w:tblStylePr w:type="band1Horz">
      <w:tblPr/>
      <w:tcPr>
        <w:shd w:val="clear" w:color="auto" w:fill="FBCEB2"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single" w:sz="8" w:space="0" w:color="FEE570" w:themeColor="accent2" w:themeTint="BF"/>
        <w:insideV w:val="single" w:sz="8" w:space="0" w:color="FEE570" w:themeColor="accent2" w:themeTint="BF"/>
      </w:tblBorders>
    </w:tblPr>
    <w:tcPr>
      <w:shd w:val="clear" w:color="auto" w:fill="FEF6CF" w:themeFill="accent2" w:themeFillTint="3F"/>
    </w:tcPr>
    <w:tblStylePr w:type="firstRow">
      <w:rPr>
        <w:b/>
        <w:bCs/>
      </w:rPr>
    </w:tblStylePr>
    <w:tblStylePr w:type="lastRow">
      <w:rPr>
        <w:b/>
        <w:bCs/>
      </w:rPr>
      <w:tblPr/>
      <w:tcPr>
        <w:tcBorders>
          <w:top w:val="single" w:sz="18" w:space="0" w:color="FEE570" w:themeColor="accent2" w:themeTint="BF"/>
        </w:tcBorders>
      </w:tcPr>
    </w:tblStylePr>
    <w:tblStylePr w:type="firstCol">
      <w:rPr>
        <w:b/>
        <w:bCs/>
      </w:rPr>
    </w:tblStylePr>
    <w:tblStylePr w:type="lastCol">
      <w:rPr>
        <w:b/>
        <w:bCs/>
      </w:rPr>
    </w:tblStylePr>
    <w:tblStylePr w:type="band1Vert">
      <w:tblPr/>
      <w:tcPr>
        <w:shd w:val="clear" w:color="auto" w:fill="FEEEA0" w:themeFill="accent2" w:themeFillTint="7F"/>
      </w:tcPr>
    </w:tblStylePr>
    <w:tblStylePr w:type="band1Horz">
      <w:tblPr/>
      <w:tcPr>
        <w:shd w:val="clear" w:color="auto" w:fill="FEEEA0"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single" w:sz="8" w:space="0" w:color="F58959" w:themeColor="accent3" w:themeTint="BF"/>
        <w:insideV w:val="single" w:sz="8" w:space="0" w:color="F58959" w:themeColor="accent3" w:themeTint="BF"/>
      </w:tblBorders>
    </w:tblPr>
    <w:tcPr>
      <w:shd w:val="clear" w:color="auto" w:fill="FBD8C8" w:themeFill="accent3" w:themeFillTint="3F"/>
    </w:tcPr>
    <w:tblStylePr w:type="firstRow">
      <w:rPr>
        <w:b/>
        <w:bCs/>
      </w:rPr>
    </w:tblStylePr>
    <w:tblStylePr w:type="lastRow">
      <w:rPr>
        <w:b/>
        <w:bCs/>
      </w:rPr>
      <w:tblPr/>
      <w:tcPr>
        <w:tcBorders>
          <w:top w:val="single" w:sz="18" w:space="0" w:color="F58959" w:themeColor="accent3" w:themeTint="BF"/>
        </w:tcBorders>
      </w:tcPr>
    </w:tblStylePr>
    <w:tblStylePr w:type="firstCol">
      <w:rPr>
        <w:b/>
        <w:bCs/>
      </w:rPr>
    </w:tblStylePr>
    <w:tblStylePr w:type="lastCol">
      <w:rPr>
        <w:b/>
        <w:bCs/>
      </w:rPr>
    </w:tblStylePr>
    <w:tblStylePr w:type="band1Vert">
      <w:tblPr/>
      <w:tcPr>
        <w:shd w:val="clear" w:color="auto" w:fill="F8B090" w:themeFill="accent3" w:themeFillTint="7F"/>
      </w:tcPr>
    </w:tblStylePr>
    <w:tblStylePr w:type="band1Horz">
      <w:tblPr/>
      <w:tcPr>
        <w:shd w:val="clear" w:color="auto" w:fill="F8B090"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single" w:sz="8" w:space="0" w:color="2EB5F5" w:themeColor="accent5" w:themeTint="BF"/>
        <w:insideV w:val="single" w:sz="8" w:space="0" w:color="2EB5F5" w:themeColor="accent5" w:themeTint="BF"/>
      </w:tblBorders>
    </w:tblPr>
    <w:tcPr>
      <w:shd w:val="clear" w:color="auto" w:fill="B9E6FB" w:themeFill="accent5" w:themeFillTint="3F"/>
    </w:tcPr>
    <w:tblStylePr w:type="firstRow">
      <w:rPr>
        <w:b/>
        <w:bCs/>
      </w:rPr>
    </w:tblStylePr>
    <w:tblStylePr w:type="lastRow">
      <w:rPr>
        <w:b/>
        <w:bCs/>
      </w:rPr>
      <w:tblPr/>
      <w:tcPr>
        <w:tcBorders>
          <w:top w:val="single" w:sz="18" w:space="0" w:color="2EB5F5" w:themeColor="accent5" w:themeTint="BF"/>
        </w:tcBorders>
      </w:tcPr>
    </w:tblStylePr>
    <w:tblStylePr w:type="firstCol">
      <w:rPr>
        <w:b/>
        <w:bCs/>
      </w:rPr>
    </w:tblStylePr>
    <w:tblStylePr w:type="lastCol">
      <w:rPr>
        <w:b/>
        <w:bCs/>
      </w:rPr>
    </w:tblStylePr>
    <w:tblStylePr w:type="band1Vert">
      <w:tblPr/>
      <w:tcPr>
        <w:shd w:val="clear" w:color="auto" w:fill="74CDF8" w:themeFill="accent5" w:themeFillTint="7F"/>
      </w:tcPr>
    </w:tblStylePr>
    <w:tblStylePr w:type="band1Horz">
      <w:tblPr/>
      <w:tcPr>
        <w:shd w:val="clear" w:color="auto" w:fill="74CDF8"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single" w:sz="8" w:space="0" w:color="16EAE8" w:themeColor="accent6" w:themeTint="BF"/>
        <w:insideV w:val="single" w:sz="8" w:space="0" w:color="16EAE8" w:themeColor="accent6" w:themeTint="BF"/>
      </w:tblBorders>
    </w:tblPr>
    <w:tcPr>
      <w:shd w:val="clear" w:color="auto" w:fill="B2F8F7" w:themeFill="accent6" w:themeFillTint="3F"/>
    </w:tcPr>
    <w:tblStylePr w:type="firstRow">
      <w:rPr>
        <w:b/>
        <w:bCs/>
      </w:rPr>
    </w:tblStylePr>
    <w:tblStylePr w:type="lastRow">
      <w:rPr>
        <w:b/>
        <w:bCs/>
      </w:rPr>
      <w:tblPr/>
      <w:tcPr>
        <w:tcBorders>
          <w:top w:val="single" w:sz="18" w:space="0" w:color="16EAE8" w:themeColor="accent6" w:themeTint="BF"/>
        </w:tcBorders>
      </w:tcPr>
    </w:tblStylePr>
    <w:tblStylePr w:type="firstCol">
      <w:rPr>
        <w:b/>
        <w:bCs/>
      </w:rPr>
    </w:tblStylePr>
    <w:tblStylePr w:type="lastCol">
      <w:rPr>
        <w:b/>
        <w:bCs/>
      </w:rPr>
    </w:tblStylePr>
    <w:tblStylePr w:type="band1Vert">
      <w:tblPr/>
      <w:tcPr>
        <w:shd w:val="clear" w:color="auto" w:fill="64F1F0" w:themeFill="accent6" w:themeFillTint="7F"/>
      </w:tcPr>
    </w:tblStylePr>
    <w:tblStylePr w:type="band1Horz">
      <w:tblPr/>
      <w:tcPr>
        <w:shd w:val="clear" w:color="auto" w:fill="64F1F0"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insideH w:val="single" w:sz="8" w:space="0" w:color="F89F65" w:themeColor="accent1"/>
        <w:insideV w:val="single" w:sz="8" w:space="0" w:color="F89F65" w:themeColor="accent1"/>
      </w:tblBorders>
    </w:tblPr>
    <w:tcPr>
      <w:shd w:val="clear" w:color="auto" w:fill="FDE7D8" w:themeFill="accent1" w:themeFillTint="3F"/>
    </w:tcPr>
    <w:tblStylePr w:type="firstRow">
      <w:rPr>
        <w:b/>
        <w:bCs/>
        <w:color w:val="232222" w:themeColor="text1"/>
      </w:rPr>
      <w:tblPr/>
      <w:tcPr>
        <w:shd w:val="clear" w:color="auto" w:fill="FEF5E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DEBE0" w:themeFill="accent1" w:themeFillTint="33"/>
      </w:tcPr>
    </w:tblStylePr>
    <w:tblStylePr w:type="band1Vert">
      <w:tblPr/>
      <w:tcPr>
        <w:shd w:val="clear" w:color="auto" w:fill="FBCEB2" w:themeFill="accent1" w:themeFillTint="7F"/>
      </w:tcPr>
    </w:tblStylePr>
    <w:tblStylePr w:type="band1Horz">
      <w:tblPr/>
      <w:tcPr>
        <w:tcBorders>
          <w:insideH w:val="single" w:sz="6" w:space="0" w:color="F89F65" w:themeColor="accent1"/>
          <w:insideV w:val="single" w:sz="6" w:space="0" w:color="F89F65" w:themeColor="accent1"/>
        </w:tcBorders>
        <w:shd w:val="clear" w:color="auto" w:fill="FBCEB2"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insideH w:val="single" w:sz="8" w:space="0" w:color="FEDE41" w:themeColor="accent2"/>
        <w:insideV w:val="single" w:sz="8" w:space="0" w:color="FEDE41" w:themeColor="accent2"/>
      </w:tblBorders>
    </w:tblPr>
    <w:tcPr>
      <w:shd w:val="clear" w:color="auto" w:fill="FEF6CF" w:themeFill="accent2" w:themeFillTint="3F"/>
    </w:tcPr>
    <w:tblStylePr w:type="firstRow">
      <w:rPr>
        <w:b/>
        <w:bCs/>
        <w:color w:val="232222" w:themeColor="text1"/>
      </w:rPr>
      <w:tblPr/>
      <w:tcPr>
        <w:shd w:val="clear" w:color="auto" w:fill="FFFBEC"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EF8D8" w:themeFill="accent2" w:themeFillTint="33"/>
      </w:tcPr>
    </w:tblStylePr>
    <w:tblStylePr w:type="band1Vert">
      <w:tblPr/>
      <w:tcPr>
        <w:shd w:val="clear" w:color="auto" w:fill="FEEEA0" w:themeFill="accent2" w:themeFillTint="7F"/>
      </w:tcPr>
    </w:tblStylePr>
    <w:tblStylePr w:type="band1Horz">
      <w:tblPr/>
      <w:tcPr>
        <w:tcBorders>
          <w:insideH w:val="single" w:sz="6" w:space="0" w:color="FEDE41" w:themeColor="accent2"/>
          <w:insideV w:val="single" w:sz="6" w:space="0" w:color="FEDE41" w:themeColor="accent2"/>
        </w:tcBorders>
        <w:shd w:val="clear" w:color="auto" w:fill="FEEEA0"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insideH w:val="single" w:sz="8" w:space="0" w:color="F26322" w:themeColor="accent3"/>
        <w:insideV w:val="single" w:sz="8" w:space="0" w:color="F26322" w:themeColor="accent3"/>
      </w:tblBorders>
    </w:tblPr>
    <w:tcPr>
      <w:shd w:val="clear" w:color="auto" w:fill="FBD8C8" w:themeFill="accent3" w:themeFillTint="3F"/>
    </w:tcPr>
    <w:tblStylePr w:type="firstRow">
      <w:rPr>
        <w:b/>
        <w:bCs/>
        <w:color w:val="232222" w:themeColor="text1"/>
      </w:rPr>
      <w:tblPr/>
      <w:tcPr>
        <w:shd w:val="clear" w:color="auto" w:fill="FDEFE9"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CDFD2" w:themeFill="accent3" w:themeFillTint="33"/>
      </w:tcPr>
    </w:tblStylePr>
    <w:tblStylePr w:type="band1Vert">
      <w:tblPr/>
      <w:tcPr>
        <w:shd w:val="clear" w:color="auto" w:fill="F8B090" w:themeFill="accent3" w:themeFillTint="7F"/>
      </w:tcPr>
    </w:tblStylePr>
    <w:tblStylePr w:type="band1Horz">
      <w:tblPr/>
      <w:tcPr>
        <w:tcBorders>
          <w:insideH w:val="single" w:sz="6" w:space="0" w:color="F26322" w:themeColor="accent3"/>
          <w:insideV w:val="single" w:sz="6" w:space="0" w:color="F26322" w:themeColor="accent3"/>
        </w:tcBorders>
        <w:shd w:val="clear" w:color="auto" w:fill="F8B090"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insideH w:val="single" w:sz="8" w:space="0" w:color="0A91D0" w:themeColor="accent5"/>
        <w:insideV w:val="single" w:sz="8" w:space="0" w:color="0A91D0" w:themeColor="accent5"/>
      </w:tblBorders>
    </w:tblPr>
    <w:tcPr>
      <w:shd w:val="clear" w:color="auto" w:fill="B9E6FB" w:themeFill="accent5" w:themeFillTint="3F"/>
    </w:tcPr>
    <w:tblStylePr w:type="firstRow">
      <w:rPr>
        <w:b/>
        <w:bCs/>
        <w:color w:val="232222" w:themeColor="text1"/>
      </w:rPr>
      <w:tblPr/>
      <w:tcPr>
        <w:shd w:val="clear" w:color="auto" w:fill="E3F5FD"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7EBFC" w:themeFill="accent5" w:themeFillTint="33"/>
      </w:tcPr>
    </w:tblStylePr>
    <w:tblStylePr w:type="band1Vert">
      <w:tblPr/>
      <w:tcPr>
        <w:shd w:val="clear" w:color="auto" w:fill="74CDF8" w:themeFill="accent5" w:themeFillTint="7F"/>
      </w:tcPr>
    </w:tblStylePr>
    <w:tblStylePr w:type="band1Horz">
      <w:tblPr/>
      <w:tcPr>
        <w:tcBorders>
          <w:insideH w:val="single" w:sz="6" w:space="0" w:color="0A91D0" w:themeColor="accent5"/>
          <w:insideV w:val="single" w:sz="6" w:space="0" w:color="0A91D0" w:themeColor="accent5"/>
        </w:tcBorders>
        <w:shd w:val="clear" w:color="auto" w:fill="74CDF8"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insideH w:val="single" w:sz="8" w:space="0" w:color="0E9E9D" w:themeColor="accent6"/>
        <w:insideV w:val="single" w:sz="8" w:space="0" w:color="0E9E9D" w:themeColor="accent6"/>
      </w:tblBorders>
    </w:tblPr>
    <w:tcPr>
      <w:shd w:val="clear" w:color="auto" w:fill="B2F8F7" w:themeFill="accent6" w:themeFillTint="3F"/>
    </w:tcPr>
    <w:tblStylePr w:type="firstRow">
      <w:rPr>
        <w:b/>
        <w:bCs/>
        <w:color w:val="232222" w:themeColor="text1"/>
      </w:rPr>
      <w:tblPr/>
      <w:tcPr>
        <w:shd w:val="clear" w:color="auto" w:fill="E0FCFC"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0F9F9" w:themeFill="accent6" w:themeFillTint="33"/>
      </w:tcPr>
    </w:tblStylePr>
    <w:tblStylePr w:type="band1Vert">
      <w:tblPr/>
      <w:tcPr>
        <w:shd w:val="clear" w:color="auto" w:fill="64F1F0" w:themeFill="accent6" w:themeFillTint="7F"/>
      </w:tcPr>
    </w:tblStylePr>
    <w:tblStylePr w:type="band1Horz">
      <w:tblPr/>
      <w:tcPr>
        <w:tcBorders>
          <w:insideH w:val="single" w:sz="6" w:space="0" w:color="0E9E9D" w:themeColor="accent6"/>
          <w:insideV w:val="single" w:sz="6" w:space="0" w:color="0E9E9D" w:themeColor="accent6"/>
        </w:tcBorders>
        <w:shd w:val="clear" w:color="auto" w:fill="64F1F0"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7D8"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89F6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89F6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89F6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89F6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EB2"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EB2"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EF6CF"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EDE41"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EDE41"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EDE41"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EDE41"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EEEA0"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EEEA0"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BD8C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26322"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26322"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26322"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26322"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8B090"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8B090"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9E6FB"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A91D0"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A91D0"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A91D0"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A91D0"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4CDF8"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4CDF8"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2F8F7"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E9E9D"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E9E9D"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E9E9D"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E9E9D"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4F1F0"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4F1F0"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F89F65" w:themeColor="accent1"/>
        <w:bottom w:val="single" w:sz="8" w:space="0" w:color="F89F65" w:themeColor="accent1"/>
      </w:tblBorders>
    </w:tblPr>
    <w:tblStylePr w:type="firstRow">
      <w:rPr>
        <w:rFonts w:asciiTheme="majorHAnsi" w:eastAsiaTheme="majorEastAsia" w:hAnsiTheme="majorHAnsi" w:cstheme="majorBidi"/>
      </w:rPr>
      <w:tblPr/>
      <w:tcPr>
        <w:tcBorders>
          <w:top w:val="nil"/>
          <w:bottom w:val="single" w:sz="8" w:space="0" w:color="F89F65" w:themeColor="accent1"/>
        </w:tcBorders>
      </w:tcPr>
    </w:tblStylePr>
    <w:tblStylePr w:type="lastRow">
      <w:rPr>
        <w:b/>
        <w:bCs/>
        <w:color w:val="201547" w:themeColor="text2"/>
      </w:rPr>
      <w:tblPr/>
      <w:tcPr>
        <w:tcBorders>
          <w:top w:val="single" w:sz="8" w:space="0" w:color="F89F65" w:themeColor="accent1"/>
          <w:bottom w:val="single" w:sz="8" w:space="0" w:color="F89F65" w:themeColor="accent1"/>
        </w:tcBorders>
      </w:tcPr>
    </w:tblStylePr>
    <w:tblStylePr w:type="firstCol">
      <w:rPr>
        <w:b/>
        <w:bCs/>
      </w:rPr>
    </w:tblStylePr>
    <w:tblStylePr w:type="lastCol">
      <w:rPr>
        <w:b/>
        <w:bCs/>
      </w:rPr>
      <w:tblPr/>
      <w:tcPr>
        <w:tcBorders>
          <w:top w:val="single" w:sz="8" w:space="0" w:color="F89F65" w:themeColor="accent1"/>
          <w:bottom w:val="single" w:sz="8" w:space="0" w:color="F89F65" w:themeColor="accent1"/>
        </w:tcBorders>
      </w:tcPr>
    </w:tblStylePr>
    <w:tblStylePr w:type="band1Vert">
      <w:tblPr/>
      <w:tcPr>
        <w:shd w:val="clear" w:color="auto" w:fill="FDE7D8" w:themeFill="accent1" w:themeFillTint="3F"/>
      </w:tcPr>
    </w:tblStylePr>
    <w:tblStylePr w:type="band1Horz">
      <w:tblPr/>
      <w:tcPr>
        <w:shd w:val="clear" w:color="auto" w:fill="FDE7D8"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FEDE41" w:themeColor="accent2"/>
        <w:bottom w:val="single" w:sz="8" w:space="0" w:color="FEDE41" w:themeColor="accent2"/>
      </w:tblBorders>
    </w:tblPr>
    <w:tblStylePr w:type="firstRow">
      <w:rPr>
        <w:rFonts w:asciiTheme="majorHAnsi" w:eastAsiaTheme="majorEastAsia" w:hAnsiTheme="majorHAnsi" w:cstheme="majorBidi"/>
      </w:rPr>
      <w:tblPr/>
      <w:tcPr>
        <w:tcBorders>
          <w:top w:val="nil"/>
          <w:bottom w:val="single" w:sz="8" w:space="0" w:color="FEDE41" w:themeColor="accent2"/>
        </w:tcBorders>
      </w:tcPr>
    </w:tblStylePr>
    <w:tblStylePr w:type="lastRow">
      <w:rPr>
        <w:b/>
        <w:bCs/>
        <w:color w:val="201547" w:themeColor="text2"/>
      </w:rPr>
      <w:tblPr/>
      <w:tcPr>
        <w:tcBorders>
          <w:top w:val="single" w:sz="8" w:space="0" w:color="FEDE41" w:themeColor="accent2"/>
          <w:bottom w:val="single" w:sz="8" w:space="0" w:color="FEDE41" w:themeColor="accent2"/>
        </w:tcBorders>
      </w:tcPr>
    </w:tblStylePr>
    <w:tblStylePr w:type="firstCol">
      <w:rPr>
        <w:b/>
        <w:bCs/>
      </w:rPr>
    </w:tblStylePr>
    <w:tblStylePr w:type="lastCol">
      <w:rPr>
        <w:b/>
        <w:bCs/>
      </w:rPr>
      <w:tblPr/>
      <w:tcPr>
        <w:tcBorders>
          <w:top w:val="single" w:sz="8" w:space="0" w:color="FEDE41" w:themeColor="accent2"/>
          <w:bottom w:val="single" w:sz="8" w:space="0" w:color="FEDE41" w:themeColor="accent2"/>
        </w:tcBorders>
      </w:tcPr>
    </w:tblStylePr>
    <w:tblStylePr w:type="band1Vert">
      <w:tblPr/>
      <w:tcPr>
        <w:shd w:val="clear" w:color="auto" w:fill="FEF6CF" w:themeFill="accent2" w:themeFillTint="3F"/>
      </w:tcPr>
    </w:tblStylePr>
    <w:tblStylePr w:type="band1Horz">
      <w:tblPr/>
      <w:tcPr>
        <w:shd w:val="clear" w:color="auto" w:fill="FEF6CF"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F26322" w:themeColor="accent3"/>
        <w:bottom w:val="single" w:sz="8" w:space="0" w:color="F26322" w:themeColor="accent3"/>
      </w:tblBorders>
    </w:tblPr>
    <w:tblStylePr w:type="firstRow">
      <w:rPr>
        <w:rFonts w:asciiTheme="majorHAnsi" w:eastAsiaTheme="majorEastAsia" w:hAnsiTheme="majorHAnsi" w:cstheme="majorBidi"/>
      </w:rPr>
      <w:tblPr/>
      <w:tcPr>
        <w:tcBorders>
          <w:top w:val="nil"/>
          <w:bottom w:val="single" w:sz="8" w:space="0" w:color="F26322" w:themeColor="accent3"/>
        </w:tcBorders>
      </w:tcPr>
    </w:tblStylePr>
    <w:tblStylePr w:type="lastRow">
      <w:rPr>
        <w:b/>
        <w:bCs/>
        <w:color w:val="201547" w:themeColor="text2"/>
      </w:rPr>
      <w:tblPr/>
      <w:tcPr>
        <w:tcBorders>
          <w:top w:val="single" w:sz="8" w:space="0" w:color="F26322" w:themeColor="accent3"/>
          <w:bottom w:val="single" w:sz="8" w:space="0" w:color="F26322" w:themeColor="accent3"/>
        </w:tcBorders>
      </w:tcPr>
    </w:tblStylePr>
    <w:tblStylePr w:type="firstCol">
      <w:rPr>
        <w:b/>
        <w:bCs/>
      </w:rPr>
    </w:tblStylePr>
    <w:tblStylePr w:type="lastCol">
      <w:rPr>
        <w:b/>
        <w:bCs/>
      </w:rPr>
      <w:tblPr/>
      <w:tcPr>
        <w:tcBorders>
          <w:top w:val="single" w:sz="8" w:space="0" w:color="F26322" w:themeColor="accent3"/>
          <w:bottom w:val="single" w:sz="8" w:space="0" w:color="F26322" w:themeColor="accent3"/>
        </w:tcBorders>
      </w:tcPr>
    </w:tblStylePr>
    <w:tblStylePr w:type="band1Vert">
      <w:tblPr/>
      <w:tcPr>
        <w:shd w:val="clear" w:color="auto" w:fill="FBD8C8" w:themeFill="accent3" w:themeFillTint="3F"/>
      </w:tcPr>
    </w:tblStylePr>
    <w:tblStylePr w:type="band1Horz">
      <w:tblPr/>
      <w:tcPr>
        <w:shd w:val="clear" w:color="auto" w:fill="FBD8C8"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0A91D0" w:themeColor="accent5"/>
        <w:bottom w:val="single" w:sz="8" w:space="0" w:color="0A91D0" w:themeColor="accent5"/>
      </w:tblBorders>
    </w:tblPr>
    <w:tblStylePr w:type="firstRow">
      <w:rPr>
        <w:rFonts w:asciiTheme="majorHAnsi" w:eastAsiaTheme="majorEastAsia" w:hAnsiTheme="majorHAnsi" w:cstheme="majorBidi"/>
      </w:rPr>
      <w:tblPr/>
      <w:tcPr>
        <w:tcBorders>
          <w:top w:val="nil"/>
          <w:bottom w:val="single" w:sz="8" w:space="0" w:color="0A91D0" w:themeColor="accent5"/>
        </w:tcBorders>
      </w:tcPr>
    </w:tblStylePr>
    <w:tblStylePr w:type="lastRow">
      <w:rPr>
        <w:b/>
        <w:bCs/>
        <w:color w:val="201547" w:themeColor="text2"/>
      </w:rPr>
      <w:tblPr/>
      <w:tcPr>
        <w:tcBorders>
          <w:top w:val="single" w:sz="8" w:space="0" w:color="0A91D0" w:themeColor="accent5"/>
          <w:bottom w:val="single" w:sz="8" w:space="0" w:color="0A91D0" w:themeColor="accent5"/>
        </w:tcBorders>
      </w:tcPr>
    </w:tblStylePr>
    <w:tblStylePr w:type="firstCol">
      <w:rPr>
        <w:b/>
        <w:bCs/>
      </w:rPr>
    </w:tblStylePr>
    <w:tblStylePr w:type="lastCol">
      <w:rPr>
        <w:b/>
        <w:bCs/>
      </w:rPr>
      <w:tblPr/>
      <w:tcPr>
        <w:tcBorders>
          <w:top w:val="single" w:sz="8" w:space="0" w:color="0A91D0" w:themeColor="accent5"/>
          <w:bottom w:val="single" w:sz="8" w:space="0" w:color="0A91D0" w:themeColor="accent5"/>
        </w:tcBorders>
      </w:tcPr>
    </w:tblStylePr>
    <w:tblStylePr w:type="band1Vert">
      <w:tblPr/>
      <w:tcPr>
        <w:shd w:val="clear" w:color="auto" w:fill="B9E6FB" w:themeFill="accent5" w:themeFillTint="3F"/>
      </w:tcPr>
    </w:tblStylePr>
    <w:tblStylePr w:type="band1Horz">
      <w:tblPr/>
      <w:tcPr>
        <w:shd w:val="clear" w:color="auto" w:fill="B9E6FB"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0E9E9D" w:themeColor="accent6"/>
        <w:bottom w:val="single" w:sz="8" w:space="0" w:color="0E9E9D" w:themeColor="accent6"/>
      </w:tblBorders>
    </w:tblPr>
    <w:tblStylePr w:type="firstRow">
      <w:rPr>
        <w:rFonts w:asciiTheme="majorHAnsi" w:eastAsiaTheme="majorEastAsia" w:hAnsiTheme="majorHAnsi" w:cstheme="majorBidi"/>
      </w:rPr>
      <w:tblPr/>
      <w:tcPr>
        <w:tcBorders>
          <w:top w:val="nil"/>
          <w:bottom w:val="single" w:sz="8" w:space="0" w:color="0E9E9D" w:themeColor="accent6"/>
        </w:tcBorders>
      </w:tcPr>
    </w:tblStylePr>
    <w:tblStylePr w:type="lastRow">
      <w:rPr>
        <w:b/>
        <w:bCs/>
        <w:color w:val="201547" w:themeColor="text2"/>
      </w:rPr>
      <w:tblPr/>
      <w:tcPr>
        <w:tcBorders>
          <w:top w:val="single" w:sz="8" w:space="0" w:color="0E9E9D" w:themeColor="accent6"/>
          <w:bottom w:val="single" w:sz="8" w:space="0" w:color="0E9E9D" w:themeColor="accent6"/>
        </w:tcBorders>
      </w:tcPr>
    </w:tblStylePr>
    <w:tblStylePr w:type="firstCol">
      <w:rPr>
        <w:b/>
        <w:bCs/>
      </w:rPr>
    </w:tblStylePr>
    <w:tblStylePr w:type="lastCol">
      <w:rPr>
        <w:b/>
        <w:bCs/>
      </w:rPr>
      <w:tblPr/>
      <w:tcPr>
        <w:tcBorders>
          <w:top w:val="single" w:sz="8" w:space="0" w:color="0E9E9D" w:themeColor="accent6"/>
          <w:bottom w:val="single" w:sz="8" w:space="0" w:color="0E9E9D" w:themeColor="accent6"/>
        </w:tcBorders>
      </w:tcPr>
    </w:tblStylePr>
    <w:tblStylePr w:type="band1Vert">
      <w:tblPr/>
      <w:tcPr>
        <w:shd w:val="clear" w:color="auto" w:fill="B2F8F7" w:themeFill="accent6" w:themeFillTint="3F"/>
      </w:tcPr>
    </w:tblStylePr>
    <w:tblStylePr w:type="band1Horz">
      <w:tblPr/>
      <w:tcPr>
        <w:shd w:val="clear" w:color="auto" w:fill="B2F8F7"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tblBorders>
    </w:tblPr>
    <w:tblStylePr w:type="firstRow">
      <w:rPr>
        <w:sz w:val="24"/>
        <w:szCs w:val="24"/>
      </w:rPr>
      <w:tblPr/>
      <w:tcPr>
        <w:tcBorders>
          <w:top w:val="nil"/>
          <w:left w:val="nil"/>
          <w:bottom w:val="single" w:sz="24" w:space="0" w:color="F89F65" w:themeColor="accent1"/>
          <w:right w:val="nil"/>
          <w:insideH w:val="nil"/>
          <w:insideV w:val="nil"/>
        </w:tcBorders>
        <w:shd w:val="clear" w:color="auto" w:fill="FFFFFF" w:themeFill="background1"/>
      </w:tcPr>
    </w:tblStylePr>
    <w:tblStylePr w:type="lastRow">
      <w:tblPr/>
      <w:tcPr>
        <w:tcBorders>
          <w:top w:val="single" w:sz="8" w:space="0" w:color="F89F65"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89F65" w:themeColor="accent1"/>
          <w:insideH w:val="nil"/>
          <w:insideV w:val="nil"/>
        </w:tcBorders>
        <w:shd w:val="clear" w:color="auto" w:fill="FFFFFF" w:themeFill="background1"/>
      </w:tcPr>
    </w:tblStylePr>
    <w:tblStylePr w:type="lastCol">
      <w:tblPr/>
      <w:tcPr>
        <w:tcBorders>
          <w:top w:val="nil"/>
          <w:left w:val="single" w:sz="8" w:space="0" w:color="F89F65"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7D8" w:themeFill="accent1" w:themeFillTint="3F"/>
      </w:tcPr>
    </w:tblStylePr>
    <w:tblStylePr w:type="band1Horz">
      <w:tblPr/>
      <w:tcPr>
        <w:tcBorders>
          <w:top w:val="nil"/>
          <w:bottom w:val="nil"/>
          <w:insideH w:val="nil"/>
          <w:insideV w:val="nil"/>
        </w:tcBorders>
        <w:shd w:val="clear" w:color="auto" w:fill="FDE7D8"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tblBorders>
    </w:tblPr>
    <w:tblStylePr w:type="firstRow">
      <w:rPr>
        <w:sz w:val="24"/>
        <w:szCs w:val="24"/>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tblPr/>
      <w:tcPr>
        <w:tcBorders>
          <w:top w:val="single" w:sz="8" w:space="0" w:color="FEDE41"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EDE41" w:themeColor="accent2"/>
          <w:insideH w:val="nil"/>
          <w:insideV w:val="nil"/>
        </w:tcBorders>
        <w:shd w:val="clear" w:color="auto" w:fill="FFFFFF" w:themeFill="background1"/>
      </w:tcPr>
    </w:tblStylePr>
    <w:tblStylePr w:type="lastCol">
      <w:tblPr/>
      <w:tcPr>
        <w:tcBorders>
          <w:top w:val="nil"/>
          <w:left w:val="single" w:sz="8" w:space="0" w:color="FEDE41"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EF6CF" w:themeFill="accent2" w:themeFillTint="3F"/>
      </w:tcPr>
    </w:tblStylePr>
    <w:tblStylePr w:type="band1Horz">
      <w:tblPr/>
      <w:tcPr>
        <w:tcBorders>
          <w:top w:val="nil"/>
          <w:bottom w:val="nil"/>
          <w:insideH w:val="nil"/>
          <w:insideV w:val="nil"/>
        </w:tcBorders>
        <w:shd w:val="clear" w:color="auto" w:fill="FEF6CF"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tblBorders>
    </w:tblPr>
    <w:tblStylePr w:type="firstRow">
      <w:rPr>
        <w:sz w:val="24"/>
        <w:szCs w:val="24"/>
      </w:rPr>
      <w:tblPr/>
      <w:tcPr>
        <w:tcBorders>
          <w:top w:val="nil"/>
          <w:left w:val="nil"/>
          <w:bottom w:val="single" w:sz="24" w:space="0" w:color="F26322" w:themeColor="accent3"/>
          <w:right w:val="nil"/>
          <w:insideH w:val="nil"/>
          <w:insideV w:val="nil"/>
        </w:tcBorders>
        <w:shd w:val="clear" w:color="auto" w:fill="FFFFFF" w:themeFill="background1"/>
      </w:tcPr>
    </w:tblStylePr>
    <w:tblStylePr w:type="lastRow">
      <w:tblPr/>
      <w:tcPr>
        <w:tcBorders>
          <w:top w:val="single" w:sz="8" w:space="0" w:color="F26322"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26322" w:themeColor="accent3"/>
          <w:insideH w:val="nil"/>
          <w:insideV w:val="nil"/>
        </w:tcBorders>
        <w:shd w:val="clear" w:color="auto" w:fill="FFFFFF" w:themeFill="background1"/>
      </w:tcPr>
    </w:tblStylePr>
    <w:tblStylePr w:type="lastCol">
      <w:tblPr/>
      <w:tcPr>
        <w:tcBorders>
          <w:top w:val="nil"/>
          <w:left w:val="single" w:sz="8" w:space="0" w:color="F26322"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BD8C8" w:themeFill="accent3" w:themeFillTint="3F"/>
      </w:tcPr>
    </w:tblStylePr>
    <w:tblStylePr w:type="band1Horz">
      <w:tblPr/>
      <w:tcPr>
        <w:tcBorders>
          <w:top w:val="nil"/>
          <w:bottom w:val="nil"/>
          <w:insideH w:val="nil"/>
          <w:insideV w:val="nil"/>
        </w:tcBorders>
        <w:shd w:val="clear" w:color="auto" w:fill="FBD8C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tblBorders>
    </w:tblPr>
    <w:tblStylePr w:type="firstRow">
      <w:rPr>
        <w:sz w:val="24"/>
        <w:szCs w:val="24"/>
      </w:rPr>
      <w:tblPr/>
      <w:tcPr>
        <w:tcBorders>
          <w:top w:val="nil"/>
          <w:left w:val="nil"/>
          <w:bottom w:val="single" w:sz="24" w:space="0" w:color="0A91D0" w:themeColor="accent5"/>
          <w:right w:val="nil"/>
          <w:insideH w:val="nil"/>
          <w:insideV w:val="nil"/>
        </w:tcBorders>
        <w:shd w:val="clear" w:color="auto" w:fill="FFFFFF" w:themeFill="background1"/>
      </w:tcPr>
    </w:tblStylePr>
    <w:tblStylePr w:type="lastRow">
      <w:tblPr/>
      <w:tcPr>
        <w:tcBorders>
          <w:top w:val="single" w:sz="8" w:space="0" w:color="0A91D0"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A91D0" w:themeColor="accent5"/>
          <w:insideH w:val="nil"/>
          <w:insideV w:val="nil"/>
        </w:tcBorders>
        <w:shd w:val="clear" w:color="auto" w:fill="FFFFFF" w:themeFill="background1"/>
      </w:tcPr>
    </w:tblStylePr>
    <w:tblStylePr w:type="lastCol">
      <w:tblPr/>
      <w:tcPr>
        <w:tcBorders>
          <w:top w:val="nil"/>
          <w:left w:val="single" w:sz="8" w:space="0" w:color="0A91D0"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9E6FB" w:themeFill="accent5" w:themeFillTint="3F"/>
      </w:tcPr>
    </w:tblStylePr>
    <w:tblStylePr w:type="band1Horz">
      <w:tblPr/>
      <w:tcPr>
        <w:tcBorders>
          <w:top w:val="nil"/>
          <w:bottom w:val="nil"/>
          <w:insideH w:val="nil"/>
          <w:insideV w:val="nil"/>
        </w:tcBorders>
        <w:shd w:val="clear" w:color="auto" w:fill="B9E6FB"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tblBorders>
    </w:tblPr>
    <w:tblStylePr w:type="firstRow">
      <w:rPr>
        <w:sz w:val="24"/>
        <w:szCs w:val="24"/>
      </w:rPr>
      <w:tblPr/>
      <w:tcPr>
        <w:tcBorders>
          <w:top w:val="nil"/>
          <w:left w:val="nil"/>
          <w:bottom w:val="single" w:sz="24" w:space="0" w:color="0E9E9D" w:themeColor="accent6"/>
          <w:right w:val="nil"/>
          <w:insideH w:val="nil"/>
          <w:insideV w:val="nil"/>
        </w:tcBorders>
        <w:shd w:val="clear" w:color="auto" w:fill="FFFFFF" w:themeFill="background1"/>
      </w:tcPr>
    </w:tblStylePr>
    <w:tblStylePr w:type="lastRow">
      <w:tblPr/>
      <w:tcPr>
        <w:tcBorders>
          <w:top w:val="single" w:sz="8" w:space="0" w:color="0E9E9D"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E9E9D" w:themeColor="accent6"/>
          <w:insideH w:val="nil"/>
          <w:insideV w:val="nil"/>
        </w:tcBorders>
        <w:shd w:val="clear" w:color="auto" w:fill="FFFFFF" w:themeFill="background1"/>
      </w:tcPr>
    </w:tblStylePr>
    <w:tblStylePr w:type="lastCol">
      <w:tblPr/>
      <w:tcPr>
        <w:tcBorders>
          <w:top w:val="nil"/>
          <w:left w:val="single" w:sz="8" w:space="0" w:color="0E9E9D"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2F8F7" w:themeFill="accent6" w:themeFillTint="3F"/>
      </w:tcPr>
    </w:tblStylePr>
    <w:tblStylePr w:type="band1Horz">
      <w:tblPr/>
      <w:tcPr>
        <w:tcBorders>
          <w:top w:val="nil"/>
          <w:bottom w:val="nil"/>
          <w:insideH w:val="nil"/>
          <w:insideV w:val="nil"/>
        </w:tcBorders>
        <w:shd w:val="clear" w:color="auto" w:fill="B2F8F7"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single" w:sz="8" w:space="0" w:color="F9B68B" w:themeColor="accent1" w:themeTint="BF"/>
      </w:tblBorders>
    </w:tblPr>
    <w:tblStylePr w:type="firstRow">
      <w:pPr>
        <w:spacing w:before="0" w:after="0" w:line="240" w:lineRule="auto"/>
      </w:pPr>
      <w:rPr>
        <w:b/>
        <w:bCs/>
        <w:color w:val="FFFFFF" w:themeColor="background1"/>
      </w:rPr>
      <w:tblPr/>
      <w:tcPr>
        <w:tcBorders>
          <w:top w:val="single" w:sz="8"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nil"/>
          <w:insideV w:val="nil"/>
        </w:tcBorders>
        <w:shd w:val="clear" w:color="auto" w:fill="F89F65" w:themeFill="accent1"/>
      </w:tcPr>
    </w:tblStylePr>
    <w:tblStylePr w:type="lastRow">
      <w:pPr>
        <w:spacing w:before="0" w:after="0" w:line="240" w:lineRule="auto"/>
      </w:pPr>
      <w:rPr>
        <w:b/>
        <w:bCs/>
      </w:rPr>
      <w:tblPr/>
      <w:tcPr>
        <w:tcBorders>
          <w:top w:val="double" w:sz="6"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nil"/>
          <w:insideV w:val="nil"/>
        </w:tcBorders>
      </w:tcPr>
    </w:tblStylePr>
    <w:tblStylePr w:type="firstCol">
      <w:rPr>
        <w:b/>
        <w:bCs/>
      </w:rPr>
    </w:tblStylePr>
    <w:tblStylePr w:type="lastCol">
      <w:rPr>
        <w:b/>
        <w:bCs/>
      </w:rPr>
    </w:tblStylePr>
    <w:tblStylePr w:type="band1Vert">
      <w:tblPr/>
      <w:tcPr>
        <w:shd w:val="clear" w:color="auto" w:fill="FDE7D8" w:themeFill="accent1" w:themeFillTint="3F"/>
      </w:tcPr>
    </w:tblStylePr>
    <w:tblStylePr w:type="band1Horz">
      <w:tblPr/>
      <w:tcPr>
        <w:tcBorders>
          <w:insideH w:val="nil"/>
          <w:insideV w:val="nil"/>
        </w:tcBorders>
        <w:shd w:val="clear" w:color="auto" w:fill="FDE7D8"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single" w:sz="8" w:space="0" w:color="FEE570" w:themeColor="accent2" w:themeTint="BF"/>
      </w:tblBorders>
    </w:tblPr>
    <w:tblStylePr w:type="firstRow">
      <w:pPr>
        <w:spacing w:before="0" w:after="0" w:line="240" w:lineRule="auto"/>
      </w:pPr>
      <w:rPr>
        <w:b/>
        <w:bCs/>
        <w:color w:val="FFFFFF" w:themeColor="background1"/>
      </w:rPr>
      <w:tblPr/>
      <w:tcPr>
        <w:tcBorders>
          <w:top w:val="single" w:sz="8"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nil"/>
          <w:insideV w:val="nil"/>
        </w:tcBorders>
        <w:shd w:val="clear" w:color="auto" w:fill="FEDE41" w:themeFill="accent2"/>
      </w:tcPr>
    </w:tblStylePr>
    <w:tblStylePr w:type="lastRow">
      <w:pPr>
        <w:spacing w:before="0" w:after="0" w:line="240" w:lineRule="auto"/>
      </w:pPr>
      <w:rPr>
        <w:b/>
        <w:bCs/>
      </w:rPr>
      <w:tblPr/>
      <w:tcPr>
        <w:tcBorders>
          <w:top w:val="double" w:sz="6"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nil"/>
          <w:insideV w:val="nil"/>
        </w:tcBorders>
      </w:tcPr>
    </w:tblStylePr>
    <w:tblStylePr w:type="firstCol">
      <w:rPr>
        <w:b/>
        <w:bCs/>
      </w:rPr>
    </w:tblStylePr>
    <w:tblStylePr w:type="lastCol">
      <w:rPr>
        <w:b/>
        <w:bCs/>
      </w:rPr>
    </w:tblStylePr>
    <w:tblStylePr w:type="band1Vert">
      <w:tblPr/>
      <w:tcPr>
        <w:shd w:val="clear" w:color="auto" w:fill="FEF6CF" w:themeFill="accent2" w:themeFillTint="3F"/>
      </w:tcPr>
    </w:tblStylePr>
    <w:tblStylePr w:type="band1Horz">
      <w:tblPr/>
      <w:tcPr>
        <w:tcBorders>
          <w:insideH w:val="nil"/>
          <w:insideV w:val="nil"/>
        </w:tcBorders>
        <w:shd w:val="clear" w:color="auto" w:fill="FEF6CF"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single" w:sz="8" w:space="0" w:color="F58959" w:themeColor="accent3" w:themeTint="BF"/>
      </w:tblBorders>
    </w:tblPr>
    <w:tblStylePr w:type="firstRow">
      <w:pPr>
        <w:spacing w:before="0" w:after="0" w:line="240" w:lineRule="auto"/>
      </w:pPr>
      <w:rPr>
        <w:b/>
        <w:bCs/>
        <w:color w:val="FFFFFF" w:themeColor="background1"/>
      </w:rPr>
      <w:tblPr/>
      <w:tcPr>
        <w:tcBorders>
          <w:top w:val="single" w:sz="8"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nil"/>
          <w:insideV w:val="nil"/>
        </w:tcBorders>
        <w:shd w:val="clear" w:color="auto" w:fill="F26322" w:themeFill="accent3"/>
      </w:tcPr>
    </w:tblStylePr>
    <w:tblStylePr w:type="lastRow">
      <w:pPr>
        <w:spacing w:before="0" w:after="0" w:line="240" w:lineRule="auto"/>
      </w:pPr>
      <w:rPr>
        <w:b/>
        <w:bCs/>
      </w:rPr>
      <w:tblPr/>
      <w:tcPr>
        <w:tcBorders>
          <w:top w:val="double" w:sz="6"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nil"/>
          <w:insideV w:val="nil"/>
        </w:tcBorders>
      </w:tcPr>
    </w:tblStylePr>
    <w:tblStylePr w:type="firstCol">
      <w:rPr>
        <w:b/>
        <w:bCs/>
      </w:rPr>
    </w:tblStylePr>
    <w:tblStylePr w:type="lastCol">
      <w:rPr>
        <w:b/>
        <w:bCs/>
      </w:rPr>
    </w:tblStylePr>
    <w:tblStylePr w:type="band1Vert">
      <w:tblPr/>
      <w:tcPr>
        <w:shd w:val="clear" w:color="auto" w:fill="FBD8C8" w:themeFill="accent3" w:themeFillTint="3F"/>
      </w:tcPr>
    </w:tblStylePr>
    <w:tblStylePr w:type="band1Horz">
      <w:tblPr/>
      <w:tcPr>
        <w:tcBorders>
          <w:insideH w:val="nil"/>
          <w:insideV w:val="nil"/>
        </w:tcBorders>
        <w:shd w:val="clear" w:color="auto" w:fill="FBD8C8"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single" w:sz="8" w:space="0" w:color="2EB5F5" w:themeColor="accent5" w:themeTint="BF"/>
      </w:tblBorders>
    </w:tblPr>
    <w:tblStylePr w:type="firstRow">
      <w:pPr>
        <w:spacing w:before="0" w:after="0" w:line="240" w:lineRule="auto"/>
      </w:pPr>
      <w:rPr>
        <w:b/>
        <w:bCs/>
        <w:color w:val="FFFFFF" w:themeColor="background1"/>
      </w:rPr>
      <w:tblPr/>
      <w:tcPr>
        <w:tcBorders>
          <w:top w:val="single" w:sz="8"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nil"/>
          <w:insideV w:val="nil"/>
        </w:tcBorders>
        <w:shd w:val="clear" w:color="auto" w:fill="0A91D0" w:themeFill="accent5"/>
      </w:tcPr>
    </w:tblStylePr>
    <w:tblStylePr w:type="lastRow">
      <w:pPr>
        <w:spacing w:before="0" w:after="0" w:line="240" w:lineRule="auto"/>
      </w:pPr>
      <w:rPr>
        <w:b/>
        <w:bCs/>
      </w:rPr>
      <w:tblPr/>
      <w:tcPr>
        <w:tcBorders>
          <w:top w:val="double" w:sz="6"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nil"/>
          <w:insideV w:val="nil"/>
        </w:tcBorders>
      </w:tcPr>
    </w:tblStylePr>
    <w:tblStylePr w:type="firstCol">
      <w:rPr>
        <w:b/>
        <w:bCs/>
      </w:rPr>
    </w:tblStylePr>
    <w:tblStylePr w:type="lastCol">
      <w:rPr>
        <w:b/>
        <w:bCs/>
      </w:rPr>
    </w:tblStylePr>
    <w:tblStylePr w:type="band1Vert">
      <w:tblPr/>
      <w:tcPr>
        <w:shd w:val="clear" w:color="auto" w:fill="B9E6FB" w:themeFill="accent5" w:themeFillTint="3F"/>
      </w:tcPr>
    </w:tblStylePr>
    <w:tblStylePr w:type="band1Horz">
      <w:tblPr/>
      <w:tcPr>
        <w:tcBorders>
          <w:insideH w:val="nil"/>
          <w:insideV w:val="nil"/>
        </w:tcBorders>
        <w:shd w:val="clear" w:color="auto" w:fill="B9E6FB"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single" w:sz="8" w:space="0" w:color="16EAE8" w:themeColor="accent6" w:themeTint="BF"/>
      </w:tblBorders>
    </w:tblPr>
    <w:tblStylePr w:type="firstRow">
      <w:pPr>
        <w:spacing w:before="0" w:after="0" w:line="240" w:lineRule="auto"/>
      </w:pPr>
      <w:rPr>
        <w:b/>
        <w:bCs/>
        <w:color w:val="FFFFFF" w:themeColor="background1"/>
      </w:rPr>
      <w:tblPr/>
      <w:tcPr>
        <w:tcBorders>
          <w:top w:val="single" w:sz="8"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nil"/>
          <w:insideV w:val="nil"/>
        </w:tcBorders>
        <w:shd w:val="clear" w:color="auto" w:fill="0E9E9D" w:themeFill="accent6"/>
      </w:tcPr>
    </w:tblStylePr>
    <w:tblStylePr w:type="lastRow">
      <w:pPr>
        <w:spacing w:before="0" w:after="0" w:line="240" w:lineRule="auto"/>
      </w:pPr>
      <w:rPr>
        <w:b/>
        <w:bCs/>
      </w:rPr>
      <w:tblPr/>
      <w:tcPr>
        <w:tcBorders>
          <w:top w:val="double" w:sz="6"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nil"/>
          <w:insideV w:val="nil"/>
        </w:tcBorders>
      </w:tcPr>
    </w:tblStylePr>
    <w:tblStylePr w:type="firstCol">
      <w:rPr>
        <w:b/>
        <w:bCs/>
      </w:rPr>
    </w:tblStylePr>
    <w:tblStylePr w:type="lastCol">
      <w:rPr>
        <w:b/>
        <w:bCs/>
      </w:rPr>
    </w:tblStylePr>
    <w:tblStylePr w:type="band1Vert">
      <w:tblPr/>
      <w:tcPr>
        <w:shd w:val="clear" w:color="auto" w:fill="B2F8F7" w:themeFill="accent6" w:themeFillTint="3F"/>
      </w:tcPr>
    </w:tblStylePr>
    <w:tblStylePr w:type="band1Horz">
      <w:tblPr/>
      <w:tcPr>
        <w:tcBorders>
          <w:insideH w:val="nil"/>
          <w:insideV w:val="nil"/>
        </w:tcBorders>
        <w:shd w:val="clear" w:color="auto" w:fill="B2F8F7"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89F65"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89F65" w:themeFill="accent1"/>
      </w:tcPr>
    </w:tblStylePr>
    <w:tblStylePr w:type="lastCol">
      <w:rPr>
        <w:b/>
        <w:bCs/>
        <w:color w:val="FFFFFF" w:themeColor="background1"/>
      </w:rPr>
      <w:tblPr/>
      <w:tcPr>
        <w:tcBorders>
          <w:left w:val="nil"/>
          <w:right w:val="nil"/>
          <w:insideH w:val="nil"/>
          <w:insideV w:val="nil"/>
        </w:tcBorders>
        <w:shd w:val="clear" w:color="auto" w:fill="F89F65"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EDE41"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EDE41" w:themeFill="accent2"/>
      </w:tcPr>
    </w:tblStylePr>
    <w:tblStylePr w:type="lastCol">
      <w:rPr>
        <w:b/>
        <w:bCs/>
        <w:color w:val="FFFFFF" w:themeColor="background1"/>
      </w:rPr>
      <w:tblPr/>
      <w:tcPr>
        <w:tcBorders>
          <w:left w:val="nil"/>
          <w:right w:val="nil"/>
          <w:insideH w:val="nil"/>
          <w:insideV w:val="nil"/>
        </w:tcBorders>
        <w:shd w:val="clear" w:color="auto" w:fill="FEDE41"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26322"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26322" w:themeFill="accent3"/>
      </w:tcPr>
    </w:tblStylePr>
    <w:tblStylePr w:type="lastCol">
      <w:rPr>
        <w:b/>
        <w:bCs/>
        <w:color w:val="FFFFFF" w:themeColor="background1"/>
      </w:rPr>
      <w:tblPr/>
      <w:tcPr>
        <w:tcBorders>
          <w:left w:val="nil"/>
          <w:right w:val="nil"/>
          <w:insideH w:val="nil"/>
          <w:insideV w:val="nil"/>
        </w:tcBorders>
        <w:shd w:val="clear" w:color="auto" w:fill="F26322"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A91D0"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A91D0" w:themeFill="accent5"/>
      </w:tcPr>
    </w:tblStylePr>
    <w:tblStylePr w:type="lastCol">
      <w:rPr>
        <w:b/>
        <w:bCs/>
        <w:color w:val="FFFFFF" w:themeColor="background1"/>
      </w:rPr>
      <w:tblPr/>
      <w:tcPr>
        <w:tcBorders>
          <w:left w:val="nil"/>
          <w:right w:val="nil"/>
          <w:insideH w:val="nil"/>
          <w:insideV w:val="nil"/>
        </w:tcBorders>
        <w:shd w:val="clear" w:color="auto" w:fill="0A91D0"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E9E9D"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E9E9D" w:themeFill="accent6"/>
      </w:tcPr>
    </w:tblStylePr>
    <w:tblStylePr w:type="lastCol">
      <w:rPr>
        <w:b/>
        <w:bCs/>
        <w:color w:val="FFFFFF" w:themeColor="background1"/>
      </w:rPr>
      <w:tblPr/>
      <w:tcPr>
        <w:tcBorders>
          <w:left w:val="nil"/>
          <w:right w:val="nil"/>
          <w:insideH w:val="nil"/>
          <w:insideV w:val="nil"/>
        </w:tcBorders>
        <w:shd w:val="clear" w:color="auto" w:fill="0E9E9D"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39"/>
    <w:rsid w:val="00033C40"/>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232222" w:themeColor="text1"/>
      </w:rPr>
      <w:tblPr/>
      <w:tcPr>
        <w:tcBorders>
          <w:top w:val="nil"/>
          <w:left w:val="nil"/>
          <w:bottom w:val="nil"/>
          <w:right w:val="nil"/>
          <w:insideH w:val="nil"/>
          <w:insideV w:val="nil"/>
          <w:tl2br w:val="nil"/>
          <w:tr2bl w:val="nil"/>
        </w:tcBorders>
        <w:shd w:val="clear" w:color="auto" w:fill="FEDE41" w:themeFill="accent2"/>
      </w:tcPr>
    </w:tblStylePr>
    <w:tblStylePr w:type="firstCol">
      <w:tblPr/>
      <w:tcPr>
        <w:shd w:val="clear" w:color="auto" w:fill="FFFFFF" w:themeFill="background1"/>
      </w:tcPr>
    </w:tblStylePr>
    <w:tblStylePr w:type="band1Vert">
      <w:tblPr/>
      <w:tcPr>
        <w:shd w:val="clear" w:color="auto" w:fill="FFF8D9"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6501DA"/>
    <w:pPr>
      <w:framePr w:h="907" w:hRule="exact" w:wrap="around" w:vAnchor="page" w:hAnchor="page" w:x="852" w:y="15508"/>
      <w:tabs>
        <w:tab w:val="left" w:pos="2296"/>
      </w:tabs>
    </w:pPr>
    <w:rPr>
      <w:b/>
      <w:noProof/>
      <w:color w:val="201547" w:themeColor="text2"/>
      <w:sz w:val="28"/>
    </w:rPr>
  </w:style>
  <w:style w:type="paragraph" w:customStyle="1" w:styleId="xVicLogo">
    <w:name w:val="xVicLogo"/>
    <w:basedOn w:val="NoSpacing"/>
    <w:uiPriority w:val="99"/>
    <w:rsid w:val="00033C40"/>
    <w:pPr>
      <w:framePr w:wrap="around" w:vAnchor="page" w:hAnchor="page" w:x="7781" w:y="15565"/>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Title"/>
    <w:next w:val="Normal"/>
    <w:link w:val="SubtitleChar"/>
    <w:uiPriority w:val="2"/>
    <w:rsid w:val="00A91DC1"/>
    <w:pPr>
      <w:pageBreakBefore w:val="0"/>
      <w:framePr w:wrap="around"/>
      <w:spacing w:before="180" w:after="240" w:line="230" w:lineRule="atLeast"/>
    </w:pPr>
    <w:rPr>
      <w:b w:val="0"/>
      <w:sz w:val="24"/>
    </w:rPr>
  </w:style>
  <w:style w:type="character" w:customStyle="1" w:styleId="SubtitleChar">
    <w:name w:val="Subtitle Char"/>
    <w:basedOn w:val="DefaultParagraphFont"/>
    <w:link w:val="Subtitle"/>
    <w:uiPriority w:val="2"/>
    <w:rsid w:val="00A91DC1"/>
    <w:rPr>
      <w:rFonts w:asciiTheme="majorHAnsi" w:hAnsiTheme="majorHAnsi"/>
      <w:color w:val="201547" w:themeColor="text2"/>
      <w:sz w:val="24"/>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A609BB"/>
    <w:rPr>
      <w:color w:val="auto"/>
      <w:bdr w:val="none" w:sz="0" w:space="0" w:color="auto"/>
      <w:shd w:val="clear" w:color="auto" w:fill="FEDE41" w:themeFill="accent2"/>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F89F65"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5003A4"/>
    <w:pPr>
      <w:framePr w:w="10206" w:hSpace="284" w:vSpace="142" w:wrap="around" w:hAnchor="page" w:x="852" w:yAlign="bottom"/>
      <w:spacing w:before="0" w:after="9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033C40"/>
    <w:pPr>
      <w:pBdr>
        <w:top w:val="single" w:sz="4" w:space="14" w:color="FEDE41" w:themeColor="accent2"/>
        <w:left w:val="single" w:sz="4" w:space="12" w:color="FEDE41" w:themeColor="accent2"/>
        <w:bottom w:val="single" w:sz="4" w:space="14" w:color="FEDE41" w:themeColor="accent2"/>
        <w:right w:val="single" w:sz="4" w:space="12" w:color="FEDE41" w:themeColor="accent2"/>
      </w:pBdr>
      <w:shd w:val="clear" w:color="auto" w:fill="FEDE41" w:themeFill="accent2"/>
      <w:tabs>
        <w:tab w:val="left" w:pos="2268"/>
        <w:tab w:val="left" w:pos="4536"/>
        <w:tab w:val="left" w:pos="6804"/>
        <w:tab w:val="right" w:pos="9638"/>
      </w:tabs>
      <w:spacing w:line="300" w:lineRule="exact"/>
      <w:ind w:left="283" w:right="283"/>
    </w:pPr>
    <w:rPr>
      <w:color w:val="232222" w:themeColor="text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033C40"/>
    <w:pPr>
      <w:keepNext/>
    </w:pPr>
    <w:rPr>
      <w:b/>
      <w:color w:val="232222" w:themeColor="text1"/>
    </w:rPr>
  </w:style>
  <w:style w:type="paragraph" w:customStyle="1" w:styleId="TableHeadingCentre">
    <w:name w:val="Table Heading Centre"/>
    <w:basedOn w:val="TableTextCentre"/>
    <w:qFormat/>
    <w:rsid w:val="00D05BC2"/>
    <w:pPr>
      <w:keepNext/>
    </w:pPr>
    <w:rPr>
      <w:b/>
      <w:color w:val="FFFFFF"/>
    </w:rPr>
  </w:style>
  <w:style w:type="paragraph" w:customStyle="1" w:styleId="TableHeadingRight">
    <w:name w:val="Table Heading Right"/>
    <w:basedOn w:val="TableTextRight"/>
    <w:qFormat/>
    <w:rsid w:val="00D05BC2"/>
    <w:pPr>
      <w:keepNext/>
    </w:pPr>
    <w:rPr>
      <w:b/>
      <w:color w:val="FFFFFF"/>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customStyle="1" w:styleId="DisclaimerTextRightBold12pt">
    <w:name w:val="Disclaimer Text Right Bold 12 pt"/>
    <w:basedOn w:val="Normal"/>
    <w:next w:val="Normal"/>
    <w:uiPriority w:val="99"/>
    <w:semiHidden/>
    <w:rsid w:val="005003A4"/>
    <w:pPr>
      <w:framePr w:hSpace="181" w:wrap="around" w:hAnchor="margin" w:yAlign="bottom"/>
      <w:spacing w:before="140" w:after="40"/>
      <w:suppressOverlap/>
    </w:pPr>
    <w:rPr>
      <w:rFonts w:cs="Arial"/>
      <w:b/>
      <w:color w:val="232222" w:themeColor="text1"/>
      <w:sz w:val="24"/>
    </w:rPr>
  </w:style>
  <w:style w:type="paragraph" w:customStyle="1" w:styleId="DisclaimerTextRightBold">
    <w:name w:val="Disclaimer Text Right Bold"/>
    <w:basedOn w:val="Normal"/>
    <w:uiPriority w:val="99"/>
    <w:semiHidden/>
    <w:rsid w:val="005003A4"/>
    <w:pPr>
      <w:framePr w:hSpace="181" w:wrap="around" w:hAnchor="margin" w:yAlign="bottom"/>
      <w:spacing w:before="220" w:after="20"/>
      <w:suppressOverlap/>
    </w:pPr>
    <w:rPr>
      <w:rFonts w:cs="Arial"/>
      <w:b/>
      <w:color w:val="232222" w:themeColor="text1"/>
    </w:rPr>
  </w:style>
  <w:style w:type="paragraph" w:customStyle="1" w:styleId="FooterAnchor">
    <w:name w:val="Footer Anchor"/>
    <w:basedOn w:val="Normal"/>
    <w:uiPriority w:val="99"/>
    <w:qFormat/>
    <w:rsid w:val="00F23744"/>
    <w:pPr>
      <w:spacing w:before="0" w:after="40" w:line="200" w:lineRule="atLeast"/>
    </w:pPr>
    <w:rPr>
      <w:sz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jpeg"/><Relationship Id="rId26" Type="http://schemas.openxmlformats.org/officeDocument/2006/relationships/header" Target="header4.xml"/><Relationship Id="rId39" Type="http://schemas.openxmlformats.org/officeDocument/2006/relationships/hyperlink" Target="Creative%20Commons%20website" TargetMode="External"/><Relationship Id="rId21" Type="http://schemas.openxmlformats.org/officeDocument/2006/relationships/header" Target="header2.xml"/><Relationship Id="rId34" Type="http://schemas.openxmlformats.org/officeDocument/2006/relationships/hyperlink" Target="https://www.solar.vic.gov.au/apply" TargetMode="External"/><Relationship Id="rId42" Type="http://schemas.openxmlformats.org/officeDocument/2006/relationships/hyperlink" Target="http://www.solar.vic.gov.au" TargetMode="Externa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image" Target="media/image2.svg"/><Relationship Id="rId29" Type="http://schemas.openxmlformats.org/officeDocument/2006/relationships/hyperlink" Target="https://www.solar.vic.gov.au/hot-water-rebate"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eader" Target="header3.xml"/><Relationship Id="rId32" Type="http://schemas.openxmlformats.org/officeDocument/2006/relationships/hyperlink" Target="https://www.solar.vic.gov.au/product-lists" TargetMode="External"/><Relationship Id="rId37" Type="http://schemas.openxmlformats.org/officeDocument/2006/relationships/hyperlink" Target="https://service.vic.gov.au/find-services/personal/savings-finder" TargetMode="External"/><Relationship Id="rId40" Type="http://schemas.openxmlformats.org/officeDocument/2006/relationships/hyperlink" Target="http://creativecommons.org/licenses/by/4.0/" TargetMode="External"/><Relationship Id="rId45"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footer" Target="footer2.xml"/><Relationship Id="rId28" Type="http://schemas.openxmlformats.org/officeDocument/2006/relationships/hyperlink" Target="https://www.solar.vic.gov.au/solar-panel-rebate" TargetMode="External"/><Relationship Id="rId36" Type="http://schemas.openxmlformats.org/officeDocument/2006/relationships/hyperlink" Target="https://www.energy.vic.gov.au/victorian-energy-upgrades/homes" TargetMode="External"/><Relationship Id="rId10" Type="http://schemas.openxmlformats.org/officeDocument/2006/relationships/styles" Target="styles.xml"/><Relationship Id="rId19" Type="http://schemas.openxmlformats.org/officeDocument/2006/relationships/image" Target="media/image5.jpeg"/><Relationship Id="rId31" Type="http://schemas.openxmlformats.org/officeDocument/2006/relationships/hyperlink" Target="https://www.solar.vic.gov.au/retailers" TargetMode="External"/><Relationship Id="rId44"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1.xml"/><Relationship Id="rId27" Type="http://schemas.openxmlformats.org/officeDocument/2006/relationships/hyperlink" Target="https://www.solar.vic.gov.au/solar-panel-rebate" TargetMode="External"/><Relationship Id="rId30" Type="http://schemas.openxmlformats.org/officeDocument/2006/relationships/hyperlink" Target="https://www.solar.vic.gov.au/hot-water-rebate" TargetMode="External"/><Relationship Id="rId35" Type="http://schemas.openxmlformats.org/officeDocument/2006/relationships/hyperlink" Target="https://www.solar.vic.gov.au/contact" TargetMode="External"/><Relationship Id="rId43" Type="http://schemas.openxmlformats.org/officeDocument/2006/relationships/fontTable" Target="fontTable.xml"/><Relationship Id="rId8" Type="http://schemas.openxmlformats.org/officeDocument/2006/relationships/customXml" Target="../customXml/item8.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footer" Target="footer3.xml"/><Relationship Id="rId33" Type="http://schemas.openxmlformats.org/officeDocument/2006/relationships/hyperlink" Target="https://www.energy.vic.gov.au/victorian-energy-upgrades/products/hot-water-system-discounts" TargetMode="External"/><Relationship Id="rId38" Type="http://schemas.openxmlformats.org/officeDocument/2006/relationships/hyperlink" Target="https://compare.energy.vic.gov.au/" TargetMode="External"/><Relationship Id="rId20" Type="http://schemas.openxmlformats.org/officeDocument/2006/relationships/header" Target="header1.xml"/><Relationship Id="rId41" Type="http://schemas.openxmlformats.org/officeDocument/2006/relationships/hyperlink" Target="mailto:comms@team.solar.vic.gov.au"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6.png"/></Relationships>
</file>

<file path=word/_rels/header4.xml.rels><?xml version="1.0" encoding="UTF-8" standalone="yes"?>
<Relationships xmlns="http://schemas.openxmlformats.org/package/2006/relationships"><Relationship Id="rId1" Type="http://schemas.openxmlformats.org/officeDocument/2006/relationships/image" Target="media/image6.png"/></Relationships>
</file>

<file path=word/_rels/settings.xml.rels><?xml version="1.0" encoding="UTF-8" standalone="yes"?>
<Relationships xmlns="http://schemas.openxmlformats.org/package/2006/relationships"><Relationship Id="rId1" Type="http://schemas.openxmlformats.org/officeDocument/2006/relationships/attachedTemplate" Target="https://delwpvicgovau.sharepoint.com/sites/ecm/DELWPTemplates/Solar%20Victoria%20Templates%20(2025)/Solar%20Vic%20Templates/SolarVic_Factsheet.dotx?OR=81dd2b71-fb82-4b33-ac71-fed46bf0f87a&amp;CID=c1c909a2-b085-7000-2261-c176819bb397&amp;CT=1776144071584"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1B1337943894DD4BCEAFBA965AF0EED"/>
        <w:category>
          <w:name w:val="General"/>
          <w:gallery w:val="placeholder"/>
        </w:category>
        <w:types>
          <w:type w:val="bbPlcHdr"/>
        </w:types>
        <w:behaviors>
          <w:behavior w:val="content"/>
        </w:behaviors>
        <w:guid w:val="{2064F816-5AD4-46A4-9576-4646AA978E78}"/>
      </w:docPartPr>
      <w:docPartBody>
        <w:p w:rsidR="00C85596" w:rsidRDefault="00C85596">
          <w:pPr>
            <w:pStyle w:val="E1B1337943894DD4BCEAFBA965AF0EED"/>
          </w:pPr>
          <w:r w:rsidRPr="000C4F86">
            <w:rPr>
              <w:rStyle w:val="PlaceholderText"/>
            </w:rPr>
            <w:t>[Title]</w:t>
          </w:r>
        </w:p>
      </w:docPartBody>
    </w:docPart>
    <w:docPart>
      <w:docPartPr>
        <w:name w:val="03081375C3B143329040B4CA09EFBA88"/>
        <w:category>
          <w:name w:val="General"/>
          <w:gallery w:val="placeholder"/>
        </w:category>
        <w:types>
          <w:type w:val="bbPlcHdr"/>
        </w:types>
        <w:behaviors>
          <w:behavior w:val="content"/>
        </w:behaviors>
        <w:guid w:val="{D6F92D0A-D3BE-4266-99ED-EA825C45A541}"/>
      </w:docPartPr>
      <w:docPartBody>
        <w:p w:rsidR="00C85596" w:rsidRDefault="00C85596">
          <w:pPr>
            <w:pStyle w:val="03081375C3B143329040B4CA09EFBA88"/>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74592"/>
    <w:rsid w:val="000B0069"/>
    <w:rsid w:val="00155761"/>
    <w:rsid w:val="003728AE"/>
    <w:rsid w:val="00403C32"/>
    <w:rsid w:val="00451CD7"/>
    <w:rsid w:val="0055569F"/>
    <w:rsid w:val="006C263B"/>
    <w:rsid w:val="006D280B"/>
    <w:rsid w:val="00820AC5"/>
    <w:rsid w:val="008C7BB0"/>
    <w:rsid w:val="00B44B37"/>
    <w:rsid w:val="00B74592"/>
    <w:rsid w:val="00C85596"/>
    <w:rsid w:val="00E01935"/>
    <w:rsid w:val="00F37B59"/>
    <w:rsid w:val="00FC1CAE"/>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E97132" w:themeFill="accent2"/>
    </w:rPr>
  </w:style>
  <w:style w:type="paragraph" w:customStyle="1" w:styleId="E1B1337943894DD4BCEAFBA965AF0EED">
    <w:name w:val="E1B1337943894DD4BCEAFBA965AF0EED"/>
  </w:style>
  <w:style w:type="paragraph" w:customStyle="1" w:styleId="03081375C3B143329040B4CA09EFBA88">
    <w:name w:val="03081375C3B143329040B4CA09EFBA88"/>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SolarVic">
      <a:dk1>
        <a:srgbClr val="232222"/>
      </a:dk1>
      <a:lt1>
        <a:sysClr val="window" lastClr="FFFFFF"/>
      </a:lt1>
      <a:dk2>
        <a:srgbClr val="201547"/>
      </a:dk2>
      <a:lt2>
        <a:srgbClr val="FFF8D9"/>
      </a:lt2>
      <a:accent1>
        <a:srgbClr val="F89F65"/>
      </a:accent1>
      <a:accent2>
        <a:srgbClr val="FEDE41"/>
      </a:accent2>
      <a:accent3>
        <a:srgbClr val="F26322"/>
      </a:accent3>
      <a:accent4>
        <a:srgbClr val="201547"/>
      </a:accent4>
      <a:accent5>
        <a:srgbClr val="0A91D0"/>
      </a:accent5>
      <a:accent6>
        <a:srgbClr val="0E9E9D"/>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13</Value>
      <Value>8</Value>
      <Value>6</Value>
      <Value>5</Value>
      <Value>2</Value>
      <Value>86</Value>
      <Value>272</Value>
    </TaxCatchAll>
    <Language xmlns="http://schemas.microsoft.com/sharepoint/v3">English</Language>
    <ece32f50ba964e1fbf627a9d83fe6c01 xmlns="9fd47c19-1c4a-4d7d-b342-c10cef269344">
      <Terms xmlns="http://schemas.microsoft.com/office/infopath/2007/PartnerControls">
        <TermInfo xmlns="http://schemas.microsoft.com/office/infopath/2007/PartnerControls">
          <TermName xmlns="http://schemas.microsoft.com/office/infopath/2007/PartnerControls">Department of Energy, Environment and Climate Action</TermName>
          <TermId xmlns="http://schemas.microsoft.com/office/infopath/2007/PartnerControls">6ec2007c-62f7-4367-85b3-4db3e85c504f</TermId>
        </TermInfo>
      </Terms>
    </ece32f50ba964e1fbf627a9d83fe6c01>
    <k1bd994a94c2413797db3bab8f123f6f xmlns="9fd47c19-1c4a-4d7d-b342-c10cef269344">
      <Terms xmlns="http://schemas.microsoft.com/office/infopath/2007/PartnerControls"/>
    </k1bd994a94c2413797db3bab8f123f6f>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n771d69a070c4babbf278c67c8a2b859 xmlns="9fd47c19-1c4a-4d7d-b342-c10cef269344">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n771d69a070c4babbf278c67c8a2b859>
    <mfe9accc5a0b4653a7b513b67ffd122d xmlns="9fd47c19-1c4a-4d7d-b342-c10cef269344">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mfe9accc5a0b4653a7b513b67ffd122d>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None</TermName>
          <TermId xmlns="http://schemas.microsoft.com/office/infopath/2007/PartnerControls">cc223d34-0ee9-4df6-81c7-2f6860593f8f</TermId>
        </TermInfo>
      </Terms>
    </fb3179c379644f499d7166d0c985669b>
    <RoutingRuleDescription xmlns="http://schemas.microsoft.com/sharepoint/v3">Fact sheet translated into community languages</RoutingRuleDescription>
    <a25c4e3633654d669cbaa09ae6b70789 xmlns="9fd47c19-1c4a-4d7d-b342-c10cef269344">
      <Terms xmlns="http://schemas.microsoft.com/office/infopath/2007/PartnerControls"/>
    </a25c4e3633654d669cbaa09ae6b70789>
    <ic50d0a05a8e4d9791dac67f8a1e716c xmlns="9fd47c19-1c4a-4d7d-b342-c10cef269344">
      <Terms xmlns="http://schemas.microsoft.com/office/infopath/2007/PartnerControls">
        <TermInfo xmlns="http://schemas.microsoft.com/office/infopath/2007/PartnerControls">
          <TermName xmlns="http://schemas.microsoft.com/office/infopath/2007/PartnerControls">Solar Victoria</TermName>
          <TermId xmlns="http://schemas.microsoft.com/office/infopath/2007/PartnerControls">691562fd-3531-4e67-97f2-805cc0aa0a4b</TermId>
        </TermInfo>
      </Terms>
    </ic50d0a05a8e4d9791dac67f8a1e716c>
    <lcf76f155ced4ddcb4097134ff3c332f xmlns="ec4535b7-0602-4be6-8bbb-9a44e7e751e6">
      <Terms xmlns="http://schemas.microsoft.com/office/infopath/2007/PartnerControls"/>
    </lcf76f155ced4ddcb4097134ff3c332f>
    <PeopleInMedia xmlns="http://schemas.microsoft.com/sharepoint/v3">
      <UserInfo>
        <DisplayName/>
        <AccountId xsi:nil="true"/>
        <AccountType/>
      </UserInfo>
    </PeopleInMedia>
    <Financial_x0020_Year xmlns="a5f32de4-e402-4188-b034-e71ca7d22e54">2026-27</Financial_x0020_Year>
    <TaxCatchAllLabel xmlns="9fd47c19-1c4a-4d7d-b342-c10cef269344" xsi:nil="true"/>
    <o5b1c233da4c4d469758d9a49be09885 xmlns="ec4535b7-0602-4be6-8bbb-9a44e7e751e6">
      <Terms xmlns="http://schemas.microsoft.com/office/infopath/2007/PartnerControls">
        <TermInfo xmlns="http://schemas.microsoft.com/office/infopath/2007/PartnerControls">
          <TermName xmlns="http://schemas.microsoft.com/office/infopath/2007/PartnerControls">External Communications</TermName>
          <TermId xmlns="http://schemas.microsoft.com/office/infopath/2007/PartnerControls">56bced6d-6e6b-419d-9c30-4f9397699dbe</TermId>
        </TermInfo>
      </Terms>
    </o5b1c233da4c4d469758d9a49be09885>
    <_Flow_SignoffStatus xmlns="ec4535b7-0602-4be6-8bbb-9a44e7e751e6" xsi:nil="true"/>
    <_dlc_DocIdPersistId xmlns="a5f32de4-e402-4188-b034-e71ca7d22e54" xsi:nil="true"/>
    <People_x0020_in_x0020_Image xmlns="a5f32de4-e402-4188-b034-e71ca7d22e54">
      <UserInfo>
        <DisplayName/>
        <AccountId xsi:nil="true"/>
        <AccountType/>
      </UserInfo>
    </People_x0020_in_x0020_Image>
    <b03b604b46ce49c59d02b12ad2fcdea2 xmlns="5af26243-336f-430a-9d29-8f133ea6d812">
      <Terms xmlns="http://schemas.microsoft.com/office/infopath/2007/PartnerControls">
        <TermInfo xmlns="http://schemas.microsoft.com/office/infopath/2007/PartnerControls">
          <TermName xmlns="http://schemas.microsoft.com/office/infopath/2007/PartnerControls">External Communications</TermName>
          <TermId xmlns="http://schemas.microsoft.com/office/infopath/2007/PartnerControls">56bced6d-6e6b-419d-9c30-4f9397699dbe</TermId>
        </TermInfo>
      </Terms>
    </b03b604b46ce49c59d02b12ad2fcdea2>
    <_dlc_DocId xmlns="a5f32de4-e402-4188-b034-e71ca7d22e54">DOCID614-1984727153-16899</_dlc_DocId>
    <_dlc_DocIdUrl xmlns="a5f32de4-e402-4188-b034-e71ca7d22e54">
      <Url>https://delwpvicgovau.sharepoint.com/sites/ecm_614/_layouts/15/DocIdRedir.aspx?ID=DOCID614-1984727153-16899</Url>
      <Description>DOCID614-1984727153-16899</Description>
    </_dlc_DocIdUrl>
  </documentManagement>
</p:properties>
</file>

<file path=customXml/item3.xml><?xml version="1.0" encoding="utf-8"?>
<ct:contentTypeSchema xmlns:ct="http://schemas.microsoft.com/office/2006/metadata/contentType" xmlns:ma="http://schemas.microsoft.com/office/2006/metadata/properties/metaAttributes" ct:_="" ma:_="" ma:contentTypeName="Communication Plan" ma:contentTypeID="0x0101002517F445A0F35E449C98AAD631F2B0386F030012824277CB34AE4D9C56E379B4EFA0AA" ma:contentTypeVersion="44" ma:contentTypeDescription="A plan for communicating a series of messages to a specified target audience in a sequenced manner using a specified mix of communication channels for specific intended results." ma:contentTypeScope="" ma:versionID="99046cd267d5d4d7e893147a848dc894">
  <xsd:schema xmlns:xsd="http://www.w3.org/2001/XMLSchema" xmlns:xs="http://www.w3.org/2001/XMLSchema" xmlns:p="http://schemas.microsoft.com/office/2006/metadata/properties" xmlns:ns1="http://schemas.microsoft.com/sharepoint/v3" xmlns:ns2="a5f32de4-e402-4188-b034-e71ca7d22e54" xmlns:ns3="ec4535b7-0602-4be6-8bbb-9a44e7e751e6" xmlns:ns4="9fd47c19-1c4a-4d7d-b342-c10cef269344" xmlns:ns5="5af26243-336f-430a-9d29-8f133ea6d812" targetNamespace="http://schemas.microsoft.com/office/2006/metadata/properties" ma:root="true" ma:fieldsID="5dee8fe4be6264d374fc7bab247a13a5" ns1:_="" ns2:_="" ns3:_="" ns4:_="" ns5:_="">
    <xsd:import namespace="http://schemas.microsoft.com/sharepoint/v3"/>
    <xsd:import namespace="a5f32de4-e402-4188-b034-e71ca7d22e54"/>
    <xsd:import namespace="ec4535b7-0602-4be6-8bbb-9a44e7e751e6"/>
    <xsd:import namespace="9fd47c19-1c4a-4d7d-b342-c10cef269344"/>
    <xsd:import namespace="5af26243-336f-430a-9d29-8f133ea6d812"/>
    <xsd:element name="properties">
      <xsd:complexType>
        <xsd:sequence>
          <xsd:element name="documentManagement">
            <xsd:complexType>
              <xsd:all>
                <xsd:element ref="ns1:RoutingRuleDescription" minOccurs="0"/>
                <xsd:element ref="ns1:Language"/>
                <xsd:element ref="ns2:_dlc_DocIdUrl" minOccurs="0"/>
                <xsd:element ref="ns2:_dlc_DocId" minOccurs="0"/>
                <xsd:element ref="ns4:k1bd994a94c2413797db3bab8f123f6f" minOccurs="0"/>
                <xsd:element ref="ns4:a25c4e3633654d669cbaa09ae6b70789" minOccurs="0"/>
                <xsd:element ref="ns4:mfe9accc5a0b4653a7b513b67ffd122d" minOccurs="0"/>
                <xsd:element ref="ns2:_dlc_DocIdPersistId" minOccurs="0"/>
                <xsd:element ref="ns4:pd01c257034b4e86b1f58279a3bd54c6" minOccurs="0"/>
                <xsd:element ref="ns4:fb3179c379644f499d7166d0c985669b" minOccurs="0"/>
                <xsd:element ref="ns4:TaxCatchAll" minOccurs="0"/>
                <xsd:element ref="ns4:TaxCatchAllLabel" minOccurs="0"/>
                <xsd:element ref="ns4:ece32f50ba964e1fbf627a9d83fe6c01" minOccurs="0"/>
                <xsd:element ref="ns4:ic50d0a05a8e4d9791dac67f8a1e716c" minOccurs="0"/>
                <xsd:element ref="ns4:n771d69a070c4babbf278c67c8a2b859" minOccurs="0"/>
                <xsd:element ref="ns3:MediaServiceMetadata" minOccurs="0"/>
                <xsd:element ref="ns3:MediaServiceFastMetadata" minOccurs="0"/>
                <xsd:element ref="ns5:SharedWithUsers" minOccurs="0"/>
                <xsd:element ref="ns5:SharedWithDetail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2:Financial_x0020_Year" minOccurs="0"/>
                <xsd:element ref="ns1:PeopleInMedia" minOccurs="0"/>
                <xsd:element ref="ns2:People_x0020_in_x0020_Image" minOccurs="0"/>
                <xsd:element ref="ns3:o5b1c233da4c4d469758d9a49be09885" minOccurs="0"/>
                <xsd:element ref="ns5:b03b604b46ce49c59d02b12ad2fcdea2" minOccurs="0"/>
                <xsd:element ref="ns3:_Flow_SignoffStatus" minOccurs="0"/>
                <xsd:element ref="ns3:MediaLengthInSeconds" minOccurs="0"/>
                <xsd:element ref="ns3:lcf76f155ced4ddcb4097134ff3c332f"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description="Further keywords or terms that best describe the document content that DO NOT appear in the Title or File Name." ma:internalName="RoutingRuleDescription" ma:readOnly="false">
      <xsd:simpleType>
        <xsd:restriction base="dms:Text">
          <xsd:maxLength value="255"/>
        </xsd:restriction>
      </xsd:simpleType>
    </xsd:element>
    <xsd:element name="Language" ma:index="11" ma:displayName="Language" ma:default="English" ma:format="Dropdown"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element name="PeopleInMedia" ma:index="45" nillable="true" ma:displayName="People In Video" ma:description="The people appearing in the video." ma:list="UserInfo" ma:SearchPeopleOnly="false" ma:SharePointGroup="0" ma:internalName="PeopleInMedia"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9" nillable="true" ma:displayName="Persist ID" ma:description="Keep ID on add." ma:hidden="true" ma:internalName="_dlc_DocIdPersistId" ma:readOnly="false">
      <xsd:simpleType>
        <xsd:restriction base="dms:Boolean"/>
      </xsd:simpleType>
    </xsd:element>
    <xsd:element name="Financial_x0020_Year" ma:index="44" nillable="true" ma:displayName="Financial Year" ma:format="Dropdown" ma:internalName="Financial_x0020_Year">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People_x0020_in_x0020_Image" ma:index="46" nillable="true" ma:displayName="People in Image" ma:list="UserInfo" ma:SharePointGroup="0" ma:internalName="People_x0020_in_x0020_Image"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ec4535b7-0602-4be6-8bbb-9a44e7e751e6" elementFormDefault="qualified">
    <xsd:import namespace="http://schemas.microsoft.com/office/2006/documentManagement/types"/>
    <xsd:import namespace="http://schemas.microsoft.com/office/infopath/2007/PartnerControls"/>
    <xsd:element name="MediaServiceMetadata" ma:index="31" nillable="true" ma:displayName="MediaServiceMetadata" ma:hidden="true" ma:internalName="MediaServiceMetadata" ma:readOnly="true">
      <xsd:simpleType>
        <xsd:restriction base="dms:Note"/>
      </xsd:simpleType>
    </xsd:element>
    <xsd:element name="MediaServiceFastMetadata" ma:index="32" nillable="true" ma:displayName="MediaServiceFastMetadata" ma:hidden="true" ma:internalName="MediaServiceFastMetadata" ma:readOnly="true">
      <xsd:simpleType>
        <xsd:restriction base="dms:Note"/>
      </xsd:simpleType>
    </xsd:element>
    <xsd:element name="MediaServiceDateTaken" ma:index="35" nillable="true" ma:displayName="MediaServiceDateTaken" ma:hidden="true" ma:internalName="MediaServiceDateTaken" ma:readOnly="true">
      <xsd:simpleType>
        <xsd:restriction base="dms:Text"/>
      </xsd:simpleType>
    </xsd:element>
    <xsd:element name="MediaServiceAutoTags" ma:index="36" nillable="true" ma:displayName="Tags" ma:internalName="MediaServiceAutoTags" ma:readOnly="true">
      <xsd:simpleType>
        <xsd:restriction base="dms:Text"/>
      </xsd:simpleType>
    </xsd:element>
    <xsd:element name="MediaServiceOCR" ma:index="37" nillable="true" ma:displayName="Extracted Text" ma:internalName="MediaServiceOCR" ma:readOnly="true">
      <xsd:simpleType>
        <xsd:restriction base="dms:Note">
          <xsd:maxLength value="255"/>
        </xsd:restriction>
      </xsd:simpleType>
    </xsd:element>
    <xsd:element name="MediaServiceGenerationTime" ma:index="38" nillable="true" ma:displayName="MediaServiceGenerationTime" ma:hidden="true" ma:internalName="MediaServiceGenerationTime" ma:readOnly="true">
      <xsd:simpleType>
        <xsd:restriction base="dms:Text"/>
      </xsd:simpleType>
    </xsd:element>
    <xsd:element name="MediaServiceEventHashCode" ma:index="39" nillable="true" ma:displayName="MediaServiceEventHashCode" ma:hidden="true" ma:internalName="MediaServiceEventHashCode" ma:readOnly="true">
      <xsd:simpleType>
        <xsd:restriction base="dms:Text"/>
      </xsd:simpleType>
    </xsd:element>
    <xsd:element name="MediaServiceAutoKeyPoints" ma:index="40" nillable="true" ma:displayName="MediaServiceAutoKeyPoints" ma:hidden="true" ma:internalName="MediaServiceAutoKeyPoints" ma:readOnly="true">
      <xsd:simpleType>
        <xsd:restriction base="dms:Note"/>
      </xsd:simpleType>
    </xsd:element>
    <xsd:element name="MediaServiceKeyPoints" ma:index="41" nillable="true" ma:displayName="KeyPoints" ma:internalName="MediaServiceKeyPoints" ma:readOnly="true">
      <xsd:simpleType>
        <xsd:restriction base="dms:Note">
          <xsd:maxLength value="255"/>
        </xsd:restriction>
      </xsd:simpleType>
    </xsd:element>
    <xsd:element name="MediaServiceLocation" ma:index="42" nillable="true" ma:displayName="Location" ma:internalName="MediaServiceLocation" ma:readOnly="true">
      <xsd:simpleType>
        <xsd:restriction base="dms:Text"/>
      </xsd:simpleType>
    </xsd:element>
    <xsd:element name="o5b1c233da4c4d469758d9a49be09885" ma:index="48" nillable="true" ma:taxonomy="true" ma:internalName="o5b1c233da4c4d469758d9a49be09885" ma:taxonomyFieldName="Communication_x0020_type" ma:displayName="Communication type" ma:readOnly="false" ma:default="" ma:fieldId="{85b1c233-da4c-4d46-9758-d9a49be09885}" ma:sspId="797aeec6-0273-40f2-ab3e-beee73212332" ma:termSetId="7e23f0cd-45a8-4e8e-9aa0-875917b754be" ma:anchorId="00000000-0000-0000-0000-000000000000" ma:open="true" ma:isKeyword="false">
      <xsd:complexType>
        <xsd:sequence>
          <xsd:element ref="pc:Terms" minOccurs="0" maxOccurs="1"/>
        </xsd:sequence>
      </xsd:complexType>
    </xsd:element>
    <xsd:element name="_Flow_SignoffStatus" ma:index="50" nillable="true" ma:displayName="Sign-off status" ma:internalName="Sign_x002d_off_x0020_status">
      <xsd:simpleType>
        <xsd:restriction base="dms:Text"/>
      </xsd:simpleType>
    </xsd:element>
    <xsd:element name="MediaLengthInSeconds" ma:index="51" nillable="true" ma:displayName="Length (seconds)" ma:internalName="MediaLengthInSeconds" ma:readOnly="true">
      <xsd:simpleType>
        <xsd:restriction base="dms:Unknown"/>
      </xsd:simpleType>
    </xsd:element>
    <xsd:element name="lcf76f155ced4ddcb4097134ff3c332f" ma:index="53"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54" nillable="true" ma:displayName="MediaServiceObjectDetectorVersions" ma:hidden="true" ma:indexed="true" ma:internalName="MediaServiceObjectDetectorVersions" ma:readOnly="true">
      <xsd:simpleType>
        <xsd:restriction base="dms:Text"/>
      </xsd:simpleType>
    </xsd:element>
    <xsd:element name="MediaServiceSearchProperties" ma:index="5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k1bd994a94c2413797db3bab8f123f6f" ma:index="14" nillable="true" ma:taxonomy="true" ma:internalName="k1bd994a94c2413797db3bab8f123f6f" ma:taxonomyFieldName="Section" ma:displayName="Section" ma:default="7;#All|8270565e-a836-42c0-aa61-1ac7b0ff14aa" ma:fieldId="{41bd994a-94c2-4137-97db-3bab8f123f6f}" ma:sspId="797aeec6-0273-40f2-ab3e-beee73212332"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16" nillable="true" ma:taxonomy="true" ma:internalName="a25c4e3633654d669cbaa09ae6b70789" ma:taxonomyFieldName="Sub_x002d_Section" ma:displayName="Sub-Section" ma:readOnly="false" ma:fieldId="{a25c4e36-3365-4d66-9cba-a09ae6b70789}" ma:sspId="797aeec6-0273-40f2-ab3e-beee73212332"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18" ma:taxonomy="true" ma:internalName="mfe9accc5a0b4653a7b513b67ffd122d" ma:taxonomyFieldName="Branch" ma:displayName="Branch" ma:default="6;#All|8270565e-a836-42c0-aa61-1ac7b0ff14aa" ma:fieldId="{6fe9accc-5a0b-4653-a7b5-13b67ffd122d}" ma:sspId="797aeec6-0273-40f2-ab3e-beee73212332"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20"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21" ma:taxonomy="true" ma:internalName="fb3179c379644f499d7166d0c985669b" ma:taxonomyFieldName="Dissemination_x0020_Limiting_x0020_Marker" ma:displayName="Dissemination Limiting Marker" ma:readOnly="false" ma:default="3;#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fa767d9f-2ff0-49ef-8ca4-084b9a19a95a}" ma:internalName="TaxCatchAll" ma:readOnly="false" ma:showField="CatchAllData" ma:web="5af26243-336f-430a-9d29-8f133ea6d812">
      <xsd:complexType>
        <xsd:complexContent>
          <xsd:extension base="dms:MultiChoiceLookup">
            <xsd:sequence>
              <xsd:element name="Value" type="dms:Lookup" maxOccurs="unbounded" minOccurs="0" nillable="true"/>
            </xsd:sequence>
          </xsd:extension>
        </xsd:complexContent>
      </xsd:complexType>
    </xsd:element>
    <xsd:element name="TaxCatchAllLabel" ma:index="23" nillable="true" ma:displayName="Taxonomy Catch All Column1" ma:hidden="true" ma:list="{fa767d9f-2ff0-49ef-8ca4-084b9a19a95a}" ma:internalName="TaxCatchAllLabel" ma:readOnly="false" ma:showField="CatchAllDataLabel" ma:web="5af26243-336f-430a-9d29-8f133ea6d812">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25" ma:taxonomy="true" ma:internalName="ece32f50ba964e1fbf627a9d83fe6c01" ma:taxonomyFieldName="Agency" ma:displayName="Agency" ma:readOnly="false" ma:default="1;#Department of Environment, Land, Water and Planning|607a3f87-1228-4cd9-82a5-076aa8776274" ma:fieldId="{ece32f50-ba96-4e1f-bf62-7a9d83fe6c01}" ma:sspId="797aeec6-0273-40f2-ab3e-beee73212332"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27" ma:taxonomy="true" ma:internalName="ic50d0a05a8e4d9791dac67f8a1e716c" ma:taxonomyFieldName="Group1" ma:displayName="Group" ma:default="5;#Solar Victoria|691562fd-3531-4e67-97f2-805cc0aa0a4b" ma:fieldId="{2c50d0a0-5a8e-4d97-91da-c67f8a1e716c}" ma:sspId="797aeec6-0273-40f2-ab3e-beee73212332"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29" ma:taxonomy="true" ma:internalName="n771d69a070c4babbf278c67c8a2b859" ma:taxonomyFieldName="Division" ma:displayName="Division" ma:default="8;#All|8270565e-a836-42c0-aa61-1ac7b0ff14aa" ma:fieldId="{7771d69a-070c-4bab-bf27-8c67c8a2b859}" ma:sspId="797aeec6-0273-40f2-ab3e-beee73212332" ma:termSetId="0b563327-3fd1-4e33-bf14-c9e227ef5a35"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5af26243-336f-430a-9d29-8f133ea6d812" elementFormDefault="qualified">
    <xsd:import namespace="http://schemas.microsoft.com/office/2006/documentManagement/types"/>
    <xsd:import namespace="http://schemas.microsoft.com/office/infopath/2007/PartnerControls"/>
    <xsd:element name="SharedWithUsers" ma:index="3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4" nillable="true" ma:displayName="Shared With Details" ma:internalName="SharedWithDetails" ma:readOnly="true">
      <xsd:simpleType>
        <xsd:restriction base="dms:Note">
          <xsd:maxLength value="255"/>
        </xsd:restriction>
      </xsd:simpleType>
    </xsd:element>
    <xsd:element name="b03b604b46ce49c59d02b12ad2fcdea2" ma:index="49" nillable="true" ma:taxonomy="true" ma:internalName="b03b604b46ce49c59d02b12ad2fcdea2" ma:taxonomyFieldName="Communication_x0020_type0" ma:displayName="Communication type" ma:readOnly="false" ma:default="" ma:fieldId="{b03b604b-46ce-49c5-9d02-b12ad2fcdea2}" ma:sspId="797aeec6-0273-40f2-ab3e-beee73212332" ma:termSetId="7e23f0cd-45a8-4e8e-9aa0-875917b754be" ma:anchorId="00000000-0000-0000-0000-000000000000"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797aeec6-0273-40f2-ab3e-beee73212332" ContentTypeId="0x0101002517F445A0F35E449C98AAD631F2B0386F03" PreviousValue="false"/>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b:Sources xmlns:b="http://schemas.openxmlformats.org/officeDocument/2006/bibliography" xmlns="http://schemas.openxmlformats.org/officeDocument/2006/bibliography" SelectedStyle="\APA.XSL" StyleName="APA Fifth Edition"/>
</file>

<file path=customXml/item8.xml><?xml version="1.0" encoding="utf-8"?>
<?mso-contentType ?>
<customXsn xmlns="http://schemas.microsoft.com/office/2006/metadata/customXsn">
  <xsnLocation/>
  <cached>True</cached>
  <openByDefault>True</openByDefault>
  <xsnScope>/sites/contentTypeHub</xsnScope>
</customXs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http://schemas.microsoft.com/sharepoint/v3"/>
    <ds:schemaRef ds:uri="ec4535b7-0602-4be6-8bbb-9a44e7e751e6"/>
    <ds:schemaRef ds:uri="a5f32de4-e402-4188-b034-e71ca7d22e54"/>
    <ds:schemaRef ds:uri="5af26243-336f-430a-9d29-8f133ea6d812"/>
  </ds:schemaRefs>
</ds:datastoreItem>
</file>

<file path=customXml/itemProps3.xml><?xml version="1.0" encoding="utf-8"?>
<ds:datastoreItem xmlns:ds="http://schemas.openxmlformats.org/officeDocument/2006/customXml" ds:itemID="{F012D44C-8787-47B3-AA52-D0A500812D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5f32de4-e402-4188-b034-e71ca7d22e54"/>
    <ds:schemaRef ds:uri="ec4535b7-0602-4be6-8bbb-9a44e7e751e6"/>
    <ds:schemaRef ds:uri="9fd47c19-1c4a-4d7d-b342-c10cef269344"/>
    <ds:schemaRef ds:uri="5af26243-336f-430a-9d29-8f133ea6d81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7AC1D968-9AD7-4D39-99A9-EE3552AA1BAB}">
  <ds:schemaRefs>
    <ds:schemaRef ds:uri="Microsoft.SharePoint.Taxonomy.ContentTypeSync"/>
  </ds:schemaRefs>
</ds:datastoreItem>
</file>

<file path=customXml/itemProps5.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6.xml><?xml version="1.0" encoding="utf-8"?>
<ds:datastoreItem xmlns:ds="http://schemas.openxmlformats.org/officeDocument/2006/customXml" ds:itemID="{E39298D0-A5CC-4395-92E1-E2B0735444BC}">
  <ds:schemaRefs>
    <ds:schemaRef ds:uri="http://schemas.microsoft.com/sharepoint/events"/>
  </ds:schemaRefs>
</ds:datastoreItem>
</file>

<file path=customXml/itemProps7.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8.xml><?xml version="1.0" encoding="utf-8"?>
<ds:datastoreItem xmlns:ds="http://schemas.openxmlformats.org/officeDocument/2006/customXml" ds:itemID="{C38FAFC8-D641-45B4-B17F-BD486B50E725}">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SolarVic_Factsheet.dotx?OR=81dd2b71-fb82-4b33-ac71-fed46bf0f87a&amp;CID=c1c909a2-b085-7000-2261-c176819bb397&amp;CT=1776144071584</Template>
  <TotalTime>179</TotalTime>
  <Pages>3</Pages>
  <Words>1156</Words>
  <Characters>6591</Characters>
  <Application>Microsoft Office Word</Application>
  <DocSecurity>8</DocSecurity>
  <Lines>54</Lines>
  <Paragraphs>15</Paragraphs>
  <ScaleCrop>false</ScaleCrop>
  <HeadingPairs>
    <vt:vector size="2" baseType="variant">
      <vt:variant>
        <vt:lpstr>Title</vt:lpstr>
      </vt:variant>
      <vt:variant>
        <vt:i4>1</vt:i4>
      </vt:variant>
    </vt:vector>
  </HeadingPairs>
  <TitlesOfParts>
    <vt:vector size="1" baseType="lpstr">
      <vt:lpstr>Fact sheet title over two to three lines unless the subtitle is not in use</vt:lpstr>
    </vt:vector>
  </TitlesOfParts>
  <Company/>
  <LinksUpToDate>false</LinksUpToDate>
  <CharactersWithSpaces>7732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Solar Homes Program</dc:title>
  <dc:subject>The information in this fact sheet has been translated into community languages published on the Solar Victoria website.</dc:subject>
  <dc:creator>Paula S Wilson (DEECA)</dc:creator>
  <cp:keywords/>
  <dc:description/>
  <cp:lastModifiedBy>Bradley T Arden (DEECA)</cp:lastModifiedBy>
  <cp:revision>75</cp:revision>
  <cp:lastPrinted>2022-06-16T09:14:00Z</cp:lastPrinted>
  <dcterms:created xsi:type="dcterms:W3CDTF">2026-04-13T12:21:00Z</dcterms:created>
  <dcterms:modified xsi:type="dcterms:W3CDTF">2026-07-01T00:31:00Z</dcterms:modified>
  <cp:category>Subtitle goes here</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Title</vt:lpwstr>
  </property>
  <property fmtid="{D5CDD505-2E9C-101B-9397-08002B2CF9AE}" pid="3" name="xFooterSubtitle">
    <vt:lpwstr>Subtitle</vt:lpwstr>
  </property>
  <property fmtid="{D5CDD505-2E9C-101B-9397-08002B2CF9AE}" pid="4" name="ContentTypeId">
    <vt:lpwstr>0x0101002517F445A0F35E449C98AAD631F2B0386F030012824277CB34AE4D9C56E379B4EFA0AA</vt:lpwstr>
  </property>
  <property fmtid="{D5CDD505-2E9C-101B-9397-08002B2CF9AE}" pid="5" name="MediaServiceImageTags">
    <vt:lpwstr/>
  </property>
  <property fmtid="{D5CDD505-2E9C-101B-9397-08002B2CF9AE}" pid="6" name="Agency">
    <vt:lpwstr>272;#Department of Energy, Environment and Climate Action|6ec2007c-62f7-4367-85b3-4db3e85c504f</vt:lpwstr>
  </property>
  <property fmtid="{D5CDD505-2E9C-101B-9397-08002B2CF9AE}" pid="7" name="Division">
    <vt:lpwstr>8;#All|8270565e-a836-42c0-aa61-1ac7b0ff14aa</vt:lpwstr>
  </property>
  <property fmtid="{D5CDD505-2E9C-101B-9397-08002B2CF9AE}" pid="8" name="Security Classification">
    <vt:lpwstr>2;#Unclassified|7fa379f4-4aba-4692-ab80-7d39d3a23cf4</vt:lpwstr>
  </property>
  <property fmtid="{D5CDD505-2E9C-101B-9397-08002B2CF9AE}" pid="9" name="Security_x0020_Classification">
    <vt:lpwstr>2;#Unclassified|7fa379f4-4aba-4692-ab80-7d39d3a23cf4</vt:lpwstr>
  </property>
  <property fmtid="{D5CDD505-2E9C-101B-9397-08002B2CF9AE}" pid="10" name="ClassificationContentMarkingFooterShapeIds">
    <vt:lpwstr>34680468,5abf69ea,ab9370b</vt:lpwstr>
  </property>
  <property fmtid="{D5CDD505-2E9C-101B-9397-08002B2CF9AE}" pid="11" name="ClassificationContentMarkingFooterFontProps">
    <vt:lpwstr>#000000,12,Aptos</vt:lpwstr>
  </property>
  <property fmtid="{D5CDD505-2E9C-101B-9397-08002B2CF9AE}" pid="12" name="ClassificationContentMarkingFooterText">
    <vt:lpwstr>OFFICIAL</vt:lpwstr>
  </property>
  <property fmtid="{D5CDD505-2E9C-101B-9397-08002B2CF9AE}" pid="13" name="MSIP_Label_4257e2ab-f512-40e2-9c9a-c64247360765_Enabled">
    <vt:lpwstr>true</vt:lpwstr>
  </property>
  <property fmtid="{D5CDD505-2E9C-101B-9397-08002B2CF9AE}" pid="14" name="MSIP_Label_4257e2ab-f512-40e2-9c9a-c64247360765_SetDate">
    <vt:lpwstr>2026-04-14T05:22:15Z</vt:lpwstr>
  </property>
  <property fmtid="{D5CDD505-2E9C-101B-9397-08002B2CF9AE}" pid="15" name="MSIP_Label_4257e2ab-f512-40e2-9c9a-c64247360765_Method">
    <vt:lpwstr>Privileged</vt:lpwstr>
  </property>
  <property fmtid="{D5CDD505-2E9C-101B-9397-08002B2CF9AE}" pid="16" name="MSIP_Label_4257e2ab-f512-40e2-9c9a-c64247360765_Name">
    <vt:lpwstr>OFFICIAL</vt:lpwstr>
  </property>
  <property fmtid="{D5CDD505-2E9C-101B-9397-08002B2CF9AE}" pid="17" name="MSIP_Label_4257e2ab-f512-40e2-9c9a-c64247360765_SiteId">
    <vt:lpwstr>e8bdd6f7-fc18-4e48-a554-7f547927223b</vt:lpwstr>
  </property>
  <property fmtid="{D5CDD505-2E9C-101B-9397-08002B2CF9AE}" pid="18" name="MSIP_Label_4257e2ab-f512-40e2-9c9a-c64247360765_ActionId">
    <vt:lpwstr>db3eb22c-4efc-4c2c-bf69-2d3315becaca</vt:lpwstr>
  </property>
  <property fmtid="{D5CDD505-2E9C-101B-9397-08002B2CF9AE}" pid="19" name="MSIP_Label_4257e2ab-f512-40e2-9c9a-c64247360765_ContentBits">
    <vt:lpwstr>2</vt:lpwstr>
  </property>
  <property fmtid="{D5CDD505-2E9C-101B-9397-08002B2CF9AE}" pid="20" name="MSIP_Label_4257e2ab-f512-40e2-9c9a-c64247360765_Tag">
    <vt:lpwstr>10, 0, 1, 1</vt:lpwstr>
  </property>
  <property fmtid="{D5CDD505-2E9C-101B-9397-08002B2CF9AE}" pid="21" name="Section">
    <vt:lpwstr/>
  </property>
  <property fmtid="{D5CDD505-2E9C-101B-9397-08002B2CF9AE}" pid="22" name="Sub-Section">
    <vt:lpwstr/>
  </property>
  <property fmtid="{D5CDD505-2E9C-101B-9397-08002B2CF9AE}" pid="23" name="Branch">
    <vt:lpwstr>6;#All|8270565e-a836-42c0-aa61-1ac7b0ff14aa</vt:lpwstr>
  </property>
  <property fmtid="{D5CDD505-2E9C-101B-9397-08002B2CF9AE}" pid="24" name="Sub_x002d_Section">
    <vt:lpwstr/>
  </property>
  <property fmtid="{D5CDD505-2E9C-101B-9397-08002B2CF9AE}" pid="25" name="Group1">
    <vt:lpwstr>5;#Solar Victoria|691562fd-3531-4e67-97f2-805cc0aa0a4b</vt:lpwstr>
  </property>
  <property fmtid="{D5CDD505-2E9C-101B-9397-08002B2CF9AE}" pid="26" name="_dlc_DocIdItemGuid">
    <vt:lpwstr>4ffa0c22-639d-4301-b1f8-21496e878632</vt:lpwstr>
  </property>
  <property fmtid="{D5CDD505-2E9C-101B-9397-08002B2CF9AE}" pid="27" name="Communication_x0020_type0">
    <vt:lpwstr>86;#External Communications|56bced6d-6e6b-419d-9c30-4f9397699dbe</vt:lpwstr>
  </property>
  <property fmtid="{D5CDD505-2E9C-101B-9397-08002B2CF9AE}" pid="28" name="a6b8025dacc14cf9b4d4600d95399d54">
    <vt:lpwstr/>
  </property>
  <property fmtid="{D5CDD505-2E9C-101B-9397-08002B2CF9AE}" pid="29" name="o85941e134754762b9719660a258a6e6">
    <vt:lpwstr/>
  </property>
  <property fmtid="{D5CDD505-2E9C-101B-9397-08002B2CF9AE}" pid="30" name="Reference_x0020_Type">
    <vt:lpwstr/>
  </property>
  <property fmtid="{D5CDD505-2E9C-101B-9397-08002B2CF9AE}" pid="31" name="Location_x0020_Type">
    <vt:lpwstr/>
  </property>
  <property fmtid="{D5CDD505-2E9C-101B-9397-08002B2CF9AE}" pid="32" name="Copyright_x0020_Licence_x0020_Name">
    <vt:lpwstr/>
  </property>
  <property fmtid="{D5CDD505-2E9C-101B-9397-08002B2CF9AE}" pid="33" name="df723ab3fe1c4eb7a0b151674e7ac40d">
    <vt:lpwstr/>
  </property>
  <property fmtid="{D5CDD505-2E9C-101B-9397-08002B2CF9AE}" pid="34" name="Communication_x0020_type">
    <vt:lpwstr>86;#External Communications|56bced6d-6e6b-419d-9c30-4f9397699dbe</vt:lpwstr>
  </property>
  <property fmtid="{D5CDD505-2E9C-101B-9397-08002B2CF9AE}" pid="35" name="o2e611f6ba3e4c8f9a895dfb7980639e">
    <vt:lpwstr/>
  </property>
  <property fmtid="{D5CDD505-2E9C-101B-9397-08002B2CF9AE}" pid="36" name="ld508a88e6264ce89693af80a72862cb">
    <vt:lpwstr/>
  </property>
  <property fmtid="{D5CDD505-2E9C-101B-9397-08002B2CF9AE}" pid="37" name="Month">
    <vt:lpwstr/>
  </property>
  <property fmtid="{D5CDD505-2E9C-101B-9397-08002B2CF9AE}" pid="38" name="Copyright_x0020_License_x0020_Type">
    <vt:lpwstr/>
  </property>
  <property fmtid="{D5CDD505-2E9C-101B-9397-08002B2CF9AE}" pid="39" name="Communication type0">
    <vt:lpwstr>86;#External Communications|56bced6d-6e6b-419d-9c30-4f9397699dbe</vt:lpwstr>
  </property>
  <property fmtid="{D5CDD505-2E9C-101B-9397-08002B2CF9AE}" pid="40" name="Copyright Licence Name">
    <vt:lpwstr/>
  </property>
  <property fmtid="{D5CDD505-2E9C-101B-9397-08002B2CF9AE}" pid="41" name="Communication type">
    <vt:lpwstr>86;#External Communications|56bced6d-6e6b-419d-9c30-4f9397699dbe</vt:lpwstr>
  </property>
  <property fmtid="{D5CDD505-2E9C-101B-9397-08002B2CF9AE}" pid="42" name="Reference Type">
    <vt:lpwstr/>
  </property>
  <property fmtid="{D5CDD505-2E9C-101B-9397-08002B2CF9AE}" pid="43" name="Copyright License Type">
    <vt:lpwstr/>
  </property>
  <property fmtid="{D5CDD505-2E9C-101B-9397-08002B2CF9AE}" pid="44" name="Location Type">
    <vt:lpwstr/>
  </property>
  <property fmtid="{D5CDD505-2E9C-101B-9397-08002B2CF9AE}" pid="45" name="Dissemination Limiting Marker">
    <vt:lpwstr>13;#None|cc223d34-0ee9-4df6-81c7-2f6860593f8f</vt:lpwstr>
  </property>
  <property fmtid="{D5CDD505-2E9C-101B-9397-08002B2CF9AE}" pid="46" name="Dissemination_x0020_Limiting_x0020_Marker">
    <vt:lpwstr>13;#None|cc223d34-0ee9-4df6-81c7-2f6860593f8f</vt:lpwstr>
  </property>
</Properties>
</file>