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89920CA" w14:textId="4322EB37" w:rsidR="00254F12" w:rsidRPr="00862057" w:rsidRDefault="003205C0" w:rsidP="00F82E61">
      <w:pPr>
        <w:pStyle w:val="Title"/>
      </w:pPr>
      <w:bookmarkStart w:id="0" w:name="_Toc106305998"/>
      <w:r>
        <w:rPr>
          <w:noProof/>
        </w:rPr>
        <w:drawing>
          <wp:anchor distT="0" distB="0" distL="114300" distR="114300" simplePos="0" relativeHeight="251658240" behindDoc="1" locked="0" layoutInCell="1" allowOverlap="1" wp14:anchorId="790D5C16" wp14:editId="1FDD4F5A">
            <wp:simplePos x="0" y="0"/>
            <wp:positionH relativeFrom="page">
              <wp:align>left</wp:align>
            </wp:positionH>
            <wp:positionV relativeFrom="page">
              <wp:align>top</wp:align>
            </wp:positionV>
            <wp:extent cx="7559999" cy="10689565"/>
            <wp:effectExtent l="0" t="0" r="0" b="4445"/>
            <wp:wrapNone/>
            <wp:docPr id="964595447" name="Yellow Backgroun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595447" name="Yellow Background">
                      <a:extLst>
                        <a:ext uri="{C183D7F6-B498-43B3-948B-1728B52AA6E4}">
                          <adec:decorative xmlns:adec="http://schemas.microsoft.com/office/drawing/2017/decorative" val="1"/>
                        </a:ext>
                      </a:extLst>
                    </pic:cNvPr>
                    <pic:cNvPicPr/>
                  </pic:nvPicPr>
                  <pic:blipFill>
                    <a:blip r:embed="rId15">
                      <a:extLst>
                        <a:ext uri="{28A0092B-C50C-407E-A947-70E740481C1C}">
                          <a14:useLocalDpi xmlns:a14="http://schemas.microsoft.com/office/drawing/2010/main" val="0"/>
                        </a:ext>
                      </a:extLst>
                    </a:blip>
                    <a:stretch>
                      <a:fillRect/>
                    </a:stretch>
                  </pic:blipFill>
                  <pic:spPr>
                    <a:xfrm>
                      <a:off x="0" y="0"/>
                      <a:ext cx="7559999" cy="10689565"/>
                    </a:xfrm>
                    <a:prstGeom prst="rect">
                      <a:avLst/>
                    </a:prstGeom>
                  </pic:spPr>
                </pic:pic>
              </a:graphicData>
            </a:graphic>
            <wp14:sizeRelH relativeFrom="page">
              <wp14:pctWidth>0</wp14:pctWidth>
            </wp14:sizeRelH>
            <wp14:sizeRelV relativeFrom="page">
              <wp14:pctHeight>0</wp14:pctHeight>
            </wp14:sizeRelV>
          </wp:anchor>
        </w:drawing>
      </w:r>
      <w:sdt>
        <w:sdtPr>
          <w:alias w:val="Document Title"/>
          <w:tag w:val=""/>
          <w:id w:val="-432211567"/>
          <w:placeholder>
            <w:docPart w:val="3C9184CC624A47EC80933185567CA344"/>
          </w:placeholder>
          <w:dataBinding w:prefixMappings="xmlns:ns0='http://purl.org/dc/elements/1.1/' xmlns:ns1='http://schemas.openxmlformats.org/package/2006/metadata/core-properties' " w:xpath="/ns1:coreProperties[1]/ns0:title[1]" w:storeItemID="{6C3C8BC8-F283-45AE-878A-BAB7291924A1}"/>
          <w:text/>
        </w:sdtPr>
        <w:sdtEndPr/>
        <w:sdtContent>
          <w:r w:rsidR="005365E5">
            <w:t>Solar Victoria Notice to Market 2026-27</w:t>
          </w:r>
        </w:sdtContent>
      </w:sdt>
    </w:p>
    <w:p w14:paraId="358BD301" w14:textId="17D96823" w:rsidR="004C1F02" w:rsidRDefault="00CB21A9" w:rsidP="00B760B4">
      <w:pPr>
        <w:pStyle w:val="Subtitle"/>
      </w:pPr>
      <w:sdt>
        <w:sdtPr>
          <w:alias w:val="Subtitle"/>
          <w:tag w:val=""/>
          <w:id w:val="328029620"/>
          <w:placeholder>
            <w:docPart w:val="2BE237C6FEE64853A69281B3ECDEB68B"/>
          </w:placeholder>
          <w:dataBinding w:prefixMappings="xmlns:ns0='http://purl.org/dc/elements/1.1/' xmlns:ns1='http://schemas.openxmlformats.org/package/2006/metadata/core-properties' " w:xpath="/ns1:coreProperties[1]/ns0:subject[1]" w:storeItemID="{6C3C8BC8-F283-45AE-878A-BAB7291924A1}"/>
          <w:text/>
        </w:sdtPr>
        <w:sdtEndPr/>
        <w:sdtContent>
          <w:r w:rsidR="009737DD" w:rsidRPr="008041AB">
            <w:t xml:space="preserve">Published </w:t>
          </w:r>
          <w:r w:rsidR="00491424">
            <w:t>April</w:t>
          </w:r>
          <w:r w:rsidR="009737DD" w:rsidRPr="008041AB">
            <w:t xml:space="preserve"> 202</w:t>
          </w:r>
          <w:r w:rsidR="00491424">
            <w:t>6</w:t>
          </w:r>
        </w:sdtContent>
      </w:sdt>
    </w:p>
    <w:p w14:paraId="502A9D3C" w14:textId="77777777" w:rsidR="00254F12" w:rsidRPr="004C1F02" w:rsidRDefault="00254F12" w:rsidP="004E51DB">
      <w:pPr>
        <w:pStyle w:val="xVicLogo"/>
        <w:framePr w:wrap="around"/>
      </w:pPr>
      <w:r w:rsidRPr="004C1F02">
        <w:rPr>
          <w:noProof/>
        </w:rPr>
        <w:drawing>
          <wp:inline distT="0" distB="0" distL="0" distR="0" wp14:anchorId="24C7543F" wp14:editId="28BEB307">
            <wp:extent cx="2080320" cy="396000"/>
            <wp:effectExtent l="0" t="0" r="0" b="4445"/>
            <wp:docPr id="36" name="Cover_Logo_StateGovt" descr="Solar Victoria and Victoria State Government">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Solar Victoria and Victoria State Government">
                      <a:extLst>
                        <a:ext uri="{C183D7F6-B498-43B3-948B-1728B52AA6E4}">
                          <adec:decorative xmlns:adec="http://schemas.microsoft.com/office/drawing/2017/decorative" val="0"/>
                        </a:ext>
                      </a:extLst>
                    </pic:cNvPr>
                    <pic:cNvPicPr/>
                  </pic:nvPicPr>
                  <pic:blipFill>
                    <a:blip r:embed="rId16">
                      <a:extLst>
                        <a:ext uri="{96DAC541-7B7A-43D3-8B79-37D633B846F1}">
                          <asvg:svgBlip xmlns:asvg="http://schemas.microsoft.com/office/drawing/2016/SVG/main" r:embed="rId17"/>
                        </a:ext>
                      </a:extLst>
                    </a:blip>
                    <a:stretch>
                      <a:fillRect/>
                    </a:stretch>
                  </pic:blipFill>
                  <pic:spPr>
                    <a:xfrm>
                      <a:off x="0" y="0"/>
                      <a:ext cx="2080320" cy="396000"/>
                    </a:xfrm>
                    <a:prstGeom prst="rect">
                      <a:avLst/>
                    </a:prstGeom>
                  </pic:spPr>
                </pic:pic>
              </a:graphicData>
            </a:graphic>
          </wp:inline>
        </w:drawing>
      </w:r>
    </w:p>
    <w:p w14:paraId="3511FC5D" w14:textId="4FC930FB" w:rsidR="00081719" w:rsidRPr="00703A49" w:rsidRDefault="00B760B4" w:rsidP="00A066E1">
      <w:pPr>
        <w:pStyle w:val="xPartnerLogo"/>
        <w:framePr w:wrap="around"/>
      </w:pPr>
      <w:hyperlink r:id="rId18" w:tooltip="Visit DEECA" w:history="1">
        <w:r w:rsidRPr="00A066E1">
          <w:rPr>
            <w:position w:val="28"/>
          </w:rPr>
          <w:t>solar.vic.gov.au</w:t>
        </w:r>
      </w:hyperlink>
      <w:r w:rsidRPr="00703A49">
        <w:tab/>
      </w:r>
      <w:r w:rsidR="00081719" w:rsidRPr="00703A49">
        <w:t> </w:t>
      </w:r>
    </w:p>
    <w:p w14:paraId="0DDEF8C4" w14:textId="2DA664FD" w:rsidR="00254F12" w:rsidRPr="004C1F02" w:rsidRDefault="005A2D02" w:rsidP="004C1F02">
      <w:r>
        <w:rPr>
          <w:noProof/>
        </w:rPr>
        <w:drawing>
          <wp:anchor distT="0" distB="0" distL="114300" distR="114300" simplePos="0" relativeHeight="251659270" behindDoc="1" locked="0" layoutInCell="1" allowOverlap="1" wp14:anchorId="3D38F139" wp14:editId="01FF8DF6">
            <wp:simplePos x="0" y="0"/>
            <wp:positionH relativeFrom="column">
              <wp:posOffset>-2100654</wp:posOffset>
            </wp:positionH>
            <wp:positionV relativeFrom="paragraph">
              <wp:posOffset>1452245</wp:posOffset>
            </wp:positionV>
            <wp:extent cx="9739212" cy="6472518"/>
            <wp:effectExtent l="0" t="0" r="1905" b="5080"/>
            <wp:wrapNone/>
            <wp:docPr id="1567743445"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7743445" name="Picture 1567743445"/>
                    <pic:cNvPicPr/>
                  </pic:nvPicPr>
                  <pic:blipFill>
                    <a:blip r:embed="rId19">
                      <a:extLst>
                        <a:ext uri="{28A0092B-C50C-407E-A947-70E740481C1C}">
                          <a14:useLocalDpi xmlns:a14="http://schemas.microsoft.com/office/drawing/2010/main" val="0"/>
                        </a:ext>
                      </a:extLst>
                    </a:blip>
                    <a:stretch>
                      <a:fillRect/>
                    </a:stretch>
                  </pic:blipFill>
                  <pic:spPr>
                    <a:xfrm>
                      <a:off x="0" y="0"/>
                      <a:ext cx="9739212" cy="6472518"/>
                    </a:xfrm>
                    <a:prstGeom prst="rect">
                      <a:avLst/>
                    </a:prstGeom>
                  </pic:spPr>
                </pic:pic>
              </a:graphicData>
            </a:graphic>
            <wp14:sizeRelH relativeFrom="page">
              <wp14:pctWidth>0</wp14:pctWidth>
            </wp14:sizeRelH>
            <wp14:sizeRelV relativeFrom="page">
              <wp14:pctHeight>0</wp14:pctHeight>
            </wp14:sizeRelV>
          </wp:anchor>
        </w:drawing>
      </w:r>
    </w:p>
    <w:p w14:paraId="3DFA353F" w14:textId="41B4F26B" w:rsidR="00254F12" w:rsidRPr="004C1F02" w:rsidRDefault="00254F12" w:rsidP="004C1F02">
      <w:pPr>
        <w:sectPr w:rsidR="00254F12" w:rsidRPr="004C1F02" w:rsidSect="009C4439">
          <w:headerReference w:type="even" r:id="rId20"/>
          <w:headerReference w:type="default" r:id="rId21"/>
          <w:footerReference w:type="even" r:id="rId22"/>
          <w:footerReference w:type="default" r:id="rId23"/>
          <w:headerReference w:type="first" r:id="rId24"/>
          <w:type w:val="continuous"/>
          <w:pgSz w:w="11907" w:h="16839" w:code="9"/>
          <w:pgMar w:top="1134" w:right="1134" w:bottom="1134" w:left="1134" w:header="284" w:footer="284" w:gutter="0"/>
          <w:cols w:space="454"/>
          <w:noEndnote/>
          <w:titlePg/>
          <w:docGrid w:linePitch="360"/>
        </w:sectPr>
      </w:pPr>
    </w:p>
    <w:bookmarkEnd w:id="0"/>
    <w:p w14:paraId="5681CE33" w14:textId="6352FDED" w:rsidR="00081719" w:rsidRDefault="00081719" w:rsidP="00F82E61">
      <w:pPr>
        <w:pStyle w:val="xPartnerLogosInsideCover"/>
        <w:spacing w:before="0"/>
      </w:pPr>
    </w:p>
    <w:p w14:paraId="0413C7C9" w14:textId="474801FB" w:rsidR="006614E4" w:rsidRPr="00576720" w:rsidRDefault="006614E4" w:rsidP="003055C4">
      <w:pPr>
        <w:pStyle w:val="NoSpacing"/>
      </w:pPr>
    </w:p>
    <w:p w14:paraId="0A28123D" w14:textId="77777777" w:rsidR="00073EF4" w:rsidRDefault="00073EF4" w:rsidP="003214C0">
      <w:pPr>
        <w:pStyle w:val="DisclaimerText"/>
        <w:framePr w:wrap="around"/>
      </w:pPr>
      <w:bookmarkStart w:id="1" w:name="_Hlk131848832"/>
      <w:r>
        <w:rPr>
          <w:noProof/>
        </w:rPr>
        <mc:AlternateContent>
          <mc:Choice Requires="wps">
            <w:drawing>
              <wp:inline distT="0" distB="0" distL="0" distR="0" wp14:anchorId="180C19E3" wp14:editId="2349D256">
                <wp:extent cx="4512215" cy="1476000"/>
                <wp:effectExtent l="0" t="0" r="3175" b="0"/>
                <wp:docPr id="44" name="Acknowledgement" descr="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4512215" cy="1476000"/>
                        </a:xfrm>
                        <a:custGeom>
                          <a:avLst/>
                          <a:gdLst>
                            <a:gd name="connsiteX0" fmla="*/ 0 w 3389661"/>
                            <a:gd name="connsiteY0" fmla="*/ 1106043 h 1106043"/>
                            <a:gd name="connsiteX1" fmla="*/ 0 w 3389661"/>
                            <a:gd name="connsiteY1" fmla="*/ 0 h 1106043"/>
                            <a:gd name="connsiteX2" fmla="*/ 3389662 w 3389661"/>
                            <a:gd name="connsiteY2" fmla="*/ 0 h 1106043"/>
                            <a:gd name="connsiteX3" fmla="*/ 2866835 w 3389661"/>
                            <a:gd name="connsiteY3" fmla="*/ 1106043 h 1106043"/>
                            <a:gd name="connsiteX4" fmla="*/ 0 w 3389661"/>
                            <a:gd name="connsiteY4" fmla="*/ 1106043 h 1106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661" h="1106043">
                              <a:moveTo>
                                <a:pt x="0" y="1106043"/>
                              </a:moveTo>
                              <a:lnTo>
                                <a:pt x="0" y="0"/>
                              </a:lnTo>
                              <a:lnTo>
                                <a:pt x="3389662" y="0"/>
                              </a:lnTo>
                              <a:lnTo>
                                <a:pt x="2866835" y="1106043"/>
                              </a:lnTo>
                              <a:lnTo>
                                <a:pt x="0" y="1106043"/>
                              </a:lnTo>
                              <a:close/>
                            </a:path>
                          </a:pathLst>
                        </a:custGeom>
                        <a:solidFill>
                          <a:schemeClr val="tx2"/>
                        </a:solidFill>
                        <a:ln w="9525" cap="flat">
                          <a:noFill/>
                          <a:prstDash val="solid"/>
                          <a:miter/>
                        </a:ln>
                      </wps:spPr>
                      <wps:txbx>
                        <w:txbxContent>
                          <w:p w14:paraId="5617F43D" w14:textId="77777777" w:rsidR="001167C6" w:rsidRDefault="001167C6" w:rsidP="001167C6">
                            <w:pPr>
                              <w:pStyle w:val="SmallBodyText"/>
                            </w:pPr>
                            <w:r>
                              <w:t>We acknowledge and respect Victorian Traditional Owners as the original custodians of Victoria’s land and waters, their unique ability to care for Country and deep spiritual connection to it.</w:t>
                            </w:r>
                          </w:p>
                          <w:p w14:paraId="7001A3CB" w14:textId="77777777" w:rsidR="001167C6" w:rsidRDefault="001167C6" w:rsidP="001167C6">
                            <w:pPr>
                              <w:pStyle w:val="SmallBodyText"/>
                            </w:pPr>
                            <w:r>
                              <w:t xml:space="preserve">We honour Elders past and present whose knowledge and wisdom </w:t>
                            </w:r>
                            <w:r w:rsidR="00E84093">
                              <w:br/>
                            </w:r>
                            <w:r>
                              <w:t>has ensured the continuation of culture and traditional practices.</w:t>
                            </w:r>
                          </w:p>
                          <w:p w14:paraId="09F5A892" w14:textId="77777777" w:rsidR="00073EF4" w:rsidRDefault="00EE4D70" w:rsidP="001167C6">
                            <w:pPr>
                              <w:pStyle w:val="SmallBodyText"/>
                            </w:pPr>
                            <w:r>
                              <w:t>DEECA</w:t>
                            </w:r>
                            <w:r w:rsidR="001167C6">
                              <w:t xml:space="preserve"> is committed to genuinely partnering with Victorian Traditional</w:t>
                            </w:r>
                            <w:r w:rsidR="00201CDB">
                              <w:t> </w:t>
                            </w:r>
                            <w:r w:rsidR="001167C6">
                              <w:t>Owners and Victoria’s Aboriginal community to</w:t>
                            </w:r>
                            <w:r w:rsidR="00201CDB">
                              <w:t> </w:t>
                            </w:r>
                            <w:r w:rsidR="001167C6">
                              <w:t>progress</w:t>
                            </w:r>
                            <w:r w:rsidR="00201CDB">
                              <w:t> </w:t>
                            </w:r>
                            <w:r w:rsidR="001167C6">
                              <w:t>their</w:t>
                            </w:r>
                            <w:r w:rsidR="00201CDB">
                              <w:t> </w:t>
                            </w:r>
                            <w:r w:rsidR="001167C6">
                              <w:t>aspirations.</w:t>
                            </w:r>
                          </w:p>
                        </w:txbxContent>
                      </wps:txbx>
                      <wps:bodyPr rot="0" spcFirstLastPara="0" vertOverflow="overflow" horzOverflow="overflow" vert="horz" wrap="square" lIns="180000" tIns="90000" rIns="504000" bIns="108000" numCol="1" spcCol="0" rtlCol="0" fromWordArt="0" anchor="t" anchorCtr="0" forceAA="0" compatLnSpc="1">
                        <a:prstTxWarp prst="textNoShape">
                          <a:avLst/>
                        </a:prstTxWarp>
                        <a:noAutofit/>
                      </wps:bodyPr>
                    </wps:wsp>
                  </a:graphicData>
                </a:graphic>
              </wp:inline>
            </w:drawing>
          </mc:Choice>
          <mc:Fallback>
            <w:pict>
              <v:shape w14:anchorId="180C19E3" id="Acknowledgement" o:spid="_x0000_s1026" alt="We acknowledge and respect Victorian Traditional Owners as the original custodians of Victoria’s land and waters, their unique ability to care for Country and deep spiritual connection to it.&#10;We honour Elders past and present whose knowledge and wisdom has ensured the continuation of culture and traditional practices.&#10;The Department of Energy, Environment and Climate Action is committed to genuinely partnering with Victorian Traditional Owners and Victoria’s Aboriginal community to progress their aspirations." style="width:355.3pt;height:116.2pt;visibility:visible;mso-wrap-style:square;mso-left-percent:-10001;mso-top-percent:-10001;mso-position-horizontal:absolute;mso-position-horizontal-relative:char;mso-position-vertical:absolute;mso-position-vertical-relative:line;mso-left-percent:-10001;mso-top-percent:-10001;v-text-anchor:top" coordsize="3389661,1106043"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d1TvfgMAADQJAAAOAAAAZHJzL2Uyb0RvYy54bWysVttu4zYQfS/QfyD0WKDRxZd1jDgLI0GK&#10;AsFugGSx20eaoixhKZJL0rbSr+8hKTlKNqiToi/SUDxz4ZnhjC4+dq0ge25so+Qqyc+yhHDJVNnI&#10;7Sr58nDz+yIh1lFZUqEkXyWP3CYfL3/95eKgl7xQtRIlNwRGpF0e9CqpndPLNLWs5i21Z0pzic1K&#10;mZY6LM02LQ09wHor0iLL5ulBmVIbxbi1+HodN5PLYL+qOHOfq8pyR8QqQWwuPE14bvwzvbygy62h&#10;um5YHwb9D1G0tJFwejR1TR0lO9P8ZKptmFFWVe6MqTZVVdUwHs6A0+TZi9Pc11TzcBaQY/WRJvv/&#10;mWWf9vf6zvjQrb5V7LslUl3VVG752mrQh6R6ktKDtssj2C9sr9ZVpvXqOAvpArGPR2J55wjDx+ks&#10;L4p8lhCGvXz6YZ5lgfqULgd1trPuD66CKbq/tS5mpoQUeC2JpC0KiCkpbeP4N2SzagWS9VtKMnIg&#10;k8nifD4PwSINL+F/jeF5ns2z6YTUpJf6Mnip9C1/n4/n8JPWi5H1GH1x+hxjpez0CSYjH8ViPl9M&#10;Zqd9jJXezNV05OkN+RjDX/WB2tgO2af1UBCsk31FQCIoU19rvkC0sr78xuWBWhuWSL8vYrqElkef&#10;UEYix8rxBrxVGRkaKxfv8gzqx8qTdymD07HydKwcz95zZ3CxfUcUoSO6hKAjmoSgI268DtikzlM+&#10;iOSwSob7RWpc4XiBAvGt2vMHFZDuqQEMiMj6E0bIn7FDboa94a2Dvf5mhKP9O7Kv74B87n+wOLyj&#10;ZbQE0PU6kglleQzecxFq50iK53LUrqwSTXnTCOFJCJOLXwlD9hQMu27I/zOUkJ7S81nheyLF3KsE&#10;dYFOqbylmARj3TW1dbQU9GN2WvQ/E4MTKOfQm2M79o3ZdZsOm17cqPLxzhCj4tyzmt00MHpLrbuj&#10;Br0TFGB4u894VEIhJCQzSAmplfn7te8ej/mD3YQcMDhXif2xo4YnRPwpMZnyBZo77LqwOo8LExaz&#10;bBq2NhGYeWRC5K69UqAKlw4BBhFfjRODWBnVfsWYX3vH2KKSwT24HcQrhxU28JvA+HodZIxX5OtW&#10;3mvmTYf6xNEfuq/UaKIhwgDm0yc1TFm6HOYO8usBEes1pVrvnKoaP5QC25HYfoHRHOqj/43ws3+8&#10;Dqinn53LfwAAAP//AwBQSwMEFAAGAAgAAAAhAJKaMGjaAAAABQEAAA8AAABkcnMvZG93bnJldi54&#10;bWxMj8FOwzAQRO9I/IO1SNyok0BDFeJUqAhxAkHgA7bxNo6w11HstOHvMVzgstJoRjNv6+3irDjS&#10;FAbPCvJVBoK483rgXsHH++PVBkSIyBqtZ1LwRQG2zflZjZX2J36jYxt7kUo4VKjAxDhWUobOkMOw&#10;8iNx8g5+chiTnHqpJzylcmdlkWWldDhwWjA40s5Q99nOToE1Dy9zu16/bkp+ItrlEp/dQanLi+X+&#10;DkSkJf6F4Qc/oUOTmPZ+Zh2EVZAeib83ebd5VoLYKyiuixuQTS3/0zffAAAA//8DAFBLAQItABQA&#10;BgAIAAAAIQC2gziS/gAAAOEBAAATAAAAAAAAAAAAAAAAAAAAAABbQ29udGVudF9UeXBlc10ueG1s&#10;UEsBAi0AFAAGAAgAAAAhADj9If/WAAAAlAEAAAsAAAAAAAAAAAAAAAAALwEAAF9yZWxzLy5yZWxz&#10;UEsBAi0AFAAGAAgAAAAhAOJ3VO9+AwAANAkAAA4AAAAAAAAAAAAAAAAALgIAAGRycy9lMm9Eb2Mu&#10;eG1sUEsBAi0AFAAGAAgAAAAhAJKaMGjaAAAABQEAAA8AAAAAAAAAAAAAAAAA2AUAAGRycy9kb3du&#10;cmV2LnhtbFBLBQYAAAAABAAEAPMAAADfBgAAAAA=&#10;" adj="-11796480,,5400" path="m,1106043l,,3389662,,2866835,1106043,,1106043xe" fillcolor="#201547 [3215]" stroked="f">
                <v:stroke joinstyle="miter"/>
                <v:formulas/>
                <v:path arrowok="t" o:connecttype="custom" o:connectlocs="0,1476000;0,0;4512216,0;3816245,1476000;0,1476000" o:connectangles="0,0,0,0,0" textboxrect="0,0,3389661,1106043"/>
                <o:lock v:ext="edit" aspectratio="t"/>
                <v:textbox inset="5mm,2.5mm,14mm,3mm">
                  <w:txbxContent>
                    <w:p w14:paraId="5617F43D" w14:textId="77777777" w:rsidR="001167C6" w:rsidRDefault="001167C6" w:rsidP="001167C6">
                      <w:pPr>
                        <w:pStyle w:val="SmallBodyText"/>
                      </w:pPr>
                      <w:r>
                        <w:t>We acknowledge and respect Victorian Traditional Owners as the original custodians of Victoria’s land and waters, their unique ability to care for Country and deep spiritual connection to it.</w:t>
                      </w:r>
                    </w:p>
                    <w:p w14:paraId="7001A3CB" w14:textId="77777777" w:rsidR="001167C6" w:rsidRDefault="001167C6" w:rsidP="001167C6">
                      <w:pPr>
                        <w:pStyle w:val="SmallBodyText"/>
                      </w:pPr>
                      <w:r>
                        <w:t xml:space="preserve">We honour Elders past and present whose knowledge and wisdom </w:t>
                      </w:r>
                      <w:r w:rsidR="00E84093">
                        <w:br/>
                      </w:r>
                      <w:r>
                        <w:t>has ensured the continuation of culture and traditional practices.</w:t>
                      </w:r>
                    </w:p>
                    <w:p w14:paraId="09F5A892" w14:textId="77777777" w:rsidR="00073EF4" w:rsidRDefault="00EE4D70" w:rsidP="001167C6">
                      <w:pPr>
                        <w:pStyle w:val="SmallBodyText"/>
                      </w:pPr>
                      <w:r>
                        <w:t>DEECA</w:t>
                      </w:r>
                      <w:r w:rsidR="001167C6">
                        <w:t xml:space="preserve"> is committed to genuinely partnering with Victorian Traditional</w:t>
                      </w:r>
                      <w:r w:rsidR="00201CDB">
                        <w:t> </w:t>
                      </w:r>
                      <w:r w:rsidR="001167C6">
                        <w:t>Owners and Victoria’s Aboriginal community to</w:t>
                      </w:r>
                      <w:r w:rsidR="00201CDB">
                        <w:t> </w:t>
                      </w:r>
                      <w:r w:rsidR="001167C6">
                        <w:t>progress</w:t>
                      </w:r>
                      <w:r w:rsidR="00201CDB">
                        <w:t> </w:t>
                      </w:r>
                      <w:r w:rsidR="001167C6">
                        <w:t>their</w:t>
                      </w:r>
                      <w:r w:rsidR="00201CDB">
                        <w:t> </w:t>
                      </w:r>
                      <w:r w:rsidR="001167C6">
                        <w:t>aspirations.</w:t>
                      </w:r>
                    </w:p>
                  </w:txbxContent>
                </v:textbox>
                <w10:anchorlock/>
              </v:shape>
            </w:pict>
          </mc:Fallback>
        </mc:AlternateContent>
      </w:r>
      <w:r w:rsidR="00A1582B" w:rsidRPr="00A1582B">
        <w:rPr>
          <w:noProof/>
        </w:rPr>
        <w:t xml:space="preserve"> </w:t>
      </w:r>
      <w:r w:rsidR="00A1582B">
        <w:rPr>
          <w:noProof/>
        </w:rPr>
        <w:drawing>
          <wp:anchor distT="0" distB="0" distL="114300" distR="114300" simplePos="0" relativeHeight="251658241" behindDoc="1" locked="1" layoutInCell="1" allowOverlap="1" wp14:anchorId="621701E9" wp14:editId="27B12B3A">
            <wp:simplePos x="0" y="0"/>
            <wp:positionH relativeFrom="margin">
              <wp:align>right</wp:align>
            </wp:positionH>
            <wp:positionV relativeFrom="paragraph">
              <wp:posOffset>0</wp:posOffset>
            </wp:positionV>
            <wp:extent cx="2296800" cy="1476000"/>
            <wp:effectExtent l="0" t="0" r="8255" b="0"/>
            <wp:wrapNone/>
            <wp:docPr id="45" name="Acknowledgement Artwork">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Acknowledgement Artwork">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2296800" cy="1476000"/>
                    </a:xfrm>
                    <a:prstGeom prst="rect">
                      <a:avLst/>
                    </a:prstGeom>
                  </pic:spPr>
                </pic:pic>
              </a:graphicData>
            </a:graphic>
            <wp14:sizeRelH relativeFrom="page">
              <wp14:pctWidth>0</wp14:pctWidth>
            </wp14:sizeRelH>
            <wp14:sizeRelV relativeFrom="page">
              <wp14:pctHeight>0</wp14:pctHeight>
            </wp14:sizeRelV>
          </wp:anchor>
        </w:drawing>
      </w:r>
    </w:p>
    <w:p w14:paraId="6C986F86" w14:textId="45BD9C02" w:rsidR="000C6309" w:rsidRDefault="000C6309" w:rsidP="00BA4E50">
      <w:pPr>
        <w:pStyle w:val="DisclaimerTextLeft"/>
        <w:framePr w:wrap="around"/>
        <w:spacing w:before="200" w:after="220"/>
      </w:pPr>
      <w:r w:rsidRPr="70C0C89D">
        <w:t>The Mirring artwork is reproduced with the permission of the Artist, Thomas Day of Gunditjmara, Yorta Yorta and Wemba Wemba Country.</w:t>
      </w:r>
    </w:p>
    <w:p w14:paraId="3E505D84" w14:textId="7AF06B77" w:rsidR="006614E4" w:rsidRPr="006614E4" w:rsidRDefault="006614E4" w:rsidP="00A52913">
      <w:pPr>
        <w:pStyle w:val="DisclaimerTextLeft"/>
        <w:framePr w:wrap="around"/>
      </w:pPr>
      <w:r w:rsidRPr="00576720">
        <w:t>©</w:t>
      </w:r>
      <w:bookmarkStart w:id="2" w:name="_Copyright"/>
      <w:bookmarkEnd w:id="2"/>
      <w:r w:rsidRPr="00576720">
        <w:t xml:space="preserve"> The State </w:t>
      </w:r>
      <w:r w:rsidRPr="006614E4">
        <w:t xml:space="preserve">of Victoria Department of </w:t>
      </w:r>
      <w:r w:rsidR="002A4F2A">
        <w:t xml:space="preserve">Energy, </w:t>
      </w:r>
      <w:r w:rsidRPr="006614E4">
        <w:t>Environment</w:t>
      </w:r>
      <w:r w:rsidR="002A4F2A">
        <w:t xml:space="preserve"> a</w:t>
      </w:r>
      <w:r w:rsidRPr="006614E4">
        <w:t xml:space="preserve">nd </w:t>
      </w:r>
      <w:r w:rsidR="002A4F2A">
        <w:t>Climate Action</w:t>
      </w:r>
      <w:r w:rsidRPr="006614E4">
        <w:t xml:space="preserve"> </w:t>
      </w:r>
      <w:r w:rsidR="00E67496">
        <w:t>April</w:t>
      </w:r>
      <w:r w:rsidR="00B51FA8" w:rsidRPr="00491424">
        <w:t xml:space="preserve"> 202</w:t>
      </w:r>
      <w:r w:rsidR="00E67496">
        <w:t>6</w:t>
      </w:r>
      <w:r w:rsidR="00F61065">
        <w:t>.</w:t>
      </w:r>
    </w:p>
    <w:p w14:paraId="2C206300" w14:textId="77777777" w:rsidR="00740ECE" w:rsidRPr="00C87F39" w:rsidRDefault="00740ECE" w:rsidP="00BA4E50">
      <w:pPr>
        <w:pStyle w:val="DisclaimerTextRightBold"/>
        <w:framePr w:wrap="around"/>
      </w:pPr>
      <w:bookmarkStart w:id="3" w:name="_CreativeCommonsMarker"/>
      <w:bookmarkStart w:id="4" w:name="_CreativeCommonsContent"/>
      <w:bookmarkEnd w:id="1"/>
      <w:bookmarkEnd w:id="3"/>
      <w:r w:rsidRPr="00C87F39">
        <w:t>Creative Commons</w:t>
      </w:r>
    </w:p>
    <w:p w14:paraId="7182CCDD" w14:textId="0858BCB7" w:rsidR="00740ECE" w:rsidRPr="00973D7E" w:rsidRDefault="00740ECE" w:rsidP="00740ECE">
      <w:pPr>
        <w:pStyle w:val="DisclaimerTextLeft"/>
        <w:framePr w:wrap="around"/>
        <w:rPr>
          <w:rFonts w:ascii="Arial Bold" w:hAnsi="Arial Bold"/>
        </w:rPr>
      </w:pPr>
      <w:r w:rsidRPr="00973D7E">
        <w:t xml:space="preserve">This work is licensed under a Creative Commons Attribution 4.0 International licence, visit the </w:t>
      </w:r>
      <w:hyperlink r:id="rId26" w:tooltip="Creative Commons website" w:history="1">
        <w:r w:rsidRPr="00973D7E">
          <w:rPr>
            <w:rStyle w:val="Hyperlink"/>
            <w:color w:val="232222" w:themeColor="text1"/>
          </w:rPr>
          <w:t>Creative Commons website</w:t>
        </w:r>
      </w:hyperlink>
      <w:r w:rsidRPr="00973D7E">
        <w:t xml:space="preserve"> (</w:t>
      </w:r>
      <w:hyperlink r:id="rId27" w:history="1">
        <w:r w:rsidRPr="00973D7E">
          <w:rPr>
            <w:rStyle w:val="Hyperlink"/>
            <w:color w:val="232222" w:themeColor="text1"/>
            <w:u w:val="none"/>
          </w:rPr>
          <w:t>http://creativecommons.org/licenses/by/4.0/</w:t>
        </w:r>
      </w:hyperlink>
      <w:r w:rsidRPr="00973D7E">
        <w:t>).</w:t>
      </w:r>
    </w:p>
    <w:p w14:paraId="41FA40A2" w14:textId="77777777" w:rsidR="00740ECE" w:rsidRPr="00973D7E" w:rsidRDefault="00740ECE" w:rsidP="70C0C89D">
      <w:pPr>
        <w:pStyle w:val="DisclaimerTextLeft"/>
        <w:framePr w:wrap="around"/>
        <w:rPr>
          <w:strike/>
        </w:rPr>
      </w:pPr>
      <w:r w:rsidRPr="70C0C89D">
        <w:t>You are free to re-use the work under that licence, on the condition that you credit the State of Victoria as author. The licence does not apply to any images, photographs or branding, including the Victorian Coat of Arms, and the Victorian Government and Department logos.</w:t>
      </w:r>
    </w:p>
    <w:p w14:paraId="388E548E" w14:textId="67152442" w:rsidR="00740ECE" w:rsidRPr="006614E4" w:rsidRDefault="003857C3" w:rsidP="00740ECE">
      <w:pPr>
        <w:pStyle w:val="DisclaimerTextLeft"/>
        <w:framePr w:wrap="around"/>
      </w:pPr>
      <w:r w:rsidRPr="003857C3">
        <w:rPr>
          <w:b/>
          <w:bCs/>
        </w:rPr>
        <w:t xml:space="preserve">ISBN </w:t>
      </w:r>
      <w:r w:rsidRPr="003857C3">
        <w:t xml:space="preserve">978-1-76176-237-6 </w:t>
      </w:r>
      <w:r w:rsidRPr="003857C3">
        <w:rPr>
          <w:b/>
          <w:bCs/>
        </w:rPr>
        <w:t>(pdf/online/MS word)</w:t>
      </w:r>
    </w:p>
    <w:p w14:paraId="474E8CEC" w14:textId="77777777" w:rsidR="00740ECE" w:rsidRPr="00BA4E50" w:rsidRDefault="00740ECE" w:rsidP="00BA4E50">
      <w:pPr>
        <w:pStyle w:val="DisclaimerTextRightBold"/>
        <w:framePr w:wrap="around"/>
      </w:pPr>
      <w:r w:rsidRPr="00C87F39">
        <w:t>Disclaimer</w:t>
      </w:r>
    </w:p>
    <w:p w14:paraId="2B812290" w14:textId="77777777" w:rsidR="00740ECE" w:rsidRPr="006614E4" w:rsidRDefault="00740ECE" w:rsidP="000957C3">
      <w:pPr>
        <w:pStyle w:val="DisclaimerTextRight"/>
        <w:framePr w:wrap="around"/>
      </w:pPr>
      <w:r w:rsidRPr="006614E4">
        <w:t xml:space="preserve">This </w:t>
      </w:r>
      <w:r w:rsidRPr="00CB1C0B">
        <w:t>publication may be of assistance to you but the State of Victoria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r w:rsidRPr="006614E4">
        <w:t>.</w:t>
      </w:r>
    </w:p>
    <w:p w14:paraId="1417A636" w14:textId="77777777" w:rsidR="00740ECE" w:rsidRPr="00BA4E50" w:rsidRDefault="00740ECE" w:rsidP="00BA4E50">
      <w:pPr>
        <w:pStyle w:val="DisclaimerTextRightBold12pt"/>
        <w:framePr w:wrap="around"/>
      </w:pPr>
      <w:r w:rsidRPr="00F15EE0">
        <w:t>Accessibility</w:t>
      </w:r>
    </w:p>
    <w:p w14:paraId="6A502C6C" w14:textId="4FE1D1BA" w:rsidR="00740ECE" w:rsidRPr="000B497E" w:rsidRDefault="000C6309" w:rsidP="000C6309">
      <w:pPr>
        <w:pStyle w:val="DisclaimerTextRight12pt"/>
        <w:framePr w:wrap="around"/>
      </w:pPr>
      <w:r>
        <w:t xml:space="preserve">To receive this publication in an alternative format, please contact Solar Victoria at </w:t>
      </w:r>
      <w:hyperlink r:id="rId28" w:history="1">
        <w:r w:rsidRPr="000C6309">
          <w:rPr>
            <w:rStyle w:val="Hyperlink"/>
          </w:rPr>
          <w:t>comms@team.solar.vic.gov.au</w:t>
        </w:r>
      </w:hyperlink>
      <w:r>
        <w:t xml:space="preserve">. This document is also available on the internet at </w:t>
      </w:r>
      <w:r>
        <w:br/>
      </w:r>
      <w:hyperlink r:id="rId29" w:history="1">
        <w:r w:rsidRPr="000C6309">
          <w:rPr>
            <w:rStyle w:val="Hyperlink"/>
          </w:rPr>
          <w:t>solar.vic.gov.au</w:t>
        </w:r>
      </w:hyperlink>
      <w:r>
        <w:t>.</w:t>
      </w:r>
      <w:bookmarkEnd w:id="4"/>
    </w:p>
    <w:p w14:paraId="20C51E07" w14:textId="77777777" w:rsidR="00233D6B" w:rsidRDefault="00233D6B">
      <w:pPr>
        <w:sectPr w:rsidR="00233D6B" w:rsidSect="00F82E61">
          <w:pgSz w:w="11907" w:h="16839" w:code="9"/>
          <w:pgMar w:top="1134" w:right="1134" w:bottom="1134" w:left="1134" w:header="284" w:footer="284" w:gutter="0"/>
          <w:cols w:space="454"/>
          <w:noEndnote/>
          <w:titlePg/>
          <w:docGrid w:linePitch="360"/>
        </w:sectPr>
      </w:pPr>
    </w:p>
    <w:p w14:paraId="451DB082" w14:textId="1CBD5FC3" w:rsidR="00233D6B" w:rsidRPr="00F7242A" w:rsidRDefault="00233D6B" w:rsidP="00474212">
      <w:pPr>
        <w:pStyle w:val="TOCHeading"/>
      </w:pPr>
      <w:r w:rsidRPr="00474212">
        <w:lastRenderedPageBreak/>
        <w:t>Contents</w:t>
      </w:r>
      <w:bookmarkStart w:id="5" w:name="_TOCMarker"/>
      <w:bookmarkEnd w:id="5"/>
    </w:p>
    <w:p w14:paraId="0D0F19B3" w14:textId="037AAB6D" w:rsidR="00EB3A50" w:rsidRDefault="002B6635">
      <w:pPr>
        <w:pStyle w:val="TOC1"/>
        <w:rPr>
          <w:rFonts w:eastAsiaTheme="minorEastAsia" w:cstheme="minorBidi"/>
          <w:b w:val="0"/>
          <w:color w:val="auto"/>
          <w:kern w:val="2"/>
          <w14:ligatures w14:val="standardContextual"/>
        </w:rPr>
      </w:pPr>
      <w:r w:rsidRPr="00347D4E">
        <w:rPr>
          <w:rFonts w:eastAsiaTheme="majorEastAsia"/>
        </w:rPr>
        <w:fldChar w:fldCharType="begin"/>
      </w:r>
      <w:r w:rsidRPr="00347D4E">
        <w:rPr>
          <w:rFonts w:eastAsiaTheme="majorEastAsia"/>
        </w:rPr>
        <w:instrText xml:space="preserve"> TOC \o "1-</w:instrText>
      </w:r>
      <w:r w:rsidR="00A344B3">
        <w:rPr>
          <w:rFonts w:eastAsiaTheme="majorEastAsia"/>
        </w:rPr>
        <w:instrText>3</w:instrText>
      </w:r>
      <w:r w:rsidRPr="00347D4E">
        <w:rPr>
          <w:rFonts w:eastAsiaTheme="majorEastAsia"/>
        </w:rPr>
        <w:instrText xml:space="preserve">" \h \z \u \t  </w:instrText>
      </w:r>
      <w:r w:rsidRPr="00347D4E">
        <w:rPr>
          <w:rFonts w:eastAsiaTheme="majorEastAsia"/>
        </w:rPr>
        <w:fldChar w:fldCharType="separate"/>
      </w:r>
      <w:hyperlink w:anchor="_Toc225771225" w:history="1">
        <w:r w:rsidR="00EB3A50" w:rsidRPr="00893A89">
          <w:rPr>
            <w:rStyle w:val="Hyperlink"/>
          </w:rPr>
          <w:t>Minister’s Foreword</w:t>
        </w:r>
        <w:r w:rsidR="00EB3A50">
          <w:rPr>
            <w:webHidden/>
          </w:rPr>
          <w:tab/>
        </w:r>
        <w:r w:rsidR="00EB3A50">
          <w:rPr>
            <w:webHidden/>
          </w:rPr>
          <w:fldChar w:fldCharType="begin"/>
        </w:r>
        <w:r w:rsidR="00EB3A50">
          <w:rPr>
            <w:webHidden/>
          </w:rPr>
          <w:instrText xml:space="preserve"> PAGEREF _Toc225771225 \h </w:instrText>
        </w:r>
        <w:r w:rsidR="00EB3A50">
          <w:rPr>
            <w:webHidden/>
          </w:rPr>
        </w:r>
        <w:r w:rsidR="00EB3A50">
          <w:rPr>
            <w:webHidden/>
          </w:rPr>
          <w:fldChar w:fldCharType="separate"/>
        </w:r>
        <w:r w:rsidR="00EB3A50">
          <w:rPr>
            <w:webHidden/>
          </w:rPr>
          <w:t>2</w:t>
        </w:r>
        <w:r w:rsidR="00EB3A50">
          <w:rPr>
            <w:webHidden/>
          </w:rPr>
          <w:fldChar w:fldCharType="end"/>
        </w:r>
      </w:hyperlink>
    </w:p>
    <w:p w14:paraId="1759A732" w14:textId="26E856E6" w:rsidR="00EB3A50" w:rsidRDefault="00EB3A50">
      <w:pPr>
        <w:pStyle w:val="TOC1"/>
        <w:rPr>
          <w:rFonts w:eastAsiaTheme="minorEastAsia" w:cstheme="minorBidi"/>
          <w:b w:val="0"/>
          <w:color w:val="auto"/>
          <w:kern w:val="2"/>
          <w14:ligatures w14:val="standardContextual"/>
        </w:rPr>
      </w:pPr>
      <w:hyperlink w:anchor="_Toc225771226" w:history="1">
        <w:r w:rsidRPr="00893A89">
          <w:rPr>
            <w:rStyle w:val="Hyperlink"/>
          </w:rPr>
          <w:t>Section 1: Overview</w:t>
        </w:r>
        <w:r>
          <w:rPr>
            <w:webHidden/>
          </w:rPr>
          <w:tab/>
        </w:r>
        <w:r>
          <w:rPr>
            <w:webHidden/>
          </w:rPr>
          <w:fldChar w:fldCharType="begin"/>
        </w:r>
        <w:r>
          <w:rPr>
            <w:webHidden/>
          </w:rPr>
          <w:instrText xml:space="preserve"> PAGEREF _Toc225771226 \h </w:instrText>
        </w:r>
        <w:r>
          <w:rPr>
            <w:webHidden/>
          </w:rPr>
        </w:r>
        <w:r>
          <w:rPr>
            <w:webHidden/>
          </w:rPr>
          <w:fldChar w:fldCharType="separate"/>
        </w:r>
        <w:r>
          <w:rPr>
            <w:webHidden/>
          </w:rPr>
          <w:t>3</w:t>
        </w:r>
        <w:r>
          <w:rPr>
            <w:webHidden/>
          </w:rPr>
          <w:fldChar w:fldCharType="end"/>
        </w:r>
      </w:hyperlink>
    </w:p>
    <w:p w14:paraId="656FE15C" w14:textId="3F3BE75D" w:rsidR="00EB3A50" w:rsidRDefault="00EB3A50">
      <w:pPr>
        <w:pStyle w:val="TOC2"/>
        <w:rPr>
          <w:rFonts w:eastAsiaTheme="minorEastAsia" w:cstheme="minorBidi"/>
          <w:color w:val="auto"/>
          <w:kern w:val="2"/>
          <w:sz w:val="24"/>
          <w:szCs w:val="24"/>
          <w14:ligatures w14:val="standardContextual"/>
        </w:rPr>
      </w:pPr>
      <w:hyperlink w:anchor="_Toc225771227" w:history="1">
        <w:r w:rsidRPr="00893A89">
          <w:rPr>
            <w:rStyle w:val="Hyperlink"/>
          </w:rPr>
          <w:t>1.1 About the Notice to Market</w:t>
        </w:r>
        <w:r>
          <w:rPr>
            <w:webHidden/>
          </w:rPr>
          <w:tab/>
        </w:r>
        <w:r>
          <w:rPr>
            <w:webHidden/>
          </w:rPr>
          <w:fldChar w:fldCharType="begin"/>
        </w:r>
        <w:r>
          <w:rPr>
            <w:webHidden/>
          </w:rPr>
          <w:instrText xml:space="preserve"> PAGEREF _Toc225771227 \h </w:instrText>
        </w:r>
        <w:r>
          <w:rPr>
            <w:webHidden/>
          </w:rPr>
        </w:r>
        <w:r>
          <w:rPr>
            <w:webHidden/>
          </w:rPr>
          <w:fldChar w:fldCharType="separate"/>
        </w:r>
        <w:r>
          <w:rPr>
            <w:webHidden/>
          </w:rPr>
          <w:t>4</w:t>
        </w:r>
        <w:r>
          <w:rPr>
            <w:webHidden/>
          </w:rPr>
          <w:fldChar w:fldCharType="end"/>
        </w:r>
      </w:hyperlink>
    </w:p>
    <w:p w14:paraId="1025691B" w14:textId="2637F093" w:rsidR="00EB3A50" w:rsidRDefault="00EB3A50">
      <w:pPr>
        <w:pStyle w:val="TOC2"/>
        <w:rPr>
          <w:rFonts w:eastAsiaTheme="minorEastAsia" w:cstheme="minorBidi"/>
          <w:color w:val="auto"/>
          <w:kern w:val="2"/>
          <w:sz w:val="24"/>
          <w:szCs w:val="24"/>
          <w14:ligatures w14:val="standardContextual"/>
        </w:rPr>
      </w:pPr>
      <w:hyperlink w:anchor="_Toc225771228" w:history="1">
        <w:r w:rsidRPr="00893A89">
          <w:rPr>
            <w:rStyle w:val="Hyperlink"/>
          </w:rPr>
          <w:t>1.2 New and updated requirements and recommendations in this edition</w:t>
        </w:r>
        <w:r>
          <w:rPr>
            <w:webHidden/>
          </w:rPr>
          <w:tab/>
        </w:r>
        <w:r>
          <w:rPr>
            <w:webHidden/>
          </w:rPr>
          <w:fldChar w:fldCharType="begin"/>
        </w:r>
        <w:r>
          <w:rPr>
            <w:webHidden/>
          </w:rPr>
          <w:instrText xml:space="preserve"> PAGEREF _Toc225771228 \h </w:instrText>
        </w:r>
        <w:r>
          <w:rPr>
            <w:webHidden/>
          </w:rPr>
        </w:r>
        <w:r>
          <w:rPr>
            <w:webHidden/>
          </w:rPr>
          <w:fldChar w:fldCharType="separate"/>
        </w:r>
        <w:r>
          <w:rPr>
            <w:webHidden/>
          </w:rPr>
          <w:t>4</w:t>
        </w:r>
        <w:r>
          <w:rPr>
            <w:webHidden/>
          </w:rPr>
          <w:fldChar w:fldCharType="end"/>
        </w:r>
      </w:hyperlink>
    </w:p>
    <w:p w14:paraId="063DECC1" w14:textId="0026E183" w:rsidR="00EB3A50" w:rsidRDefault="00EB3A50">
      <w:pPr>
        <w:pStyle w:val="TOC3"/>
        <w:rPr>
          <w:b w:val="0"/>
          <w:color w:val="auto"/>
          <w:kern w:val="2"/>
          <w:sz w:val="24"/>
          <w:szCs w:val="24"/>
          <w14:ligatures w14:val="standardContextual"/>
        </w:rPr>
      </w:pPr>
      <w:hyperlink w:anchor="_Toc225771229" w:history="1">
        <w:r w:rsidRPr="00893A89">
          <w:rPr>
            <w:rStyle w:val="Hyperlink"/>
          </w:rPr>
          <w:t>1.2.1 New mandatory requirements</w:t>
        </w:r>
        <w:r>
          <w:rPr>
            <w:webHidden/>
          </w:rPr>
          <w:tab/>
        </w:r>
        <w:r>
          <w:rPr>
            <w:webHidden/>
          </w:rPr>
          <w:fldChar w:fldCharType="begin"/>
        </w:r>
        <w:r>
          <w:rPr>
            <w:webHidden/>
          </w:rPr>
          <w:instrText xml:space="preserve"> PAGEREF _Toc225771229 \h </w:instrText>
        </w:r>
        <w:r>
          <w:rPr>
            <w:webHidden/>
          </w:rPr>
        </w:r>
        <w:r>
          <w:rPr>
            <w:webHidden/>
          </w:rPr>
          <w:fldChar w:fldCharType="separate"/>
        </w:r>
        <w:r>
          <w:rPr>
            <w:webHidden/>
          </w:rPr>
          <w:t>4</w:t>
        </w:r>
        <w:r>
          <w:rPr>
            <w:webHidden/>
          </w:rPr>
          <w:fldChar w:fldCharType="end"/>
        </w:r>
      </w:hyperlink>
    </w:p>
    <w:p w14:paraId="10B06795" w14:textId="751E1BB1" w:rsidR="00EB3A50" w:rsidRDefault="00EB3A50">
      <w:pPr>
        <w:pStyle w:val="TOC3"/>
        <w:rPr>
          <w:b w:val="0"/>
          <w:color w:val="auto"/>
          <w:kern w:val="2"/>
          <w:sz w:val="24"/>
          <w:szCs w:val="24"/>
          <w14:ligatures w14:val="standardContextual"/>
        </w:rPr>
      </w:pPr>
      <w:hyperlink w:anchor="_Toc225771230" w:history="1">
        <w:r w:rsidRPr="00893A89">
          <w:rPr>
            <w:rStyle w:val="Hyperlink"/>
          </w:rPr>
          <w:t>1.2.2 Updated mandatory requirements</w:t>
        </w:r>
        <w:r>
          <w:rPr>
            <w:webHidden/>
          </w:rPr>
          <w:tab/>
        </w:r>
        <w:r>
          <w:rPr>
            <w:webHidden/>
          </w:rPr>
          <w:fldChar w:fldCharType="begin"/>
        </w:r>
        <w:r>
          <w:rPr>
            <w:webHidden/>
          </w:rPr>
          <w:instrText xml:space="preserve"> PAGEREF _Toc225771230 \h </w:instrText>
        </w:r>
        <w:r>
          <w:rPr>
            <w:webHidden/>
          </w:rPr>
        </w:r>
        <w:r>
          <w:rPr>
            <w:webHidden/>
          </w:rPr>
          <w:fldChar w:fldCharType="separate"/>
        </w:r>
        <w:r>
          <w:rPr>
            <w:webHidden/>
          </w:rPr>
          <w:t>4</w:t>
        </w:r>
        <w:r>
          <w:rPr>
            <w:webHidden/>
          </w:rPr>
          <w:fldChar w:fldCharType="end"/>
        </w:r>
      </w:hyperlink>
    </w:p>
    <w:p w14:paraId="5A826CD5" w14:textId="25B9383D" w:rsidR="00EB3A50" w:rsidRDefault="00EB3A50">
      <w:pPr>
        <w:pStyle w:val="TOC3"/>
        <w:rPr>
          <w:b w:val="0"/>
          <w:color w:val="auto"/>
          <w:kern w:val="2"/>
          <w:sz w:val="24"/>
          <w:szCs w:val="24"/>
          <w14:ligatures w14:val="standardContextual"/>
        </w:rPr>
      </w:pPr>
      <w:hyperlink w:anchor="_Toc225771231" w:history="1">
        <w:r w:rsidRPr="00893A89">
          <w:rPr>
            <w:rStyle w:val="Hyperlink"/>
          </w:rPr>
          <w:t>1.2.3 New recommendations</w:t>
        </w:r>
        <w:r>
          <w:rPr>
            <w:webHidden/>
          </w:rPr>
          <w:tab/>
        </w:r>
        <w:r>
          <w:rPr>
            <w:webHidden/>
          </w:rPr>
          <w:fldChar w:fldCharType="begin"/>
        </w:r>
        <w:r>
          <w:rPr>
            <w:webHidden/>
          </w:rPr>
          <w:instrText xml:space="preserve"> PAGEREF _Toc225771231 \h </w:instrText>
        </w:r>
        <w:r>
          <w:rPr>
            <w:webHidden/>
          </w:rPr>
        </w:r>
        <w:r>
          <w:rPr>
            <w:webHidden/>
          </w:rPr>
          <w:fldChar w:fldCharType="separate"/>
        </w:r>
        <w:r>
          <w:rPr>
            <w:webHidden/>
          </w:rPr>
          <w:t>4</w:t>
        </w:r>
        <w:r>
          <w:rPr>
            <w:webHidden/>
          </w:rPr>
          <w:fldChar w:fldCharType="end"/>
        </w:r>
      </w:hyperlink>
    </w:p>
    <w:p w14:paraId="58961FF0" w14:textId="57FC4CC5" w:rsidR="00EB3A50" w:rsidRDefault="00EB3A50">
      <w:pPr>
        <w:pStyle w:val="TOC2"/>
        <w:rPr>
          <w:rFonts w:eastAsiaTheme="minorEastAsia" w:cstheme="minorBidi"/>
          <w:color w:val="auto"/>
          <w:kern w:val="2"/>
          <w:sz w:val="24"/>
          <w:szCs w:val="24"/>
          <w14:ligatures w14:val="standardContextual"/>
        </w:rPr>
      </w:pPr>
      <w:hyperlink w:anchor="_Toc225771232" w:history="1">
        <w:r w:rsidRPr="00893A89">
          <w:rPr>
            <w:rStyle w:val="Hyperlink"/>
          </w:rPr>
          <w:t>1.3 About our incentives</w:t>
        </w:r>
        <w:r>
          <w:rPr>
            <w:webHidden/>
          </w:rPr>
          <w:tab/>
        </w:r>
        <w:r>
          <w:rPr>
            <w:webHidden/>
          </w:rPr>
          <w:fldChar w:fldCharType="begin"/>
        </w:r>
        <w:r>
          <w:rPr>
            <w:webHidden/>
          </w:rPr>
          <w:instrText xml:space="preserve"> PAGEREF _Toc225771232 \h </w:instrText>
        </w:r>
        <w:r>
          <w:rPr>
            <w:webHidden/>
          </w:rPr>
        </w:r>
        <w:r>
          <w:rPr>
            <w:webHidden/>
          </w:rPr>
          <w:fldChar w:fldCharType="separate"/>
        </w:r>
        <w:r>
          <w:rPr>
            <w:webHidden/>
          </w:rPr>
          <w:t>4</w:t>
        </w:r>
        <w:r>
          <w:rPr>
            <w:webHidden/>
          </w:rPr>
          <w:fldChar w:fldCharType="end"/>
        </w:r>
      </w:hyperlink>
    </w:p>
    <w:p w14:paraId="12541DFF" w14:textId="51B76BFA" w:rsidR="00EB3A50" w:rsidRDefault="00EB3A50">
      <w:pPr>
        <w:pStyle w:val="TOC3"/>
        <w:rPr>
          <w:b w:val="0"/>
          <w:color w:val="auto"/>
          <w:kern w:val="2"/>
          <w:sz w:val="24"/>
          <w:szCs w:val="24"/>
          <w14:ligatures w14:val="standardContextual"/>
        </w:rPr>
      </w:pPr>
      <w:hyperlink w:anchor="_Toc225771233" w:history="1">
        <w:r w:rsidRPr="00893A89">
          <w:rPr>
            <w:rStyle w:val="Hyperlink"/>
          </w:rPr>
          <w:t>1.3.1 Solar PV rebate</w:t>
        </w:r>
        <w:r>
          <w:rPr>
            <w:webHidden/>
          </w:rPr>
          <w:tab/>
        </w:r>
        <w:r>
          <w:rPr>
            <w:webHidden/>
          </w:rPr>
          <w:fldChar w:fldCharType="begin"/>
        </w:r>
        <w:r>
          <w:rPr>
            <w:webHidden/>
          </w:rPr>
          <w:instrText xml:space="preserve"> PAGEREF _Toc225771233 \h </w:instrText>
        </w:r>
        <w:r>
          <w:rPr>
            <w:webHidden/>
          </w:rPr>
        </w:r>
        <w:r>
          <w:rPr>
            <w:webHidden/>
          </w:rPr>
          <w:fldChar w:fldCharType="separate"/>
        </w:r>
        <w:r>
          <w:rPr>
            <w:webHidden/>
          </w:rPr>
          <w:t>4</w:t>
        </w:r>
        <w:r>
          <w:rPr>
            <w:webHidden/>
          </w:rPr>
          <w:fldChar w:fldCharType="end"/>
        </w:r>
      </w:hyperlink>
    </w:p>
    <w:p w14:paraId="400F7104" w14:textId="5DF5C50E" w:rsidR="00EB3A50" w:rsidRDefault="00EB3A50">
      <w:pPr>
        <w:pStyle w:val="TOC3"/>
        <w:rPr>
          <w:b w:val="0"/>
          <w:color w:val="auto"/>
          <w:kern w:val="2"/>
          <w:sz w:val="24"/>
          <w:szCs w:val="24"/>
          <w14:ligatures w14:val="standardContextual"/>
        </w:rPr>
      </w:pPr>
      <w:hyperlink w:anchor="_Toc225771234" w:history="1">
        <w:r w:rsidRPr="00893A89">
          <w:rPr>
            <w:rStyle w:val="Hyperlink"/>
          </w:rPr>
          <w:t>1.3.2 Solar battery loan</w:t>
        </w:r>
        <w:r>
          <w:rPr>
            <w:webHidden/>
          </w:rPr>
          <w:tab/>
        </w:r>
        <w:r>
          <w:rPr>
            <w:webHidden/>
          </w:rPr>
          <w:fldChar w:fldCharType="begin"/>
        </w:r>
        <w:r>
          <w:rPr>
            <w:webHidden/>
          </w:rPr>
          <w:instrText xml:space="preserve"> PAGEREF _Toc225771234 \h </w:instrText>
        </w:r>
        <w:r>
          <w:rPr>
            <w:webHidden/>
          </w:rPr>
        </w:r>
        <w:r>
          <w:rPr>
            <w:webHidden/>
          </w:rPr>
          <w:fldChar w:fldCharType="separate"/>
        </w:r>
        <w:r>
          <w:rPr>
            <w:webHidden/>
          </w:rPr>
          <w:t>5</w:t>
        </w:r>
        <w:r>
          <w:rPr>
            <w:webHidden/>
          </w:rPr>
          <w:fldChar w:fldCharType="end"/>
        </w:r>
      </w:hyperlink>
    </w:p>
    <w:p w14:paraId="2B6F74D4" w14:textId="5C153FB5" w:rsidR="00EB3A50" w:rsidRDefault="00EB3A50">
      <w:pPr>
        <w:pStyle w:val="TOC3"/>
        <w:rPr>
          <w:b w:val="0"/>
          <w:color w:val="auto"/>
          <w:kern w:val="2"/>
          <w:sz w:val="24"/>
          <w:szCs w:val="24"/>
          <w14:ligatures w14:val="standardContextual"/>
        </w:rPr>
      </w:pPr>
      <w:hyperlink w:anchor="_Toc225771235" w:history="1">
        <w:r w:rsidRPr="00893A89">
          <w:rPr>
            <w:rStyle w:val="Hyperlink"/>
          </w:rPr>
          <w:t>1.3.3 Hot water rebate</w:t>
        </w:r>
        <w:r>
          <w:rPr>
            <w:webHidden/>
          </w:rPr>
          <w:tab/>
        </w:r>
        <w:r>
          <w:rPr>
            <w:webHidden/>
          </w:rPr>
          <w:fldChar w:fldCharType="begin"/>
        </w:r>
        <w:r>
          <w:rPr>
            <w:webHidden/>
          </w:rPr>
          <w:instrText xml:space="preserve"> PAGEREF _Toc225771235 \h </w:instrText>
        </w:r>
        <w:r>
          <w:rPr>
            <w:webHidden/>
          </w:rPr>
        </w:r>
        <w:r>
          <w:rPr>
            <w:webHidden/>
          </w:rPr>
          <w:fldChar w:fldCharType="separate"/>
        </w:r>
        <w:r>
          <w:rPr>
            <w:webHidden/>
          </w:rPr>
          <w:t>5</w:t>
        </w:r>
        <w:r>
          <w:rPr>
            <w:webHidden/>
          </w:rPr>
          <w:fldChar w:fldCharType="end"/>
        </w:r>
      </w:hyperlink>
    </w:p>
    <w:p w14:paraId="6DE1C2B4" w14:textId="659C9BB5" w:rsidR="00EB3A50" w:rsidRDefault="00EB3A50">
      <w:pPr>
        <w:pStyle w:val="TOC2"/>
        <w:rPr>
          <w:rFonts w:eastAsiaTheme="minorEastAsia" w:cstheme="minorBidi"/>
          <w:color w:val="auto"/>
          <w:kern w:val="2"/>
          <w:sz w:val="24"/>
          <w:szCs w:val="24"/>
          <w14:ligatures w14:val="standardContextual"/>
        </w:rPr>
      </w:pPr>
      <w:hyperlink w:anchor="_Toc225771236" w:history="1">
        <w:r w:rsidRPr="00893A89">
          <w:rPr>
            <w:rStyle w:val="Hyperlink"/>
          </w:rPr>
          <w:t>1.4 Acknowledgements</w:t>
        </w:r>
        <w:r>
          <w:rPr>
            <w:webHidden/>
          </w:rPr>
          <w:tab/>
        </w:r>
        <w:r>
          <w:rPr>
            <w:webHidden/>
          </w:rPr>
          <w:fldChar w:fldCharType="begin"/>
        </w:r>
        <w:r>
          <w:rPr>
            <w:webHidden/>
          </w:rPr>
          <w:instrText xml:space="preserve"> PAGEREF _Toc225771236 \h </w:instrText>
        </w:r>
        <w:r>
          <w:rPr>
            <w:webHidden/>
          </w:rPr>
        </w:r>
        <w:r>
          <w:rPr>
            <w:webHidden/>
          </w:rPr>
          <w:fldChar w:fldCharType="separate"/>
        </w:r>
        <w:r>
          <w:rPr>
            <w:webHidden/>
          </w:rPr>
          <w:t>5</w:t>
        </w:r>
        <w:r>
          <w:rPr>
            <w:webHidden/>
          </w:rPr>
          <w:fldChar w:fldCharType="end"/>
        </w:r>
      </w:hyperlink>
    </w:p>
    <w:p w14:paraId="08F75D7E" w14:textId="751788F6" w:rsidR="00EB3A50" w:rsidRDefault="00EB3A50">
      <w:pPr>
        <w:pStyle w:val="TOC1"/>
        <w:rPr>
          <w:rFonts w:eastAsiaTheme="minorEastAsia" w:cstheme="minorBidi"/>
          <w:b w:val="0"/>
          <w:color w:val="auto"/>
          <w:kern w:val="2"/>
          <w14:ligatures w14:val="standardContextual"/>
        </w:rPr>
      </w:pPr>
      <w:hyperlink w:anchor="_Toc225771237" w:history="1">
        <w:r w:rsidRPr="00893A89">
          <w:rPr>
            <w:rStyle w:val="Hyperlink"/>
          </w:rPr>
          <w:t>Section 2: Definitions</w:t>
        </w:r>
        <w:r>
          <w:rPr>
            <w:webHidden/>
          </w:rPr>
          <w:tab/>
        </w:r>
        <w:r>
          <w:rPr>
            <w:webHidden/>
          </w:rPr>
          <w:fldChar w:fldCharType="begin"/>
        </w:r>
        <w:r>
          <w:rPr>
            <w:webHidden/>
          </w:rPr>
          <w:instrText xml:space="preserve"> PAGEREF _Toc225771237 \h </w:instrText>
        </w:r>
        <w:r>
          <w:rPr>
            <w:webHidden/>
          </w:rPr>
        </w:r>
        <w:r>
          <w:rPr>
            <w:webHidden/>
          </w:rPr>
          <w:fldChar w:fldCharType="separate"/>
        </w:r>
        <w:r>
          <w:rPr>
            <w:webHidden/>
          </w:rPr>
          <w:t>6</w:t>
        </w:r>
        <w:r>
          <w:rPr>
            <w:webHidden/>
          </w:rPr>
          <w:fldChar w:fldCharType="end"/>
        </w:r>
      </w:hyperlink>
    </w:p>
    <w:p w14:paraId="14CA660B" w14:textId="2A995C3B" w:rsidR="00EB3A50" w:rsidRDefault="00EB3A50">
      <w:pPr>
        <w:pStyle w:val="TOC1"/>
        <w:rPr>
          <w:rFonts w:eastAsiaTheme="minorEastAsia" w:cstheme="minorBidi"/>
          <w:b w:val="0"/>
          <w:color w:val="auto"/>
          <w:kern w:val="2"/>
          <w14:ligatures w14:val="standardContextual"/>
        </w:rPr>
      </w:pPr>
      <w:hyperlink w:anchor="_Toc225771238" w:history="1">
        <w:r w:rsidRPr="00893A89">
          <w:rPr>
            <w:rStyle w:val="Hyperlink"/>
          </w:rPr>
          <w:t>Section 3: Requirements for all solar PV rebates</w:t>
        </w:r>
        <w:r>
          <w:rPr>
            <w:webHidden/>
          </w:rPr>
          <w:tab/>
        </w:r>
        <w:r>
          <w:rPr>
            <w:webHidden/>
          </w:rPr>
          <w:fldChar w:fldCharType="begin"/>
        </w:r>
        <w:r>
          <w:rPr>
            <w:webHidden/>
          </w:rPr>
          <w:instrText xml:space="preserve"> PAGEREF _Toc225771238 \h </w:instrText>
        </w:r>
        <w:r>
          <w:rPr>
            <w:webHidden/>
          </w:rPr>
        </w:r>
        <w:r>
          <w:rPr>
            <w:webHidden/>
          </w:rPr>
          <w:fldChar w:fldCharType="separate"/>
        </w:r>
        <w:r>
          <w:rPr>
            <w:webHidden/>
          </w:rPr>
          <w:t>8</w:t>
        </w:r>
        <w:r>
          <w:rPr>
            <w:webHidden/>
          </w:rPr>
          <w:fldChar w:fldCharType="end"/>
        </w:r>
      </w:hyperlink>
    </w:p>
    <w:p w14:paraId="33B98179" w14:textId="79A7F731" w:rsidR="00EB3A50" w:rsidRDefault="00EB3A50">
      <w:pPr>
        <w:pStyle w:val="TOC2"/>
        <w:rPr>
          <w:rFonts w:eastAsiaTheme="minorEastAsia" w:cstheme="minorBidi"/>
          <w:color w:val="auto"/>
          <w:kern w:val="2"/>
          <w:sz w:val="24"/>
          <w:szCs w:val="24"/>
          <w14:ligatures w14:val="standardContextual"/>
        </w:rPr>
      </w:pPr>
      <w:hyperlink w:anchor="_Toc225771239" w:history="1">
        <w:r w:rsidRPr="00893A89">
          <w:rPr>
            <w:rStyle w:val="Hyperlink"/>
          </w:rPr>
          <w:t>3.1 Solar PV retail business and workforce requirements</w:t>
        </w:r>
        <w:r>
          <w:rPr>
            <w:webHidden/>
          </w:rPr>
          <w:tab/>
        </w:r>
        <w:r>
          <w:rPr>
            <w:webHidden/>
          </w:rPr>
          <w:fldChar w:fldCharType="begin"/>
        </w:r>
        <w:r>
          <w:rPr>
            <w:webHidden/>
          </w:rPr>
          <w:instrText xml:space="preserve"> PAGEREF _Toc225771239 \h </w:instrText>
        </w:r>
        <w:r>
          <w:rPr>
            <w:webHidden/>
          </w:rPr>
        </w:r>
        <w:r>
          <w:rPr>
            <w:webHidden/>
          </w:rPr>
          <w:fldChar w:fldCharType="separate"/>
        </w:r>
        <w:r>
          <w:rPr>
            <w:webHidden/>
          </w:rPr>
          <w:t>9</w:t>
        </w:r>
        <w:r>
          <w:rPr>
            <w:webHidden/>
          </w:rPr>
          <w:fldChar w:fldCharType="end"/>
        </w:r>
      </w:hyperlink>
    </w:p>
    <w:p w14:paraId="6EA8D1C0" w14:textId="4718AF63" w:rsidR="00EB3A50" w:rsidRDefault="00EB3A50">
      <w:pPr>
        <w:pStyle w:val="TOC3"/>
        <w:rPr>
          <w:b w:val="0"/>
          <w:color w:val="auto"/>
          <w:kern w:val="2"/>
          <w:sz w:val="24"/>
          <w:szCs w:val="24"/>
          <w14:ligatures w14:val="standardContextual"/>
        </w:rPr>
      </w:pPr>
      <w:hyperlink w:anchor="_Toc225771240" w:history="1">
        <w:r w:rsidRPr="00893A89">
          <w:rPr>
            <w:rStyle w:val="Hyperlink"/>
          </w:rPr>
          <w:t>3.1.1 Solar PV retailers – mandatory retail business requirements</w:t>
        </w:r>
        <w:r>
          <w:rPr>
            <w:webHidden/>
          </w:rPr>
          <w:tab/>
        </w:r>
        <w:r>
          <w:rPr>
            <w:webHidden/>
          </w:rPr>
          <w:fldChar w:fldCharType="begin"/>
        </w:r>
        <w:r>
          <w:rPr>
            <w:webHidden/>
          </w:rPr>
          <w:instrText xml:space="preserve"> PAGEREF _Toc225771240 \h </w:instrText>
        </w:r>
        <w:r>
          <w:rPr>
            <w:webHidden/>
          </w:rPr>
        </w:r>
        <w:r>
          <w:rPr>
            <w:webHidden/>
          </w:rPr>
          <w:fldChar w:fldCharType="separate"/>
        </w:r>
        <w:r>
          <w:rPr>
            <w:webHidden/>
          </w:rPr>
          <w:t>9</w:t>
        </w:r>
        <w:r>
          <w:rPr>
            <w:webHidden/>
          </w:rPr>
          <w:fldChar w:fldCharType="end"/>
        </w:r>
      </w:hyperlink>
    </w:p>
    <w:p w14:paraId="5D83A7F0" w14:textId="2CBA4B28" w:rsidR="00EB3A50" w:rsidRDefault="00EB3A50">
      <w:pPr>
        <w:pStyle w:val="TOC3"/>
        <w:rPr>
          <w:b w:val="0"/>
          <w:color w:val="auto"/>
          <w:kern w:val="2"/>
          <w:sz w:val="24"/>
          <w:szCs w:val="24"/>
          <w14:ligatures w14:val="standardContextual"/>
        </w:rPr>
      </w:pPr>
      <w:hyperlink w:anchor="_Toc225771241" w:history="1">
        <w:r w:rsidRPr="00893A89">
          <w:rPr>
            <w:rStyle w:val="Hyperlink"/>
          </w:rPr>
          <w:t>3.1.2 Solar PV retailers – recommendations for retail business</w:t>
        </w:r>
        <w:r>
          <w:rPr>
            <w:webHidden/>
          </w:rPr>
          <w:tab/>
        </w:r>
        <w:r>
          <w:rPr>
            <w:webHidden/>
          </w:rPr>
          <w:fldChar w:fldCharType="begin"/>
        </w:r>
        <w:r>
          <w:rPr>
            <w:webHidden/>
          </w:rPr>
          <w:instrText xml:space="preserve"> PAGEREF _Toc225771241 \h </w:instrText>
        </w:r>
        <w:r>
          <w:rPr>
            <w:webHidden/>
          </w:rPr>
        </w:r>
        <w:r>
          <w:rPr>
            <w:webHidden/>
          </w:rPr>
          <w:fldChar w:fldCharType="separate"/>
        </w:r>
        <w:r>
          <w:rPr>
            <w:webHidden/>
          </w:rPr>
          <w:t>13</w:t>
        </w:r>
        <w:r>
          <w:rPr>
            <w:webHidden/>
          </w:rPr>
          <w:fldChar w:fldCharType="end"/>
        </w:r>
      </w:hyperlink>
    </w:p>
    <w:p w14:paraId="1ECE7F53" w14:textId="56ECE89C" w:rsidR="00EB3A50" w:rsidRDefault="00EB3A50">
      <w:pPr>
        <w:pStyle w:val="TOC3"/>
        <w:rPr>
          <w:b w:val="0"/>
          <w:color w:val="auto"/>
          <w:kern w:val="2"/>
          <w:sz w:val="24"/>
          <w:szCs w:val="24"/>
          <w14:ligatures w14:val="standardContextual"/>
        </w:rPr>
      </w:pPr>
      <w:hyperlink w:anchor="_Toc225771242" w:history="1">
        <w:r w:rsidRPr="00893A89">
          <w:rPr>
            <w:rStyle w:val="Hyperlink"/>
          </w:rPr>
          <w:t>3.1.3 Solar PV installers – mandatory workforce requirements</w:t>
        </w:r>
        <w:r>
          <w:rPr>
            <w:webHidden/>
          </w:rPr>
          <w:tab/>
        </w:r>
        <w:r>
          <w:rPr>
            <w:webHidden/>
          </w:rPr>
          <w:fldChar w:fldCharType="begin"/>
        </w:r>
        <w:r>
          <w:rPr>
            <w:webHidden/>
          </w:rPr>
          <w:instrText xml:space="preserve"> PAGEREF _Toc225771242 \h </w:instrText>
        </w:r>
        <w:r>
          <w:rPr>
            <w:webHidden/>
          </w:rPr>
        </w:r>
        <w:r>
          <w:rPr>
            <w:webHidden/>
          </w:rPr>
          <w:fldChar w:fldCharType="separate"/>
        </w:r>
        <w:r>
          <w:rPr>
            <w:webHidden/>
          </w:rPr>
          <w:t>15</w:t>
        </w:r>
        <w:r>
          <w:rPr>
            <w:webHidden/>
          </w:rPr>
          <w:fldChar w:fldCharType="end"/>
        </w:r>
      </w:hyperlink>
    </w:p>
    <w:p w14:paraId="72F76486" w14:textId="17B6DE30" w:rsidR="00EB3A50" w:rsidRDefault="00EB3A50">
      <w:pPr>
        <w:pStyle w:val="TOC3"/>
        <w:rPr>
          <w:b w:val="0"/>
          <w:color w:val="auto"/>
          <w:kern w:val="2"/>
          <w:sz w:val="24"/>
          <w:szCs w:val="24"/>
          <w14:ligatures w14:val="standardContextual"/>
        </w:rPr>
      </w:pPr>
      <w:hyperlink w:anchor="_Toc225771243" w:history="1">
        <w:r w:rsidRPr="00893A89">
          <w:rPr>
            <w:rStyle w:val="Hyperlink"/>
          </w:rPr>
          <w:t>3.1.4 Solar PV installers – recommendations for workforce</w:t>
        </w:r>
        <w:r>
          <w:rPr>
            <w:webHidden/>
          </w:rPr>
          <w:tab/>
        </w:r>
        <w:r>
          <w:rPr>
            <w:webHidden/>
          </w:rPr>
          <w:fldChar w:fldCharType="begin"/>
        </w:r>
        <w:r>
          <w:rPr>
            <w:webHidden/>
          </w:rPr>
          <w:instrText xml:space="preserve"> PAGEREF _Toc225771243 \h </w:instrText>
        </w:r>
        <w:r>
          <w:rPr>
            <w:webHidden/>
          </w:rPr>
        </w:r>
        <w:r>
          <w:rPr>
            <w:webHidden/>
          </w:rPr>
          <w:fldChar w:fldCharType="separate"/>
        </w:r>
        <w:r>
          <w:rPr>
            <w:webHidden/>
          </w:rPr>
          <w:t>18</w:t>
        </w:r>
        <w:r>
          <w:rPr>
            <w:webHidden/>
          </w:rPr>
          <w:fldChar w:fldCharType="end"/>
        </w:r>
      </w:hyperlink>
    </w:p>
    <w:p w14:paraId="17D84C90" w14:textId="2BC6D620" w:rsidR="00EB3A50" w:rsidRDefault="00EB3A50">
      <w:pPr>
        <w:pStyle w:val="TOC3"/>
        <w:rPr>
          <w:b w:val="0"/>
          <w:color w:val="auto"/>
          <w:kern w:val="2"/>
          <w:sz w:val="24"/>
          <w:szCs w:val="24"/>
          <w14:ligatures w14:val="standardContextual"/>
        </w:rPr>
      </w:pPr>
      <w:hyperlink w:anchor="_Toc225771244" w:history="1">
        <w:r w:rsidRPr="00893A89">
          <w:rPr>
            <w:rStyle w:val="Hyperlink"/>
          </w:rPr>
          <w:t>3.1.5 All other on-site solar PV workers – mandatory workforce requirements</w:t>
        </w:r>
        <w:r>
          <w:rPr>
            <w:webHidden/>
          </w:rPr>
          <w:tab/>
        </w:r>
        <w:r>
          <w:rPr>
            <w:webHidden/>
          </w:rPr>
          <w:fldChar w:fldCharType="begin"/>
        </w:r>
        <w:r>
          <w:rPr>
            <w:webHidden/>
          </w:rPr>
          <w:instrText xml:space="preserve"> PAGEREF _Toc225771244 \h </w:instrText>
        </w:r>
        <w:r>
          <w:rPr>
            <w:webHidden/>
          </w:rPr>
        </w:r>
        <w:r>
          <w:rPr>
            <w:webHidden/>
          </w:rPr>
          <w:fldChar w:fldCharType="separate"/>
        </w:r>
        <w:r>
          <w:rPr>
            <w:webHidden/>
          </w:rPr>
          <w:t>20</w:t>
        </w:r>
        <w:r>
          <w:rPr>
            <w:webHidden/>
          </w:rPr>
          <w:fldChar w:fldCharType="end"/>
        </w:r>
      </w:hyperlink>
    </w:p>
    <w:p w14:paraId="5FFDE8BB" w14:textId="60338B2A" w:rsidR="00EB3A50" w:rsidRDefault="00EB3A50">
      <w:pPr>
        <w:pStyle w:val="TOC3"/>
        <w:rPr>
          <w:b w:val="0"/>
          <w:color w:val="auto"/>
          <w:kern w:val="2"/>
          <w:sz w:val="24"/>
          <w:szCs w:val="24"/>
          <w14:ligatures w14:val="standardContextual"/>
        </w:rPr>
      </w:pPr>
      <w:hyperlink w:anchor="_Toc225771245" w:history="1">
        <w:r w:rsidRPr="00893A89">
          <w:rPr>
            <w:rStyle w:val="Hyperlink"/>
          </w:rPr>
          <w:t>3.1.6 All other on-site solar workers – recommendations for workforce</w:t>
        </w:r>
        <w:r>
          <w:rPr>
            <w:webHidden/>
          </w:rPr>
          <w:tab/>
        </w:r>
        <w:r>
          <w:rPr>
            <w:webHidden/>
          </w:rPr>
          <w:fldChar w:fldCharType="begin"/>
        </w:r>
        <w:r>
          <w:rPr>
            <w:webHidden/>
          </w:rPr>
          <w:instrText xml:space="preserve"> PAGEREF _Toc225771245 \h </w:instrText>
        </w:r>
        <w:r>
          <w:rPr>
            <w:webHidden/>
          </w:rPr>
        </w:r>
        <w:r>
          <w:rPr>
            <w:webHidden/>
          </w:rPr>
          <w:fldChar w:fldCharType="separate"/>
        </w:r>
        <w:r>
          <w:rPr>
            <w:webHidden/>
          </w:rPr>
          <w:t>21</w:t>
        </w:r>
        <w:r>
          <w:rPr>
            <w:webHidden/>
          </w:rPr>
          <w:fldChar w:fldCharType="end"/>
        </w:r>
      </w:hyperlink>
    </w:p>
    <w:p w14:paraId="2AD64585" w14:textId="16F87DF5" w:rsidR="00EB3A50" w:rsidRDefault="00EB3A50">
      <w:pPr>
        <w:pStyle w:val="TOC2"/>
        <w:rPr>
          <w:rFonts w:eastAsiaTheme="minorEastAsia" w:cstheme="minorBidi"/>
          <w:color w:val="auto"/>
          <w:kern w:val="2"/>
          <w:sz w:val="24"/>
          <w:szCs w:val="24"/>
          <w14:ligatures w14:val="standardContextual"/>
        </w:rPr>
      </w:pPr>
      <w:hyperlink w:anchor="_Toc225771246" w:history="1">
        <w:r w:rsidRPr="00893A89">
          <w:rPr>
            <w:rStyle w:val="Hyperlink"/>
          </w:rPr>
          <w:t>3.2 Solar PV system and product requirements</w:t>
        </w:r>
        <w:r>
          <w:rPr>
            <w:webHidden/>
          </w:rPr>
          <w:tab/>
        </w:r>
        <w:r>
          <w:rPr>
            <w:webHidden/>
          </w:rPr>
          <w:fldChar w:fldCharType="begin"/>
        </w:r>
        <w:r>
          <w:rPr>
            <w:webHidden/>
          </w:rPr>
          <w:instrText xml:space="preserve"> PAGEREF _Toc225771246 \h </w:instrText>
        </w:r>
        <w:r>
          <w:rPr>
            <w:webHidden/>
          </w:rPr>
        </w:r>
        <w:r>
          <w:rPr>
            <w:webHidden/>
          </w:rPr>
          <w:fldChar w:fldCharType="separate"/>
        </w:r>
        <w:r>
          <w:rPr>
            <w:webHidden/>
          </w:rPr>
          <w:t>22</w:t>
        </w:r>
        <w:r>
          <w:rPr>
            <w:webHidden/>
          </w:rPr>
          <w:fldChar w:fldCharType="end"/>
        </w:r>
      </w:hyperlink>
    </w:p>
    <w:p w14:paraId="7935D542" w14:textId="1692F4EC" w:rsidR="00EB3A50" w:rsidRDefault="00EB3A50">
      <w:pPr>
        <w:pStyle w:val="TOC3"/>
        <w:rPr>
          <w:b w:val="0"/>
          <w:color w:val="auto"/>
          <w:kern w:val="2"/>
          <w:sz w:val="24"/>
          <w:szCs w:val="24"/>
          <w14:ligatures w14:val="standardContextual"/>
        </w:rPr>
      </w:pPr>
      <w:hyperlink w:anchor="_Toc225771247" w:history="1">
        <w:r w:rsidRPr="00893A89">
          <w:rPr>
            <w:rStyle w:val="Hyperlink"/>
          </w:rPr>
          <w:t>3.2.1 Solar PV inverters – mandatory requirements</w:t>
        </w:r>
        <w:r>
          <w:rPr>
            <w:webHidden/>
          </w:rPr>
          <w:tab/>
        </w:r>
        <w:r>
          <w:rPr>
            <w:webHidden/>
          </w:rPr>
          <w:fldChar w:fldCharType="begin"/>
        </w:r>
        <w:r>
          <w:rPr>
            <w:webHidden/>
          </w:rPr>
          <w:instrText xml:space="preserve"> PAGEREF _Toc225771247 \h </w:instrText>
        </w:r>
        <w:r>
          <w:rPr>
            <w:webHidden/>
          </w:rPr>
        </w:r>
        <w:r>
          <w:rPr>
            <w:webHidden/>
          </w:rPr>
          <w:fldChar w:fldCharType="separate"/>
        </w:r>
        <w:r>
          <w:rPr>
            <w:webHidden/>
          </w:rPr>
          <w:t>22</w:t>
        </w:r>
        <w:r>
          <w:rPr>
            <w:webHidden/>
          </w:rPr>
          <w:fldChar w:fldCharType="end"/>
        </w:r>
      </w:hyperlink>
    </w:p>
    <w:p w14:paraId="21432BEE" w14:textId="6220A414" w:rsidR="00EB3A50" w:rsidRDefault="00EB3A50">
      <w:pPr>
        <w:pStyle w:val="TOC3"/>
        <w:rPr>
          <w:b w:val="0"/>
          <w:color w:val="auto"/>
          <w:kern w:val="2"/>
          <w:sz w:val="24"/>
          <w:szCs w:val="24"/>
          <w14:ligatures w14:val="standardContextual"/>
        </w:rPr>
      </w:pPr>
      <w:hyperlink w:anchor="_Toc225771248" w:history="1">
        <w:r w:rsidRPr="00893A89">
          <w:rPr>
            <w:rStyle w:val="Hyperlink"/>
          </w:rPr>
          <w:t>3.2.2 Solar PV inverters – recommendations</w:t>
        </w:r>
        <w:r>
          <w:rPr>
            <w:webHidden/>
          </w:rPr>
          <w:tab/>
        </w:r>
        <w:r>
          <w:rPr>
            <w:webHidden/>
          </w:rPr>
          <w:fldChar w:fldCharType="begin"/>
        </w:r>
        <w:r>
          <w:rPr>
            <w:webHidden/>
          </w:rPr>
          <w:instrText xml:space="preserve"> PAGEREF _Toc225771248 \h </w:instrText>
        </w:r>
        <w:r>
          <w:rPr>
            <w:webHidden/>
          </w:rPr>
        </w:r>
        <w:r>
          <w:rPr>
            <w:webHidden/>
          </w:rPr>
          <w:fldChar w:fldCharType="separate"/>
        </w:r>
        <w:r>
          <w:rPr>
            <w:webHidden/>
          </w:rPr>
          <w:t>24</w:t>
        </w:r>
        <w:r>
          <w:rPr>
            <w:webHidden/>
          </w:rPr>
          <w:fldChar w:fldCharType="end"/>
        </w:r>
      </w:hyperlink>
    </w:p>
    <w:p w14:paraId="28F9131E" w14:textId="4F85FF63" w:rsidR="00EB3A50" w:rsidRDefault="00EB3A50">
      <w:pPr>
        <w:pStyle w:val="TOC3"/>
        <w:rPr>
          <w:b w:val="0"/>
          <w:color w:val="auto"/>
          <w:kern w:val="2"/>
          <w:sz w:val="24"/>
          <w:szCs w:val="24"/>
          <w14:ligatures w14:val="standardContextual"/>
        </w:rPr>
      </w:pPr>
      <w:hyperlink w:anchor="_Toc225771249" w:history="1">
        <w:r w:rsidRPr="00893A89">
          <w:rPr>
            <w:rStyle w:val="Hyperlink"/>
          </w:rPr>
          <w:t>3.2.3 Solar PV modules – mandatory requirements</w:t>
        </w:r>
        <w:r>
          <w:rPr>
            <w:webHidden/>
          </w:rPr>
          <w:tab/>
        </w:r>
        <w:r>
          <w:rPr>
            <w:webHidden/>
          </w:rPr>
          <w:fldChar w:fldCharType="begin"/>
        </w:r>
        <w:r>
          <w:rPr>
            <w:webHidden/>
          </w:rPr>
          <w:instrText xml:space="preserve"> PAGEREF _Toc225771249 \h </w:instrText>
        </w:r>
        <w:r>
          <w:rPr>
            <w:webHidden/>
          </w:rPr>
        </w:r>
        <w:r>
          <w:rPr>
            <w:webHidden/>
          </w:rPr>
          <w:fldChar w:fldCharType="separate"/>
        </w:r>
        <w:r>
          <w:rPr>
            <w:webHidden/>
          </w:rPr>
          <w:t>25</w:t>
        </w:r>
        <w:r>
          <w:rPr>
            <w:webHidden/>
          </w:rPr>
          <w:fldChar w:fldCharType="end"/>
        </w:r>
      </w:hyperlink>
    </w:p>
    <w:p w14:paraId="765F2E93" w14:textId="2FF9EB82" w:rsidR="00EB3A50" w:rsidRDefault="00EB3A50">
      <w:pPr>
        <w:pStyle w:val="TOC3"/>
        <w:rPr>
          <w:b w:val="0"/>
          <w:color w:val="auto"/>
          <w:kern w:val="2"/>
          <w:sz w:val="24"/>
          <w:szCs w:val="24"/>
          <w14:ligatures w14:val="standardContextual"/>
        </w:rPr>
      </w:pPr>
      <w:hyperlink w:anchor="_Toc225771250" w:history="1">
        <w:r w:rsidRPr="00893A89">
          <w:rPr>
            <w:rStyle w:val="Hyperlink"/>
          </w:rPr>
          <w:t>3.2.4 Solar PV modules – recommendations</w:t>
        </w:r>
        <w:r>
          <w:rPr>
            <w:webHidden/>
          </w:rPr>
          <w:tab/>
        </w:r>
        <w:r>
          <w:rPr>
            <w:webHidden/>
          </w:rPr>
          <w:fldChar w:fldCharType="begin"/>
        </w:r>
        <w:r>
          <w:rPr>
            <w:webHidden/>
          </w:rPr>
          <w:instrText xml:space="preserve"> PAGEREF _Toc225771250 \h </w:instrText>
        </w:r>
        <w:r>
          <w:rPr>
            <w:webHidden/>
          </w:rPr>
        </w:r>
        <w:r>
          <w:rPr>
            <w:webHidden/>
          </w:rPr>
          <w:fldChar w:fldCharType="separate"/>
        </w:r>
        <w:r>
          <w:rPr>
            <w:webHidden/>
          </w:rPr>
          <w:t>26</w:t>
        </w:r>
        <w:r>
          <w:rPr>
            <w:webHidden/>
          </w:rPr>
          <w:fldChar w:fldCharType="end"/>
        </w:r>
      </w:hyperlink>
    </w:p>
    <w:p w14:paraId="3C8AC4F3" w14:textId="426D2125" w:rsidR="00EB3A50" w:rsidRDefault="00EB3A50">
      <w:pPr>
        <w:pStyle w:val="TOC1"/>
        <w:rPr>
          <w:rFonts w:eastAsiaTheme="minorEastAsia" w:cstheme="minorBidi"/>
          <w:b w:val="0"/>
          <w:color w:val="auto"/>
          <w:kern w:val="2"/>
          <w14:ligatures w14:val="standardContextual"/>
        </w:rPr>
      </w:pPr>
      <w:hyperlink w:anchor="_Toc225771251" w:history="1">
        <w:r w:rsidRPr="00893A89">
          <w:rPr>
            <w:rStyle w:val="Hyperlink"/>
          </w:rPr>
          <w:t>Section 4: Requirements for hot water rebates</w:t>
        </w:r>
        <w:r>
          <w:rPr>
            <w:webHidden/>
          </w:rPr>
          <w:tab/>
        </w:r>
        <w:r>
          <w:rPr>
            <w:webHidden/>
          </w:rPr>
          <w:fldChar w:fldCharType="begin"/>
        </w:r>
        <w:r>
          <w:rPr>
            <w:webHidden/>
          </w:rPr>
          <w:instrText xml:space="preserve"> PAGEREF _Toc225771251 \h </w:instrText>
        </w:r>
        <w:r>
          <w:rPr>
            <w:webHidden/>
          </w:rPr>
        </w:r>
        <w:r>
          <w:rPr>
            <w:webHidden/>
          </w:rPr>
          <w:fldChar w:fldCharType="separate"/>
        </w:r>
        <w:r>
          <w:rPr>
            <w:webHidden/>
          </w:rPr>
          <w:t>27</w:t>
        </w:r>
        <w:r>
          <w:rPr>
            <w:webHidden/>
          </w:rPr>
          <w:fldChar w:fldCharType="end"/>
        </w:r>
      </w:hyperlink>
    </w:p>
    <w:p w14:paraId="32B26862" w14:textId="03B936DE" w:rsidR="00EB3A50" w:rsidRDefault="00EB3A50">
      <w:pPr>
        <w:pStyle w:val="TOC2"/>
        <w:rPr>
          <w:rFonts w:eastAsiaTheme="minorEastAsia" w:cstheme="minorBidi"/>
          <w:color w:val="auto"/>
          <w:kern w:val="2"/>
          <w:sz w:val="24"/>
          <w:szCs w:val="24"/>
          <w14:ligatures w14:val="standardContextual"/>
        </w:rPr>
      </w:pPr>
      <w:hyperlink w:anchor="_Toc225771252" w:history="1">
        <w:r w:rsidRPr="00893A89">
          <w:rPr>
            <w:rStyle w:val="Hyperlink"/>
          </w:rPr>
          <w:t>4.1 Hot water retail business and workforce requirements</w:t>
        </w:r>
        <w:r>
          <w:rPr>
            <w:webHidden/>
          </w:rPr>
          <w:tab/>
        </w:r>
        <w:r>
          <w:rPr>
            <w:webHidden/>
          </w:rPr>
          <w:fldChar w:fldCharType="begin"/>
        </w:r>
        <w:r>
          <w:rPr>
            <w:webHidden/>
          </w:rPr>
          <w:instrText xml:space="preserve"> PAGEREF _Toc225771252 \h </w:instrText>
        </w:r>
        <w:r>
          <w:rPr>
            <w:webHidden/>
          </w:rPr>
        </w:r>
        <w:r>
          <w:rPr>
            <w:webHidden/>
          </w:rPr>
          <w:fldChar w:fldCharType="separate"/>
        </w:r>
        <w:r>
          <w:rPr>
            <w:webHidden/>
          </w:rPr>
          <w:t>28</w:t>
        </w:r>
        <w:r>
          <w:rPr>
            <w:webHidden/>
          </w:rPr>
          <w:fldChar w:fldCharType="end"/>
        </w:r>
      </w:hyperlink>
    </w:p>
    <w:p w14:paraId="015B43BC" w14:textId="4003A520" w:rsidR="00EB3A50" w:rsidRDefault="00EB3A50">
      <w:pPr>
        <w:pStyle w:val="TOC3"/>
        <w:rPr>
          <w:b w:val="0"/>
          <w:color w:val="auto"/>
          <w:kern w:val="2"/>
          <w:sz w:val="24"/>
          <w:szCs w:val="24"/>
          <w14:ligatures w14:val="standardContextual"/>
        </w:rPr>
      </w:pPr>
      <w:hyperlink w:anchor="_Toc225771253" w:history="1">
        <w:r w:rsidRPr="00893A89">
          <w:rPr>
            <w:rStyle w:val="Hyperlink"/>
          </w:rPr>
          <w:t>4.1.1 Hot water retailers – mandatory retail business requirements</w:t>
        </w:r>
        <w:r>
          <w:rPr>
            <w:webHidden/>
          </w:rPr>
          <w:tab/>
        </w:r>
        <w:r>
          <w:rPr>
            <w:webHidden/>
          </w:rPr>
          <w:fldChar w:fldCharType="begin"/>
        </w:r>
        <w:r>
          <w:rPr>
            <w:webHidden/>
          </w:rPr>
          <w:instrText xml:space="preserve"> PAGEREF _Toc225771253 \h </w:instrText>
        </w:r>
        <w:r>
          <w:rPr>
            <w:webHidden/>
          </w:rPr>
        </w:r>
        <w:r>
          <w:rPr>
            <w:webHidden/>
          </w:rPr>
          <w:fldChar w:fldCharType="separate"/>
        </w:r>
        <w:r>
          <w:rPr>
            <w:webHidden/>
          </w:rPr>
          <w:t>28</w:t>
        </w:r>
        <w:r>
          <w:rPr>
            <w:webHidden/>
          </w:rPr>
          <w:fldChar w:fldCharType="end"/>
        </w:r>
      </w:hyperlink>
    </w:p>
    <w:p w14:paraId="25422564" w14:textId="1E991A8F" w:rsidR="00EB3A50" w:rsidRDefault="00EB3A50">
      <w:pPr>
        <w:pStyle w:val="TOC3"/>
        <w:rPr>
          <w:b w:val="0"/>
          <w:color w:val="auto"/>
          <w:kern w:val="2"/>
          <w:sz w:val="24"/>
          <w:szCs w:val="24"/>
          <w14:ligatures w14:val="standardContextual"/>
        </w:rPr>
      </w:pPr>
      <w:hyperlink w:anchor="_Toc225771254" w:history="1">
        <w:r w:rsidRPr="00893A89">
          <w:rPr>
            <w:rStyle w:val="Hyperlink"/>
          </w:rPr>
          <w:t>4.1.2 Hot water retailers – recommendations for retail business</w:t>
        </w:r>
        <w:r>
          <w:rPr>
            <w:webHidden/>
          </w:rPr>
          <w:tab/>
        </w:r>
        <w:r>
          <w:rPr>
            <w:webHidden/>
          </w:rPr>
          <w:fldChar w:fldCharType="begin"/>
        </w:r>
        <w:r>
          <w:rPr>
            <w:webHidden/>
          </w:rPr>
          <w:instrText xml:space="preserve"> PAGEREF _Toc225771254 \h </w:instrText>
        </w:r>
        <w:r>
          <w:rPr>
            <w:webHidden/>
          </w:rPr>
        </w:r>
        <w:r>
          <w:rPr>
            <w:webHidden/>
          </w:rPr>
          <w:fldChar w:fldCharType="separate"/>
        </w:r>
        <w:r>
          <w:rPr>
            <w:webHidden/>
          </w:rPr>
          <w:t>31</w:t>
        </w:r>
        <w:r>
          <w:rPr>
            <w:webHidden/>
          </w:rPr>
          <w:fldChar w:fldCharType="end"/>
        </w:r>
      </w:hyperlink>
    </w:p>
    <w:p w14:paraId="75A1399A" w14:textId="7E153424" w:rsidR="00EB3A50" w:rsidRDefault="00EB3A50">
      <w:pPr>
        <w:pStyle w:val="TOC3"/>
        <w:rPr>
          <w:b w:val="0"/>
          <w:color w:val="auto"/>
          <w:kern w:val="2"/>
          <w:sz w:val="24"/>
          <w:szCs w:val="24"/>
          <w14:ligatures w14:val="standardContextual"/>
        </w:rPr>
      </w:pPr>
      <w:hyperlink w:anchor="_Toc225771255" w:history="1">
        <w:r w:rsidRPr="00893A89">
          <w:rPr>
            <w:rStyle w:val="Hyperlink"/>
          </w:rPr>
          <w:t>4.1.3 Hot water installers  – mandatory workforce requirements</w:t>
        </w:r>
        <w:r>
          <w:rPr>
            <w:webHidden/>
          </w:rPr>
          <w:tab/>
        </w:r>
        <w:r>
          <w:rPr>
            <w:webHidden/>
          </w:rPr>
          <w:fldChar w:fldCharType="begin"/>
        </w:r>
        <w:r>
          <w:rPr>
            <w:webHidden/>
          </w:rPr>
          <w:instrText xml:space="preserve"> PAGEREF _Toc225771255 \h </w:instrText>
        </w:r>
        <w:r>
          <w:rPr>
            <w:webHidden/>
          </w:rPr>
        </w:r>
        <w:r>
          <w:rPr>
            <w:webHidden/>
          </w:rPr>
          <w:fldChar w:fldCharType="separate"/>
        </w:r>
        <w:r>
          <w:rPr>
            <w:webHidden/>
          </w:rPr>
          <w:t>34</w:t>
        </w:r>
        <w:r>
          <w:rPr>
            <w:webHidden/>
          </w:rPr>
          <w:fldChar w:fldCharType="end"/>
        </w:r>
      </w:hyperlink>
    </w:p>
    <w:p w14:paraId="452BD134" w14:textId="1F778DC4" w:rsidR="00EB3A50" w:rsidRDefault="00EB3A50">
      <w:pPr>
        <w:pStyle w:val="TOC3"/>
        <w:rPr>
          <w:b w:val="0"/>
          <w:color w:val="auto"/>
          <w:kern w:val="2"/>
          <w:sz w:val="24"/>
          <w:szCs w:val="24"/>
          <w14:ligatures w14:val="standardContextual"/>
        </w:rPr>
      </w:pPr>
      <w:hyperlink w:anchor="_Toc225771256" w:history="1">
        <w:r w:rsidRPr="00893A89">
          <w:rPr>
            <w:rStyle w:val="Hyperlink"/>
          </w:rPr>
          <w:t>4.1.4 Hot water installers– recommendations for workforce</w:t>
        </w:r>
        <w:r>
          <w:rPr>
            <w:webHidden/>
          </w:rPr>
          <w:tab/>
        </w:r>
        <w:r>
          <w:rPr>
            <w:webHidden/>
          </w:rPr>
          <w:fldChar w:fldCharType="begin"/>
        </w:r>
        <w:r>
          <w:rPr>
            <w:webHidden/>
          </w:rPr>
          <w:instrText xml:space="preserve"> PAGEREF _Toc225771256 \h </w:instrText>
        </w:r>
        <w:r>
          <w:rPr>
            <w:webHidden/>
          </w:rPr>
        </w:r>
        <w:r>
          <w:rPr>
            <w:webHidden/>
          </w:rPr>
          <w:fldChar w:fldCharType="separate"/>
        </w:r>
        <w:r>
          <w:rPr>
            <w:webHidden/>
          </w:rPr>
          <w:t>37</w:t>
        </w:r>
        <w:r>
          <w:rPr>
            <w:webHidden/>
          </w:rPr>
          <w:fldChar w:fldCharType="end"/>
        </w:r>
      </w:hyperlink>
    </w:p>
    <w:p w14:paraId="3D058AB0" w14:textId="64A1B1E8" w:rsidR="00EB3A50" w:rsidRDefault="00EB3A50">
      <w:pPr>
        <w:pStyle w:val="TOC3"/>
        <w:rPr>
          <w:b w:val="0"/>
          <w:color w:val="auto"/>
          <w:kern w:val="2"/>
          <w:sz w:val="24"/>
          <w:szCs w:val="24"/>
          <w14:ligatures w14:val="standardContextual"/>
        </w:rPr>
      </w:pPr>
      <w:hyperlink w:anchor="_Toc225771257" w:history="1">
        <w:r w:rsidRPr="00893A89">
          <w:rPr>
            <w:rStyle w:val="Hyperlink"/>
          </w:rPr>
          <w:t>4.1.5 All other on-site hot water workers – mandatory workforce requirements</w:t>
        </w:r>
        <w:r>
          <w:rPr>
            <w:webHidden/>
          </w:rPr>
          <w:tab/>
        </w:r>
        <w:r>
          <w:rPr>
            <w:webHidden/>
          </w:rPr>
          <w:fldChar w:fldCharType="begin"/>
        </w:r>
        <w:r>
          <w:rPr>
            <w:webHidden/>
          </w:rPr>
          <w:instrText xml:space="preserve"> PAGEREF _Toc225771257 \h </w:instrText>
        </w:r>
        <w:r>
          <w:rPr>
            <w:webHidden/>
          </w:rPr>
        </w:r>
        <w:r>
          <w:rPr>
            <w:webHidden/>
          </w:rPr>
          <w:fldChar w:fldCharType="separate"/>
        </w:r>
        <w:r>
          <w:rPr>
            <w:webHidden/>
          </w:rPr>
          <w:t>39</w:t>
        </w:r>
        <w:r>
          <w:rPr>
            <w:webHidden/>
          </w:rPr>
          <w:fldChar w:fldCharType="end"/>
        </w:r>
      </w:hyperlink>
    </w:p>
    <w:p w14:paraId="18A650C4" w14:textId="7EC6322E" w:rsidR="00EB3A50" w:rsidRDefault="00EB3A50">
      <w:pPr>
        <w:pStyle w:val="TOC3"/>
        <w:rPr>
          <w:b w:val="0"/>
          <w:color w:val="auto"/>
          <w:kern w:val="2"/>
          <w:sz w:val="24"/>
          <w:szCs w:val="24"/>
          <w14:ligatures w14:val="standardContextual"/>
        </w:rPr>
      </w:pPr>
      <w:hyperlink w:anchor="_Toc225771258" w:history="1">
        <w:r w:rsidRPr="00893A89">
          <w:rPr>
            <w:rStyle w:val="Hyperlink"/>
          </w:rPr>
          <w:t>4.1.6 All other on-site hot water workers – recommendations for workforce</w:t>
        </w:r>
        <w:r>
          <w:rPr>
            <w:webHidden/>
          </w:rPr>
          <w:tab/>
        </w:r>
        <w:r>
          <w:rPr>
            <w:webHidden/>
          </w:rPr>
          <w:fldChar w:fldCharType="begin"/>
        </w:r>
        <w:r>
          <w:rPr>
            <w:webHidden/>
          </w:rPr>
          <w:instrText xml:space="preserve"> PAGEREF _Toc225771258 \h </w:instrText>
        </w:r>
        <w:r>
          <w:rPr>
            <w:webHidden/>
          </w:rPr>
        </w:r>
        <w:r>
          <w:rPr>
            <w:webHidden/>
          </w:rPr>
          <w:fldChar w:fldCharType="separate"/>
        </w:r>
        <w:r>
          <w:rPr>
            <w:webHidden/>
          </w:rPr>
          <w:t>39</w:t>
        </w:r>
        <w:r>
          <w:rPr>
            <w:webHidden/>
          </w:rPr>
          <w:fldChar w:fldCharType="end"/>
        </w:r>
      </w:hyperlink>
    </w:p>
    <w:p w14:paraId="3F7525FA" w14:textId="0F0E213D" w:rsidR="00EB3A50" w:rsidRDefault="00EB3A50">
      <w:pPr>
        <w:pStyle w:val="TOC2"/>
        <w:rPr>
          <w:rFonts w:eastAsiaTheme="minorEastAsia" w:cstheme="minorBidi"/>
          <w:color w:val="auto"/>
          <w:kern w:val="2"/>
          <w:sz w:val="24"/>
          <w:szCs w:val="24"/>
          <w14:ligatures w14:val="standardContextual"/>
        </w:rPr>
      </w:pPr>
      <w:hyperlink w:anchor="_Toc225771259" w:history="1">
        <w:r w:rsidRPr="00893A89">
          <w:rPr>
            <w:rStyle w:val="Hyperlink"/>
          </w:rPr>
          <w:t>4.2 Hot water system and product requirements</w:t>
        </w:r>
        <w:r>
          <w:rPr>
            <w:webHidden/>
          </w:rPr>
          <w:tab/>
        </w:r>
        <w:r>
          <w:rPr>
            <w:webHidden/>
          </w:rPr>
          <w:fldChar w:fldCharType="begin"/>
        </w:r>
        <w:r>
          <w:rPr>
            <w:webHidden/>
          </w:rPr>
          <w:instrText xml:space="preserve"> PAGEREF _Toc225771259 \h </w:instrText>
        </w:r>
        <w:r>
          <w:rPr>
            <w:webHidden/>
          </w:rPr>
        </w:r>
        <w:r>
          <w:rPr>
            <w:webHidden/>
          </w:rPr>
          <w:fldChar w:fldCharType="separate"/>
        </w:r>
        <w:r>
          <w:rPr>
            <w:webHidden/>
          </w:rPr>
          <w:t>41</w:t>
        </w:r>
        <w:r>
          <w:rPr>
            <w:webHidden/>
          </w:rPr>
          <w:fldChar w:fldCharType="end"/>
        </w:r>
      </w:hyperlink>
    </w:p>
    <w:p w14:paraId="0C3EB932" w14:textId="115ECCC6" w:rsidR="00EB3A50" w:rsidRDefault="00EB3A50">
      <w:pPr>
        <w:pStyle w:val="TOC3"/>
        <w:rPr>
          <w:b w:val="0"/>
          <w:color w:val="auto"/>
          <w:kern w:val="2"/>
          <w:sz w:val="24"/>
          <w:szCs w:val="24"/>
          <w14:ligatures w14:val="standardContextual"/>
        </w:rPr>
      </w:pPr>
      <w:hyperlink w:anchor="_Toc225771260" w:history="1">
        <w:r w:rsidRPr="00893A89">
          <w:rPr>
            <w:rStyle w:val="Hyperlink"/>
          </w:rPr>
          <w:t>4.2.1 Hot water systems – mandatory requirements</w:t>
        </w:r>
        <w:r>
          <w:rPr>
            <w:webHidden/>
          </w:rPr>
          <w:tab/>
        </w:r>
        <w:r>
          <w:rPr>
            <w:webHidden/>
          </w:rPr>
          <w:fldChar w:fldCharType="begin"/>
        </w:r>
        <w:r>
          <w:rPr>
            <w:webHidden/>
          </w:rPr>
          <w:instrText xml:space="preserve"> PAGEREF _Toc225771260 \h </w:instrText>
        </w:r>
        <w:r>
          <w:rPr>
            <w:webHidden/>
          </w:rPr>
        </w:r>
        <w:r>
          <w:rPr>
            <w:webHidden/>
          </w:rPr>
          <w:fldChar w:fldCharType="separate"/>
        </w:r>
        <w:r>
          <w:rPr>
            <w:webHidden/>
          </w:rPr>
          <w:t>41</w:t>
        </w:r>
        <w:r>
          <w:rPr>
            <w:webHidden/>
          </w:rPr>
          <w:fldChar w:fldCharType="end"/>
        </w:r>
      </w:hyperlink>
    </w:p>
    <w:p w14:paraId="5D5370AE" w14:textId="1B344D76" w:rsidR="00EB3A50" w:rsidRDefault="00EB3A50">
      <w:pPr>
        <w:pStyle w:val="TOC3"/>
        <w:rPr>
          <w:b w:val="0"/>
          <w:color w:val="auto"/>
          <w:kern w:val="2"/>
          <w:sz w:val="24"/>
          <w:szCs w:val="24"/>
          <w14:ligatures w14:val="standardContextual"/>
        </w:rPr>
      </w:pPr>
      <w:hyperlink w:anchor="_Toc225771261" w:history="1">
        <w:r w:rsidRPr="00893A89">
          <w:rPr>
            <w:rStyle w:val="Hyperlink"/>
          </w:rPr>
          <w:t>4.2.2 Hot water systems – recommendations</w:t>
        </w:r>
        <w:r>
          <w:rPr>
            <w:webHidden/>
          </w:rPr>
          <w:tab/>
        </w:r>
        <w:r>
          <w:rPr>
            <w:webHidden/>
          </w:rPr>
          <w:fldChar w:fldCharType="begin"/>
        </w:r>
        <w:r>
          <w:rPr>
            <w:webHidden/>
          </w:rPr>
          <w:instrText xml:space="preserve"> PAGEREF _Toc225771261 \h </w:instrText>
        </w:r>
        <w:r>
          <w:rPr>
            <w:webHidden/>
          </w:rPr>
        </w:r>
        <w:r>
          <w:rPr>
            <w:webHidden/>
          </w:rPr>
          <w:fldChar w:fldCharType="separate"/>
        </w:r>
        <w:r>
          <w:rPr>
            <w:webHidden/>
          </w:rPr>
          <w:t>44</w:t>
        </w:r>
        <w:r>
          <w:rPr>
            <w:webHidden/>
          </w:rPr>
          <w:fldChar w:fldCharType="end"/>
        </w:r>
      </w:hyperlink>
    </w:p>
    <w:p w14:paraId="7B03FBA0" w14:textId="6516A1EB" w:rsidR="00B51FA8" w:rsidRDefault="002B6635">
      <w:r w:rsidRPr="00347D4E">
        <w:rPr>
          <w:rFonts w:eastAsiaTheme="majorEastAsia"/>
        </w:rPr>
        <w:fldChar w:fldCharType="end"/>
      </w:r>
      <w:bookmarkStart w:id="6" w:name="_Toc4060449"/>
      <w:bookmarkStart w:id="7" w:name="_Toc132706726"/>
      <w:bookmarkStart w:id="8" w:name="_Toc132706771"/>
      <w:bookmarkStart w:id="9" w:name="_Toc132706781"/>
      <w:bookmarkStart w:id="10" w:name="_Toc132706789"/>
      <w:bookmarkStart w:id="11" w:name="_Toc132706796"/>
      <w:bookmarkStart w:id="12" w:name="_Toc132706835"/>
      <w:bookmarkStart w:id="13" w:name="_Toc132707234"/>
      <w:bookmarkStart w:id="14" w:name="_Toc132707345"/>
      <w:bookmarkStart w:id="15" w:name="_Toc132707652"/>
      <w:bookmarkStart w:id="16" w:name="_Toc132707671"/>
      <w:bookmarkStart w:id="17" w:name="_Toc132815935"/>
      <w:bookmarkStart w:id="18" w:name="_Toc132815952"/>
      <w:r w:rsidR="00B51FA8">
        <w:br w:type="page"/>
      </w:r>
    </w:p>
    <w:p w14:paraId="6E715E30" w14:textId="77777777" w:rsidR="002E31E7" w:rsidRDefault="002E31E7" w:rsidP="002E31E7">
      <w:pPr>
        <w:sectPr w:rsidR="002E31E7" w:rsidSect="00E00DC8">
          <w:pgSz w:w="11907" w:h="16839" w:code="9"/>
          <w:pgMar w:top="1134" w:right="1134" w:bottom="1134" w:left="1134" w:header="284" w:footer="284" w:gutter="0"/>
          <w:pgNumType w:start="1"/>
          <w:cols w:space="454"/>
          <w:noEndnote/>
          <w:docGrid w:linePitch="360"/>
        </w:sectPr>
      </w:pPr>
    </w:p>
    <w:p w14:paraId="62D92EF2" w14:textId="09F56147" w:rsidR="002E31E7" w:rsidRPr="00637648" w:rsidRDefault="004D0A3D" w:rsidP="00633C48">
      <w:pPr>
        <w:pStyle w:val="Heading1"/>
        <w:numPr>
          <w:ilvl w:val="0"/>
          <w:numId w:val="0"/>
        </w:numPr>
        <w:spacing w:before="0"/>
      </w:pPr>
      <w:bookmarkStart w:id="19" w:name="_Toc225771225"/>
      <w:r>
        <w:lastRenderedPageBreak/>
        <w:t>Minister</w:t>
      </w:r>
      <w:r w:rsidR="003977CC">
        <w:t>’</w:t>
      </w:r>
      <w:r>
        <w:t>s Foreword</w:t>
      </w:r>
      <w:bookmarkEnd w:id="19"/>
    </w:p>
    <w:p w14:paraId="29EAA7BD" w14:textId="632EE6BE" w:rsidR="002E2204" w:rsidRDefault="002E2204" w:rsidP="00D53A98">
      <w:pPr>
        <w:pStyle w:val="SectionSubtitle"/>
        <w:rPr>
          <w:rStyle w:val="A9"/>
          <w:rFonts w:eastAsiaTheme="majorEastAsia"/>
        </w:rPr>
      </w:pPr>
      <w:r>
        <w:rPr>
          <w:rStyle w:val="A9"/>
          <w:rFonts w:eastAsiaTheme="majorEastAsia"/>
        </w:rPr>
        <w:t xml:space="preserve">Leading the way to home electrification with </w:t>
      </w:r>
      <w:r w:rsidRPr="00D57851">
        <w:rPr>
          <w:rStyle w:val="A9"/>
          <w:rFonts w:eastAsiaTheme="majorEastAsia"/>
        </w:rPr>
        <w:t xml:space="preserve">products and systems </w:t>
      </w:r>
      <w:r>
        <w:rPr>
          <w:rStyle w:val="A9"/>
          <w:rFonts w:eastAsiaTheme="majorEastAsia"/>
        </w:rPr>
        <w:t xml:space="preserve">that </w:t>
      </w:r>
      <w:r w:rsidRPr="00D57851">
        <w:rPr>
          <w:rStyle w:val="A9"/>
          <w:rFonts w:eastAsiaTheme="majorEastAsia"/>
        </w:rPr>
        <w:t>are fit-for-purpose and future-ready</w:t>
      </w:r>
      <w:r>
        <w:rPr>
          <w:rStyle w:val="A9"/>
          <w:rFonts w:eastAsiaTheme="majorEastAsia"/>
        </w:rPr>
        <w:t xml:space="preserve">, and an industry that puts </w:t>
      </w:r>
      <w:r w:rsidR="00D00C4B">
        <w:rPr>
          <w:rStyle w:val="A9"/>
          <w:rFonts w:eastAsiaTheme="majorEastAsia"/>
        </w:rPr>
        <w:t>c</w:t>
      </w:r>
      <w:r w:rsidR="00DF40C1">
        <w:rPr>
          <w:rStyle w:val="A9"/>
          <w:rFonts w:eastAsiaTheme="majorEastAsia"/>
        </w:rPr>
        <w:t>ustomers</w:t>
      </w:r>
      <w:r w:rsidR="00D00C4B">
        <w:rPr>
          <w:rStyle w:val="A9"/>
          <w:rFonts w:eastAsiaTheme="majorEastAsia"/>
        </w:rPr>
        <w:t xml:space="preserve">, </w:t>
      </w:r>
      <w:r w:rsidRPr="00D57851">
        <w:rPr>
          <w:rStyle w:val="A9"/>
          <w:rFonts w:eastAsiaTheme="majorEastAsia"/>
        </w:rPr>
        <w:t>safety</w:t>
      </w:r>
      <w:r>
        <w:rPr>
          <w:rStyle w:val="A9"/>
          <w:rFonts w:eastAsiaTheme="majorEastAsia"/>
        </w:rPr>
        <w:t xml:space="preserve"> and quality first.</w:t>
      </w:r>
    </w:p>
    <w:p w14:paraId="1F045626" w14:textId="6DBE0E99" w:rsidR="00C72511" w:rsidRDefault="17E046B6" w:rsidP="00D53A98">
      <w:pPr>
        <w:pStyle w:val="BodyText"/>
        <w:rPr>
          <w:rFonts w:eastAsia="Calibri"/>
        </w:rPr>
      </w:pPr>
      <w:r>
        <w:rPr>
          <w:noProof/>
        </w:rPr>
        <w:drawing>
          <wp:inline distT="0" distB="0" distL="0" distR="0" wp14:anchorId="0F338FB5" wp14:editId="450FFD32">
            <wp:extent cx="1104900" cy="1104900"/>
            <wp:effectExtent l="0" t="0" r="0" b="0"/>
            <wp:docPr id="2" name="Picture 2" descr="Portrait photo of Minister, Lily D'Ambrosi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Portrait photo of Minister, Lily D'Ambrosio"/>
                    <pic:cNvPicPr/>
                  </pic:nvPicPr>
                  <pic:blipFill>
                    <a:blip r:embed="rId30" cstate="print">
                      <a:extLst>
                        <a:ext uri="{28A0092B-C50C-407E-A947-70E740481C1C}">
                          <a14:useLocalDpi xmlns:a14="http://schemas.microsoft.com/office/drawing/2010/main" val="0"/>
                        </a:ext>
                      </a:extLst>
                    </a:blip>
                    <a:stretch>
                      <a:fillRect/>
                    </a:stretch>
                  </pic:blipFill>
                  <pic:spPr>
                    <a:xfrm>
                      <a:off x="0" y="0"/>
                      <a:ext cx="1104900" cy="1104900"/>
                    </a:xfrm>
                    <a:prstGeom prst="rect">
                      <a:avLst/>
                    </a:prstGeom>
                  </pic:spPr>
                </pic:pic>
              </a:graphicData>
            </a:graphic>
          </wp:inline>
        </w:drawing>
      </w:r>
      <w:r w:rsidR="00A34D0E">
        <w:rPr>
          <w:rFonts w:eastAsia="Calibri"/>
        </w:rPr>
        <w:t xml:space="preserve"> </w:t>
      </w:r>
    </w:p>
    <w:p w14:paraId="304717B0" w14:textId="7AC206A3" w:rsidR="06E1794E" w:rsidRPr="009B308C" w:rsidRDefault="06E1794E" w:rsidP="5673D381">
      <w:pPr>
        <w:rPr>
          <w:rFonts w:eastAsia="Aptos" w:cstheme="minorHAnsi"/>
          <w:color w:val="000000"/>
        </w:rPr>
      </w:pPr>
      <w:r w:rsidRPr="009B308C">
        <w:rPr>
          <w:rFonts w:eastAsia="Aptos" w:cstheme="minorHAnsi"/>
          <w:color w:val="000000"/>
        </w:rPr>
        <w:t>Victoria’s clean energy transition continues to accelerate, with renewable electricity having supplied more than 44 per cent of the state’s power in 2025 — well above our legislated 40 per cent target. This is a significant milestone and a clear indication that Victoria is firmly on track to reach 95 per cent renewable electricity by 2035 and NetZero emissions by 2045.</w:t>
      </w:r>
    </w:p>
    <w:p w14:paraId="32648E7C" w14:textId="2ECCA8D6" w:rsidR="06E1794E" w:rsidRPr="009B308C" w:rsidRDefault="06E1794E" w:rsidP="5673D381">
      <w:pPr>
        <w:rPr>
          <w:rFonts w:eastAsia="Aptos" w:cstheme="minorHAnsi"/>
          <w:color w:val="000000"/>
        </w:rPr>
      </w:pPr>
      <w:r w:rsidRPr="009B308C">
        <w:rPr>
          <w:rFonts w:eastAsia="Aptos" w:cstheme="minorHAnsi"/>
          <w:color w:val="000000"/>
        </w:rPr>
        <w:t xml:space="preserve">Victorians are at the heart of this transition. Through the 10 year, $1.3 billion Solar Homes Program, more than 500,000 </w:t>
      </w:r>
      <w:r w:rsidR="003B1C84">
        <w:rPr>
          <w:rFonts w:eastAsia="Aptos" w:cstheme="minorHAnsi"/>
          <w:color w:val="000000"/>
        </w:rPr>
        <w:t>rebates and interest</w:t>
      </w:r>
      <w:r w:rsidR="00CD438C">
        <w:rPr>
          <w:rFonts w:eastAsia="Aptos" w:cstheme="minorHAnsi"/>
          <w:color w:val="000000"/>
        </w:rPr>
        <w:t xml:space="preserve"> free loans</w:t>
      </w:r>
      <w:r w:rsidRPr="009B308C">
        <w:rPr>
          <w:rFonts w:eastAsia="Aptos" w:cstheme="minorHAnsi"/>
          <w:color w:val="000000"/>
        </w:rPr>
        <w:t xml:space="preserve"> have already been approved, helping households cut energy bills, go more electric at home, and contribute to a cleaner, more resilient energy system. Hundreds of thousands of rooftop solar PV, energy-efficient hot water, and solar battery systems have now been installed, making Solar Homes one of Australia’s most successful sustainability programs.</w:t>
      </w:r>
    </w:p>
    <w:p w14:paraId="420774C0" w14:textId="15108764" w:rsidR="06E1794E" w:rsidRPr="009B308C" w:rsidRDefault="06E1794E" w:rsidP="5673D381">
      <w:pPr>
        <w:rPr>
          <w:rFonts w:eastAsia="Aptos" w:cstheme="minorHAnsi"/>
          <w:color w:val="000000"/>
        </w:rPr>
      </w:pPr>
      <w:r w:rsidRPr="009B308C">
        <w:rPr>
          <w:rFonts w:eastAsia="Segoe UI" w:cstheme="minorHAnsi"/>
          <w:color w:val="000000"/>
        </w:rPr>
        <w:t>Since 2018, Solar Victoria continues to strengthen its flagship Solar Homes Program to help more Victorian households make the switch to cleaner, more efficient electric living.</w:t>
      </w:r>
      <w:r w:rsidRPr="009B308C">
        <w:rPr>
          <w:rFonts w:eastAsia="Aptos" w:cstheme="minorHAnsi"/>
          <w:color w:val="000000"/>
        </w:rPr>
        <w:t xml:space="preserve"> The Solar for Apartments Program is delivering solar access to multi-unit dwellings, while the Residential Electrification Grants Program is backing innovative projects that reduce emissions and support the growing demand for more-electric homes.</w:t>
      </w:r>
    </w:p>
    <w:p w14:paraId="4E0CAFC6" w14:textId="4E254503" w:rsidR="06E1794E" w:rsidRPr="009B308C" w:rsidRDefault="06E1794E" w:rsidP="5673D381">
      <w:pPr>
        <w:rPr>
          <w:rFonts w:eastAsia="Aptos" w:cstheme="minorHAnsi"/>
          <w:color w:val="000000"/>
        </w:rPr>
      </w:pPr>
      <w:r w:rsidRPr="009B308C">
        <w:rPr>
          <w:rFonts w:eastAsia="Aptos" w:cstheme="minorHAnsi"/>
          <w:color w:val="000000"/>
        </w:rPr>
        <w:t>The Victorian Energy Upgrades program also plays an important role, providing discounts on energy-efficient products that help homeowners, renters and businesses maximise their clean energy technologies and benefit from lower bills using self-generated electricity.</w:t>
      </w:r>
    </w:p>
    <w:p w14:paraId="455A4A74" w14:textId="77777777" w:rsidR="06E1794E" w:rsidRPr="009B308C" w:rsidRDefault="06E1794E" w:rsidP="5673D381">
      <w:pPr>
        <w:rPr>
          <w:rFonts w:eastAsia="Aptos" w:cstheme="minorHAnsi"/>
          <w:color w:val="000000"/>
        </w:rPr>
      </w:pPr>
      <w:r w:rsidRPr="009B308C">
        <w:rPr>
          <w:rFonts w:eastAsia="Aptos" w:cstheme="minorHAnsi"/>
          <w:color w:val="000000"/>
        </w:rPr>
        <w:t>Safety, quality, and consumer protection remain central to our approach. Solar Victoria, in partnership with industry and regulators, maintains the safest record for solar installations in Australia. This is achieved through strong program entry controls, rigorous standards, and a clear focus on continuous improvement. The Notice to Market sets out Solar Victoria’s expectations for product quality, installer competence, and system performance to ensure all technologies are fit for purpose and future ready.</w:t>
      </w:r>
    </w:p>
    <w:p w14:paraId="33E72B2B" w14:textId="228F1F1E" w:rsidR="06E1794E" w:rsidRPr="009B308C" w:rsidRDefault="06E1794E" w:rsidP="5673D381">
      <w:pPr>
        <w:rPr>
          <w:rFonts w:eastAsia="Aptos" w:cstheme="minorHAnsi"/>
          <w:color w:val="000000"/>
        </w:rPr>
      </w:pPr>
      <w:r w:rsidRPr="009B308C">
        <w:rPr>
          <w:rFonts w:eastAsia="Aptos" w:cstheme="minorHAnsi"/>
          <w:color w:val="000000"/>
        </w:rPr>
        <w:t>Building the capability of the clean energy workforce is fundamental to sustaining this growth. The Victorian Government has invested $12 million — with a further $5 million committed in the 2025 Budget — to train more workers and trades across safety, electrical upgrades, heat pump installation, and other priority areas. This investment is strengthening industry skills and supporting a robust, confident sector now and into the future.</w:t>
      </w:r>
    </w:p>
    <w:p w14:paraId="466FE118" w14:textId="77777777" w:rsidR="06E1794E" w:rsidRPr="009B308C" w:rsidRDefault="06E1794E" w:rsidP="5673D381">
      <w:pPr>
        <w:rPr>
          <w:rFonts w:eastAsia="Aptos" w:cstheme="minorHAnsi"/>
          <w:color w:val="000000"/>
        </w:rPr>
      </w:pPr>
      <w:r w:rsidRPr="009B308C">
        <w:rPr>
          <w:rFonts w:eastAsia="Aptos" w:cstheme="minorHAnsi"/>
          <w:color w:val="000000"/>
        </w:rPr>
        <w:t>Victoria’s energy transition is a shared effort. Industry partners, retailers, installers, and regulators all play a vital role in delivering safe, high-quality outcomes for Victorian households. I thank our industry partners for their continued collaboration, their professionalism, and their commitment to helping deliver a cleaner, fairer, more reliable energy future for all Victorians.</w:t>
      </w:r>
    </w:p>
    <w:p w14:paraId="6DF500FE" w14:textId="0BFA69FE" w:rsidR="06E1794E" w:rsidRPr="009B308C" w:rsidRDefault="06E1794E" w:rsidP="5673D381">
      <w:pPr>
        <w:pStyle w:val="BodyText"/>
        <w:rPr>
          <w:rFonts w:eastAsia="Calibri" w:cstheme="minorHAnsi"/>
        </w:rPr>
      </w:pPr>
      <w:r w:rsidRPr="009B308C">
        <w:rPr>
          <w:rFonts w:eastAsia="Aptos" w:cstheme="minorHAnsi"/>
          <w:color w:val="000000"/>
        </w:rPr>
        <w:t>Together, we are building an energy system that supports jobs, reduces emissions, and ensures Victorian households continue to benefit from the transition already well underway.</w:t>
      </w:r>
    </w:p>
    <w:p w14:paraId="6B340097" w14:textId="77777777" w:rsidR="002E2204" w:rsidRDefault="002E2204" w:rsidP="00D53A98">
      <w:pPr>
        <w:pStyle w:val="BodyText"/>
        <w:rPr>
          <w:rFonts w:ascii="Calibri" w:eastAsia="Calibri" w:hAnsi="Calibri"/>
        </w:rPr>
      </w:pPr>
    </w:p>
    <w:p w14:paraId="4507857C" w14:textId="03DA745F" w:rsidR="002E2204" w:rsidRPr="004F64F4" w:rsidRDefault="002E2204" w:rsidP="00D53A98">
      <w:pPr>
        <w:pStyle w:val="BodyText"/>
        <w:rPr>
          <w:rFonts w:eastAsia="Arial"/>
          <w:b/>
          <w:bCs/>
        </w:rPr>
      </w:pPr>
      <w:r w:rsidRPr="004F64F4">
        <w:rPr>
          <w:rFonts w:eastAsia="Arial"/>
          <w:b/>
          <w:bCs/>
        </w:rPr>
        <w:t>Hon Lily D’Ambrosio MP</w:t>
      </w:r>
    </w:p>
    <w:p w14:paraId="4C98BDCA" w14:textId="4D075AAF" w:rsidR="002E2204" w:rsidRPr="00A91E5C" w:rsidRDefault="002E2204" w:rsidP="00D53A98">
      <w:pPr>
        <w:pStyle w:val="BodyText"/>
        <w:rPr>
          <w:rFonts w:eastAsia="Calibri" w:cs="Calibri"/>
        </w:rPr>
      </w:pPr>
      <w:r w:rsidRPr="00A91E5C">
        <w:rPr>
          <w:rFonts w:eastAsia="Calibri" w:cs="Calibri"/>
        </w:rPr>
        <w:t>Minister for Energy and Resources</w:t>
      </w:r>
    </w:p>
    <w:p w14:paraId="5D08A88A" w14:textId="77777777" w:rsidR="00DD42EF" w:rsidRDefault="00DD42EF" w:rsidP="00DD42EF">
      <w:pPr>
        <w:pStyle w:val="BodyText"/>
      </w:pPr>
      <w:bookmarkStart w:id="20" w:name="_Toc151622093"/>
      <w:bookmarkEnd w:id="6"/>
      <w:bookmarkEnd w:id="7"/>
      <w:bookmarkEnd w:id="8"/>
      <w:bookmarkEnd w:id="9"/>
      <w:bookmarkEnd w:id="10"/>
      <w:bookmarkEnd w:id="11"/>
      <w:bookmarkEnd w:id="12"/>
      <w:bookmarkEnd w:id="13"/>
      <w:bookmarkEnd w:id="14"/>
      <w:bookmarkEnd w:id="15"/>
      <w:bookmarkEnd w:id="16"/>
      <w:bookmarkEnd w:id="17"/>
      <w:bookmarkEnd w:id="18"/>
    </w:p>
    <w:p w14:paraId="001E2E69" w14:textId="77777777" w:rsidR="00DD42EF" w:rsidRDefault="00DD42EF" w:rsidP="00DD42EF">
      <w:pPr>
        <w:pStyle w:val="BodyText"/>
        <w:sectPr w:rsidR="00DD42EF" w:rsidSect="00E00DC8">
          <w:pgSz w:w="11907" w:h="16839" w:code="9"/>
          <w:pgMar w:top="1134" w:right="1134" w:bottom="1134" w:left="1134" w:header="284" w:footer="284" w:gutter="0"/>
          <w:cols w:space="454"/>
          <w:noEndnote/>
          <w:docGrid w:linePitch="360"/>
        </w:sectPr>
      </w:pPr>
    </w:p>
    <w:p w14:paraId="7D66A1DA" w14:textId="5466CE66" w:rsidR="00DD42EF" w:rsidRPr="00637648" w:rsidRDefault="00DD42EF" w:rsidP="00633C48">
      <w:pPr>
        <w:pStyle w:val="Heading1"/>
        <w:numPr>
          <w:ilvl w:val="0"/>
          <w:numId w:val="0"/>
        </w:numPr>
        <w:spacing w:before="0"/>
      </w:pPr>
      <w:bookmarkStart w:id="21" w:name="_Toc225771226"/>
      <w:r w:rsidRPr="00637648">
        <w:rPr>
          <w:noProof/>
        </w:rPr>
        <w:lastRenderedPageBreak/>
        <w:drawing>
          <wp:anchor distT="0" distB="0" distL="114300" distR="114300" simplePos="0" relativeHeight="251658243" behindDoc="1" locked="0" layoutInCell="1" allowOverlap="1" wp14:anchorId="55BDDB29" wp14:editId="6F8D9A65">
            <wp:simplePos x="0" y="0"/>
            <wp:positionH relativeFrom="page">
              <wp:align>left</wp:align>
            </wp:positionH>
            <wp:positionV relativeFrom="page">
              <wp:align>top</wp:align>
            </wp:positionV>
            <wp:extent cx="7560000" cy="10693200"/>
            <wp:effectExtent l="0" t="0" r="3175" b="0"/>
            <wp:wrapNone/>
            <wp:docPr id="1524937920" name="Section Divider Backgroun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40210" name="Section Divider Background">
                      <a:extLst>
                        <a:ext uri="{C183D7F6-B498-43B3-948B-1728B52AA6E4}">
                          <adec:decorative xmlns:adec="http://schemas.microsoft.com/office/drawing/2017/decorative" val="1"/>
                        </a:ext>
                      </a:extLst>
                    </pic:cNvPr>
                    <pic:cNvPicPr/>
                  </pic:nvPicPr>
                  <pic:blipFill>
                    <a:blip r:embed="rId31">
                      <a:extLst>
                        <a:ext uri="{28A0092B-C50C-407E-A947-70E740481C1C}">
                          <a14:useLocalDpi xmlns:a14="http://schemas.microsoft.com/office/drawing/2010/main" val="0"/>
                        </a:ext>
                      </a:extLst>
                    </a:blip>
                    <a:stretch>
                      <a:fillRect/>
                    </a:stretch>
                  </pic:blipFill>
                  <pic:spPr>
                    <a:xfrm>
                      <a:off x="0" y="0"/>
                      <a:ext cx="7560000" cy="10693200"/>
                    </a:xfrm>
                    <a:prstGeom prst="rect">
                      <a:avLst/>
                    </a:prstGeom>
                  </pic:spPr>
                </pic:pic>
              </a:graphicData>
            </a:graphic>
            <wp14:sizeRelH relativeFrom="margin">
              <wp14:pctWidth>0</wp14:pctWidth>
            </wp14:sizeRelH>
            <wp14:sizeRelV relativeFrom="margin">
              <wp14:pctHeight>0</wp14:pctHeight>
            </wp14:sizeRelV>
          </wp:anchor>
        </w:drawing>
      </w:r>
      <w:r w:rsidRPr="00637648">
        <w:t xml:space="preserve">Section </w:t>
      </w:r>
      <w:r w:rsidR="004D0A3D">
        <w:t>1: Overview</w:t>
      </w:r>
      <w:bookmarkEnd w:id="21"/>
    </w:p>
    <w:p w14:paraId="655C1D3B" w14:textId="411AC70A" w:rsidR="00DD42EF" w:rsidRDefault="004D0A3D" w:rsidP="00DD42EF">
      <w:pPr>
        <w:pStyle w:val="SectionSubtitle"/>
      </w:pPr>
      <w:r w:rsidRPr="00A122B2">
        <w:t>This section explains the purpose of the Notice to Market, highlights new requirements and recommendations</w:t>
      </w:r>
      <w:r w:rsidR="00166397">
        <w:t xml:space="preserve"> in</w:t>
      </w:r>
      <w:r w:rsidRPr="00A122B2">
        <w:t xml:space="preserve"> this edition, and provides an overview of </w:t>
      </w:r>
      <w:r w:rsidRPr="00610F8B">
        <w:t xml:space="preserve">Solar Victoria’s </w:t>
      </w:r>
      <w:r w:rsidR="00180733">
        <w:t>rebates and loans</w:t>
      </w:r>
      <w:r>
        <w:t>.</w:t>
      </w:r>
    </w:p>
    <w:p w14:paraId="6827B0FD" w14:textId="77777777" w:rsidR="00DD42EF" w:rsidRDefault="00DD42EF" w:rsidP="00DD42EF"/>
    <w:p w14:paraId="7BEC6C77" w14:textId="77777777" w:rsidR="00DD42EF" w:rsidRDefault="00DD42EF" w:rsidP="00DD42EF">
      <w:pPr>
        <w:pStyle w:val="BodyText"/>
        <w:sectPr w:rsidR="00DD42EF" w:rsidSect="00E00DC8">
          <w:pgSz w:w="11907" w:h="16839" w:code="9"/>
          <w:pgMar w:top="1134" w:right="1134" w:bottom="1134" w:left="1134" w:header="284" w:footer="284" w:gutter="0"/>
          <w:cols w:space="454"/>
          <w:noEndnote/>
          <w:docGrid w:linePitch="360"/>
        </w:sectPr>
      </w:pPr>
    </w:p>
    <w:p w14:paraId="5A2C7CA1" w14:textId="29FE22ED" w:rsidR="00C911C7" w:rsidRPr="00C911C7" w:rsidRDefault="00C911C7" w:rsidP="000124D6">
      <w:pPr>
        <w:pStyle w:val="Heading2"/>
      </w:pPr>
      <w:bookmarkStart w:id="22" w:name="_Toc225771227"/>
      <w:bookmarkStart w:id="23" w:name="_Ref143261784"/>
      <w:bookmarkStart w:id="24" w:name="_Toc151622104"/>
      <w:r w:rsidRPr="00C911C7">
        <w:lastRenderedPageBreak/>
        <w:t>About the Notice to Market</w:t>
      </w:r>
      <w:bookmarkEnd w:id="22"/>
    </w:p>
    <w:p w14:paraId="216A84A8" w14:textId="3333690C" w:rsidR="00C911C7" w:rsidRPr="00BD64DC" w:rsidRDefault="00C95133" w:rsidP="00BD64DC">
      <w:pPr>
        <w:pStyle w:val="BodyText"/>
      </w:pPr>
      <w:r w:rsidRPr="00BD64DC">
        <w:t xml:space="preserve">The Solar Homes </w:t>
      </w:r>
      <w:r w:rsidR="00FF0D68" w:rsidRPr="00BD64DC">
        <w:t>P</w:t>
      </w:r>
      <w:r w:rsidRPr="00BD64DC">
        <w:t>rogram is a discretionary program</w:t>
      </w:r>
      <w:r w:rsidR="00FF0D68" w:rsidRPr="00BD64DC">
        <w:t>. P</w:t>
      </w:r>
      <w:r w:rsidR="00C911C7" w:rsidRPr="00BD64DC">
        <w:t>articipation is governed by the requirements set out in this Notice to Market as well as Solar Victoria's terms and conditions</w:t>
      </w:r>
      <w:r w:rsidR="001B709C">
        <w:t>,</w:t>
      </w:r>
      <w:r w:rsidR="00C911C7" w:rsidRPr="00BD64DC">
        <w:t xml:space="preserve"> such as </w:t>
      </w:r>
      <w:r w:rsidR="00550333">
        <w:t>those</w:t>
      </w:r>
      <w:r w:rsidR="00C911C7" w:rsidRPr="00BD64DC">
        <w:t xml:space="preserve"> </w:t>
      </w:r>
      <w:hyperlink r:id="rId32" w:anchor="for-industry" w:history="1">
        <w:r w:rsidR="00550333">
          <w:rPr>
            <w:rStyle w:val="Hyperlink"/>
          </w:rPr>
          <w:t>for retailers and installers</w:t>
        </w:r>
      </w:hyperlink>
      <w:r w:rsidR="00C911C7" w:rsidRPr="00BD64DC">
        <w:t>.</w:t>
      </w:r>
    </w:p>
    <w:p w14:paraId="72478FF5" w14:textId="3895B18B" w:rsidR="00443500" w:rsidRPr="00BD64DC" w:rsidRDefault="00C911C7" w:rsidP="00BD64DC">
      <w:pPr>
        <w:pStyle w:val="BodyText"/>
      </w:pPr>
      <w:r w:rsidRPr="00BD64DC">
        <w:t>Retailer</w:t>
      </w:r>
      <w:r w:rsidR="00881A7A" w:rsidRPr="00BD64DC">
        <w:t>s</w:t>
      </w:r>
      <w:r w:rsidRPr="00BD64DC">
        <w:t>, installers</w:t>
      </w:r>
      <w:r w:rsidR="00991923">
        <w:t>,</w:t>
      </w:r>
      <w:r w:rsidRPr="00BD64DC">
        <w:t xml:space="preserve"> and other workers </w:t>
      </w:r>
      <w:r w:rsidR="00991923">
        <w:t>and industry participants</w:t>
      </w:r>
      <w:r w:rsidR="00B91C2D">
        <w:t xml:space="preserve"> </w:t>
      </w:r>
      <w:r w:rsidRPr="00BD64DC">
        <w:t xml:space="preserve">must comply with the requirements in this notice for </w:t>
      </w:r>
      <w:r w:rsidR="00063682">
        <w:t xml:space="preserve">Solar Homes </w:t>
      </w:r>
      <w:r w:rsidRPr="00BD64DC">
        <w:t>incentives</w:t>
      </w:r>
      <w:r w:rsidR="00D8177E" w:rsidRPr="00BD64DC">
        <w:t xml:space="preserve"> </w:t>
      </w:r>
      <w:r w:rsidR="00063682">
        <w:t>t</w:t>
      </w:r>
      <w:r w:rsidRPr="00BD64DC">
        <w:t xml:space="preserve">o apply to solar PV and hot water systems. </w:t>
      </w:r>
      <w:r w:rsidR="00705734">
        <w:t>P</w:t>
      </w:r>
      <w:r w:rsidR="0038446F" w:rsidRPr="00BD64DC">
        <w:t>ractices and installations must always comply with the requirements, including at the time of quoting and at installation.</w:t>
      </w:r>
    </w:p>
    <w:p w14:paraId="4667E18A" w14:textId="088E9514" w:rsidR="009D22F3" w:rsidRDefault="00E44C04" w:rsidP="00BD64DC">
      <w:pPr>
        <w:pStyle w:val="BodyText"/>
      </w:pPr>
      <w:r w:rsidRPr="00BD64DC">
        <w:t>The Notice to Market provides retailers and installers with a clear statement of business and workforce requirements, and system and product requirements.</w:t>
      </w:r>
      <w:r w:rsidR="009D22F3">
        <w:t xml:space="preserve"> </w:t>
      </w:r>
      <w:r w:rsidRPr="00BD64DC">
        <w:t xml:space="preserve">The requirements are outcome-focused, based on the principles in the </w:t>
      </w:r>
      <w:hyperlink r:id="rId33" w:history="1">
        <w:r w:rsidRPr="00015B49">
          <w:rPr>
            <w:rStyle w:val="Hyperlink"/>
          </w:rPr>
          <w:t>Solar Victoria Technology Guidelines</w:t>
        </w:r>
      </w:hyperlink>
      <w:r w:rsidRPr="00BD64DC">
        <w:t>.</w:t>
      </w:r>
    </w:p>
    <w:p w14:paraId="4107D6FE" w14:textId="179D3B5A" w:rsidR="00E44C04" w:rsidRPr="00BD64DC" w:rsidRDefault="00E44C04" w:rsidP="00BD64DC">
      <w:pPr>
        <w:pStyle w:val="BodyText"/>
      </w:pPr>
      <w:r w:rsidRPr="00BD64DC">
        <w:t>The energy transition continues to gather pace. To successfully administer the program</w:t>
      </w:r>
      <w:r w:rsidR="0007077A">
        <w:t xml:space="preserve"> </w:t>
      </w:r>
      <w:r w:rsidRPr="00BD64DC">
        <w:t>and embrace the benefits of emerging technologies and market developments, Solar Victoria interprets the Notice to Market requirements through the lens of the Technology Guidelines.</w:t>
      </w:r>
    </w:p>
    <w:p w14:paraId="2619D6E0" w14:textId="61C90659" w:rsidR="00D37601" w:rsidRDefault="00E44C04" w:rsidP="00BD64DC">
      <w:pPr>
        <w:pStyle w:val="BodyText"/>
      </w:pPr>
      <w:r w:rsidRPr="00BD64DC">
        <w:t xml:space="preserve">This edition of the Notice to Market </w:t>
      </w:r>
      <w:r w:rsidR="00A67585">
        <w:t xml:space="preserve">and all new </w:t>
      </w:r>
      <w:r w:rsidR="00A67585" w:rsidRPr="00BD64DC">
        <w:t>requirements come into</w:t>
      </w:r>
      <w:r w:rsidR="00A67585">
        <w:t xml:space="preserve"> </w:t>
      </w:r>
      <w:r w:rsidR="006B5079">
        <w:t xml:space="preserve">effect </w:t>
      </w:r>
      <w:r w:rsidRPr="00BD64DC">
        <w:t>on 1 July 202</w:t>
      </w:r>
      <w:r w:rsidR="003651B7">
        <w:t>6</w:t>
      </w:r>
      <w:r w:rsidR="00A67585">
        <w:t>.</w:t>
      </w:r>
    </w:p>
    <w:p w14:paraId="609FB4EF" w14:textId="5F9E9D60" w:rsidR="00786046" w:rsidRPr="00BD64DC" w:rsidRDefault="00786046" w:rsidP="00BD64DC">
      <w:pPr>
        <w:pStyle w:val="BodyText"/>
      </w:pPr>
      <w:r>
        <w:t xml:space="preserve">This </w:t>
      </w:r>
      <w:r w:rsidR="009C7ACB">
        <w:t xml:space="preserve">Notice to Market also applies to the Solar for Apartments program, ensuring </w:t>
      </w:r>
      <w:r w:rsidR="000E41D1">
        <w:t xml:space="preserve">that all requirements outlined in this document are met </w:t>
      </w:r>
      <w:r w:rsidR="00EB1E11">
        <w:t>for apartment-based installations.</w:t>
      </w:r>
    </w:p>
    <w:p w14:paraId="7817D8C5" w14:textId="052405E4" w:rsidR="00C911C7" w:rsidRPr="009A7BCF" w:rsidRDefault="00C911C7" w:rsidP="009A7BCF">
      <w:pPr>
        <w:pStyle w:val="Heading2"/>
      </w:pPr>
      <w:bookmarkStart w:id="25" w:name="_Toc225771228"/>
      <w:r w:rsidRPr="009A7BCF">
        <w:t>New and updated requirements and recommendations in this edition</w:t>
      </w:r>
      <w:bookmarkEnd w:id="25"/>
    </w:p>
    <w:p w14:paraId="45E3E57E" w14:textId="3F43940C" w:rsidR="00C911C7" w:rsidRPr="00443F21" w:rsidRDefault="00C911C7" w:rsidP="00CD5521">
      <w:pPr>
        <w:pStyle w:val="BodyText"/>
      </w:pPr>
      <w:r w:rsidRPr="00443F21">
        <w:t>There are</w:t>
      </w:r>
      <w:r w:rsidR="00BA755E" w:rsidRPr="00443F21">
        <w:t xml:space="preserve"> </w:t>
      </w:r>
      <w:r w:rsidR="0062133D">
        <w:t>two</w:t>
      </w:r>
      <w:r w:rsidRPr="00443F21">
        <w:t xml:space="preserve"> new mandatory requirement</w:t>
      </w:r>
      <w:r w:rsidR="00983518">
        <w:t>s</w:t>
      </w:r>
      <w:r w:rsidR="00A92E2C">
        <w:t xml:space="preserve"> </w:t>
      </w:r>
      <w:r w:rsidRPr="00443F21">
        <w:t>in this edition of the Notice to Market.</w:t>
      </w:r>
    </w:p>
    <w:p w14:paraId="57B41E96" w14:textId="79A288F4" w:rsidR="00CC6E25" w:rsidRPr="00443F21" w:rsidRDefault="00C911C7" w:rsidP="00CD5521">
      <w:pPr>
        <w:pStyle w:val="BodyText"/>
      </w:pPr>
      <w:r w:rsidRPr="00443F21">
        <w:t xml:space="preserve">New requirements seek to </w:t>
      </w:r>
      <w:r w:rsidR="00B504A3" w:rsidRPr="00443F21">
        <w:t xml:space="preserve">help </w:t>
      </w:r>
      <w:r w:rsidR="00D81FF7" w:rsidRPr="00443F21">
        <w:t>customers realise their investment</w:t>
      </w:r>
      <w:r w:rsidR="00A7008A" w:rsidRPr="00443F21">
        <w:t>s</w:t>
      </w:r>
      <w:r w:rsidR="00D81FF7" w:rsidRPr="00443F21">
        <w:t xml:space="preserve"> in di</w:t>
      </w:r>
      <w:r w:rsidR="00A7008A" w:rsidRPr="00443F21">
        <w:t>stributed energy resources</w:t>
      </w:r>
      <w:r w:rsidRPr="00443F21">
        <w:t xml:space="preserve">, maintain our focus on consumer protections, and </w:t>
      </w:r>
      <w:r w:rsidR="0040639C" w:rsidRPr="00443F21">
        <w:t>continu</w:t>
      </w:r>
      <w:r w:rsidR="00831AD6" w:rsidRPr="00443F21">
        <w:t xml:space="preserve">e to </w:t>
      </w:r>
      <w:r w:rsidRPr="00443F21">
        <w:t xml:space="preserve">uplift the safety and quality of products and systems installed under the Solar Homes </w:t>
      </w:r>
      <w:r w:rsidR="00B504A3" w:rsidRPr="00443F21">
        <w:t>P</w:t>
      </w:r>
      <w:r w:rsidRPr="00443F21">
        <w:t>rogram.</w:t>
      </w:r>
      <w:r w:rsidR="003C311A" w:rsidRPr="00443F21">
        <w:t xml:space="preserve"> </w:t>
      </w:r>
    </w:p>
    <w:p w14:paraId="52E7EA37" w14:textId="5B8F9207" w:rsidR="00C911C7" w:rsidRDefault="00011384" w:rsidP="00CD5521">
      <w:pPr>
        <w:pStyle w:val="BodyText"/>
      </w:pPr>
      <w:r>
        <w:t xml:space="preserve">Solar Victoria </w:t>
      </w:r>
      <w:r w:rsidR="00657B7D">
        <w:t>will continue to explore opportunities to uplift</w:t>
      </w:r>
      <w:r w:rsidR="001D4907">
        <w:t xml:space="preserve"> the safety and quality of products and systems installed under the Solar Homes </w:t>
      </w:r>
      <w:r w:rsidR="00984590">
        <w:t>Program via</w:t>
      </w:r>
      <w:r w:rsidR="000F6646">
        <w:t xml:space="preserve"> consolidation and streamlining </w:t>
      </w:r>
      <w:r w:rsidR="00E60FDC">
        <w:t>of the Notice to Market</w:t>
      </w:r>
      <w:r w:rsidR="00E324AD" w:rsidRPr="00443F21">
        <w:t>.</w:t>
      </w:r>
    </w:p>
    <w:p w14:paraId="261118D9" w14:textId="77777777" w:rsidR="00C911C7" w:rsidRDefault="00C911C7" w:rsidP="00A0250C">
      <w:pPr>
        <w:pStyle w:val="Heading3"/>
        <w:ind w:left="0"/>
      </w:pPr>
      <w:bookmarkStart w:id="26" w:name="_Toc225771229"/>
      <w:r>
        <w:t>New mandatory requirements</w:t>
      </w:r>
      <w:bookmarkEnd w:id="26"/>
      <w:r>
        <w:t xml:space="preserve"> </w:t>
      </w:r>
    </w:p>
    <w:p w14:paraId="78F300A4" w14:textId="2A8BC0E3" w:rsidR="00C911C7" w:rsidRDefault="00C911C7" w:rsidP="00CD5521">
      <w:pPr>
        <w:pStyle w:val="BodyText"/>
      </w:pPr>
      <w:r>
        <w:t>The new mandatory requirements effective from 1 July 202</w:t>
      </w:r>
      <w:r w:rsidR="00CD3883">
        <w:t>6</w:t>
      </w:r>
      <w:r>
        <w:t xml:space="preserve"> relate to: </w:t>
      </w:r>
    </w:p>
    <w:p w14:paraId="40E69F0A" w14:textId="3A6226A9" w:rsidR="006B7321" w:rsidRPr="00CD5521" w:rsidRDefault="00EA5D6F" w:rsidP="006B7321">
      <w:pPr>
        <w:pStyle w:val="ListBullet"/>
        <w:numPr>
          <w:ilvl w:val="0"/>
          <w:numId w:val="152"/>
        </w:numPr>
        <w:ind w:left="340"/>
      </w:pPr>
      <w:bookmarkStart w:id="27" w:name="_Toc197355923"/>
      <w:bookmarkStart w:id="28" w:name="_Toc197419159"/>
      <w:bookmarkStart w:id="29" w:name="_Toc197355924"/>
      <w:bookmarkStart w:id="30" w:name="_Toc197419160"/>
      <w:bookmarkStart w:id="31" w:name="_Toc197355925"/>
      <w:bookmarkStart w:id="32" w:name="_Toc197419161"/>
      <w:bookmarkStart w:id="33" w:name="_Toc197355926"/>
      <w:bookmarkStart w:id="34" w:name="_Toc197419162"/>
      <w:bookmarkStart w:id="35" w:name="_Toc197355927"/>
      <w:bookmarkStart w:id="36" w:name="_Toc197419163"/>
      <w:bookmarkEnd w:id="27"/>
      <w:bookmarkEnd w:id="28"/>
      <w:bookmarkEnd w:id="29"/>
      <w:bookmarkEnd w:id="30"/>
      <w:bookmarkEnd w:id="31"/>
      <w:bookmarkEnd w:id="32"/>
      <w:bookmarkEnd w:id="33"/>
      <w:bookmarkEnd w:id="34"/>
      <w:bookmarkEnd w:id="35"/>
      <w:bookmarkEnd w:id="36"/>
      <w:r>
        <w:t xml:space="preserve">Effective </w:t>
      </w:r>
      <w:r w:rsidR="00C10707">
        <w:t>supervision of apprentice electricians</w:t>
      </w:r>
      <w:r w:rsidR="006B7321">
        <w:t xml:space="preserve"> </w:t>
      </w:r>
      <w:r w:rsidR="006B7321" w:rsidRPr="00CD5521">
        <w:t xml:space="preserve">(see sections </w:t>
      </w:r>
      <w:r w:rsidR="006B7321">
        <w:t xml:space="preserve">3.1.1, </w:t>
      </w:r>
      <w:r w:rsidR="00C457A7">
        <w:t>3.1.3 and 4.1.1</w:t>
      </w:r>
      <w:r w:rsidR="006B7321" w:rsidRPr="00CD5521">
        <w:t>)</w:t>
      </w:r>
      <w:r w:rsidR="006B7321">
        <w:t>.</w:t>
      </w:r>
    </w:p>
    <w:p w14:paraId="1034BD85" w14:textId="4CBFB070" w:rsidR="006B7321" w:rsidRPr="00B4450A" w:rsidRDefault="002141A5" w:rsidP="00543545">
      <w:pPr>
        <w:pStyle w:val="ListBullet"/>
        <w:numPr>
          <w:ilvl w:val="0"/>
          <w:numId w:val="152"/>
        </w:numPr>
        <w:ind w:left="340"/>
      </w:pPr>
      <w:r w:rsidRPr="00B4450A">
        <w:t>Original Equipment Manufacturers complying</w:t>
      </w:r>
      <w:r w:rsidR="007C486A" w:rsidRPr="00B4450A">
        <w:t xml:space="preserve"> with the </w:t>
      </w:r>
      <w:r w:rsidR="00D73CA2" w:rsidRPr="00B4450A">
        <w:t>Cyber Security</w:t>
      </w:r>
      <w:r w:rsidR="007C486A" w:rsidRPr="00B4450A">
        <w:t xml:space="preserve"> (Security Standards for Smart Devices) Rules </w:t>
      </w:r>
      <w:r w:rsidR="0042763B" w:rsidRPr="00B4450A">
        <w:t>2025</w:t>
      </w:r>
      <w:r w:rsidR="00DD06A7">
        <w:t xml:space="preserve"> (see sections 3.2.1 and 4.2.1</w:t>
      </w:r>
      <w:r w:rsidR="00EF7C3C">
        <w:t>)</w:t>
      </w:r>
      <w:r w:rsidR="006417AB" w:rsidRPr="00B4450A">
        <w:t>.</w:t>
      </w:r>
    </w:p>
    <w:p w14:paraId="7894573A" w14:textId="77777777" w:rsidR="00C911C7" w:rsidRPr="004B09C4" w:rsidRDefault="00C911C7" w:rsidP="00A0250C">
      <w:pPr>
        <w:pStyle w:val="Heading3"/>
        <w:ind w:left="0"/>
      </w:pPr>
      <w:bookmarkStart w:id="37" w:name="_Toc225771230"/>
      <w:r w:rsidRPr="004B09C4">
        <w:t>Updated mandatory requirements</w:t>
      </w:r>
      <w:bookmarkEnd w:id="37"/>
    </w:p>
    <w:p w14:paraId="6DE3453A" w14:textId="77777777" w:rsidR="00C911C7" w:rsidRDefault="00C911C7" w:rsidP="00CD5521">
      <w:pPr>
        <w:pStyle w:val="BodyText"/>
      </w:pPr>
      <w:r>
        <w:t xml:space="preserve">The updates we have made to existing mandatory requirements relate to: </w:t>
      </w:r>
    </w:p>
    <w:p w14:paraId="42E3B755" w14:textId="32006DD9" w:rsidR="005C0526" w:rsidRDefault="00576C57" w:rsidP="005C0526">
      <w:pPr>
        <w:pStyle w:val="ListBullet"/>
        <w:numPr>
          <w:ilvl w:val="0"/>
          <w:numId w:val="152"/>
        </w:numPr>
        <w:ind w:left="340"/>
      </w:pPr>
      <w:r>
        <w:t>Updated course codes for White Card/construction induction training</w:t>
      </w:r>
      <w:r w:rsidR="005C0526">
        <w:t xml:space="preserve"> </w:t>
      </w:r>
      <w:r w:rsidR="00924E69" w:rsidRPr="00CD5521">
        <w:t xml:space="preserve">(see sections </w:t>
      </w:r>
      <w:r w:rsidR="00924E69">
        <w:t xml:space="preserve">3.1.1, </w:t>
      </w:r>
      <w:r w:rsidR="00B0198C">
        <w:t>3.1.3, 3.1.5, 4.1.1, 4.1.3</w:t>
      </w:r>
      <w:r w:rsidR="00A825DD">
        <w:t xml:space="preserve"> and 4.1.5</w:t>
      </w:r>
      <w:r w:rsidR="00924E69" w:rsidRPr="00CD5521">
        <w:t>)</w:t>
      </w:r>
      <w:r w:rsidR="00924E69">
        <w:t>.</w:t>
      </w:r>
    </w:p>
    <w:p w14:paraId="34FD1C0F" w14:textId="2A7DBF09" w:rsidR="005C0526" w:rsidRDefault="00084E6D" w:rsidP="005C0526">
      <w:pPr>
        <w:pStyle w:val="ListBullet"/>
        <w:numPr>
          <w:ilvl w:val="0"/>
          <w:numId w:val="152"/>
        </w:numPr>
        <w:ind w:left="340"/>
      </w:pPr>
      <w:r>
        <w:t>Configuration of emergency backstop</w:t>
      </w:r>
      <w:r w:rsidR="005C0526">
        <w:t xml:space="preserve"> (see section </w:t>
      </w:r>
      <w:r w:rsidR="00D23A9C">
        <w:t>3</w:t>
      </w:r>
      <w:r w:rsidR="00924E69">
        <w:t>.1.3</w:t>
      </w:r>
      <w:r w:rsidR="005C0526">
        <w:t>).</w:t>
      </w:r>
    </w:p>
    <w:p w14:paraId="7F5E3875" w14:textId="7EB45437" w:rsidR="000E316D" w:rsidRDefault="000E316D" w:rsidP="005C0526">
      <w:pPr>
        <w:pStyle w:val="ListBullet"/>
        <w:numPr>
          <w:ilvl w:val="0"/>
          <w:numId w:val="152"/>
        </w:numPr>
        <w:ind w:left="340"/>
      </w:pPr>
      <w:r>
        <w:rPr>
          <w:rFonts w:eastAsia="Arial" w:cstheme="minorBidi"/>
        </w:rPr>
        <w:t>The functions of the V</w:t>
      </w:r>
      <w:r w:rsidR="00FA5107">
        <w:rPr>
          <w:rFonts w:eastAsia="Arial" w:cstheme="minorBidi"/>
        </w:rPr>
        <w:t>i</w:t>
      </w:r>
      <w:r>
        <w:rPr>
          <w:rFonts w:eastAsia="Arial" w:cstheme="minorBidi"/>
        </w:rPr>
        <w:t>ctorian Building</w:t>
      </w:r>
      <w:r w:rsidR="00FA5107">
        <w:rPr>
          <w:rFonts w:eastAsia="Arial" w:cstheme="minorBidi"/>
        </w:rPr>
        <w:t xml:space="preserve"> Authority</w:t>
      </w:r>
      <w:r w:rsidR="00F37F8B">
        <w:rPr>
          <w:rFonts w:eastAsia="Arial" w:cstheme="minorBidi"/>
        </w:rPr>
        <w:t xml:space="preserve"> (VBA)</w:t>
      </w:r>
      <w:r w:rsidR="007234DF">
        <w:rPr>
          <w:rFonts w:eastAsia="Arial" w:cstheme="minorBidi"/>
        </w:rPr>
        <w:t xml:space="preserve"> have </w:t>
      </w:r>
      <w:r w:rsidR="0066780F">
        <w:rPr>
          <w:rFonts w:eastAsia="Arial" w:cstheme="minorBidi"/>
        </w:rPr>
        <w:t>been absorbed into the Building and Plumbing Commission (BPC)</w:t>
      </w:r>
      <w:r w:rsidR="00B02536">
        <w:rPr>
          <w:rFonts w:eastAsia="Arial" w:cstheme="minorBidi"/>
        </w:rPr>
        <w:t>. This is now reflected in the terminology</w:t>
      </w:r>
      <w:r w:rsidR="00437164">
        <w:rPr>
          <w:rFonts w:eastAsia="Arial" w:cstheme="minorBidi"/>
        </w:rPr>
        <w:t xml:space="preserve"> used in the Notice to Market (see section </w:t>
      </w:r>
      <w:r w:rsidR="00F950AD">
        <w:rPr>
          <w:rFonts w:eastAsia="Arial" w:cstheme="minorBidi"/>
        </w:rPr>
        <w:t>4</w:t>
      </w:r>
      <w:r w:rsidR="00437164">
        <w:rPr>
          <w:rFonts w:eastAsia="Arial" w:cstheme="minorBidi"/>
        </w:rPr>
        <w:t>.1.3</w:t>
      </w:r>
      <w:r w:rsidR="00F30B42">
        <w:rPr>
          <w:rFonts w:eastAsia="Arial" w:cstheme="minorBidi"/>
        </w:rPr>
        <w:t>).</w:t>
      </w:r>
      <w:r>
        <w:rPr>
          <w:rFonts w:eastAsia="Arial" w:cstheme="minorBidi"/>
        </w:rPr>
        <w:t xml:space="preserve"> </w:t>
      </w:r>
    </w:p>
    <w:p w14:paraId="16C19041" w14:textId="722B04A9" w:rsidR="00C911C7" w:rsidRDefault="00C911C7" w:rsidP="004B78FB">
      <w:pPr>
        <w:pStyle w:val="BodyText"/>
      </w:pPr>
      <w:r w:rsidRPr="70C0C89D">
        <w:t>We have also made minor updates to other requirements to ensure the Notice to Market remains current and relevant.</w:t>
      </w:r>
    </w:p>
    <w:p w14:paraId="0A3FEC99" w14:textId="26522675" w:rsidR="00077482" w:rsidRDefault="00C911C7" w:rsidP="003D2865">
      <w:pPr>
        <w:pStyle w:val="Heading3"/>
        <w:ind w:left="0"/>
      </w:pPr>
      <w:bookmarkStart w:id="38" w:name="_Toc225771231"/>
      <w:r>
        <w:t>New recommendations</w:t>
      </w:r>
      <w:bookmarkEnd w:id="38"/>
    </w:p>
    <w:p w14:paraId="680508D4" w14:textId="47F03F91" w:rsidR="00F23945" w:rsidRDefault="00AC37D6" w:rsidP="7AAA75AF">
      <w:pPr>
        <w:pStyle w:val="ListBullet"/>
        <w:tabs>
          <w:tab w:val="clear" w:pos="360"/>
        </w:tabs>
        <w:ind w:left="0" w:firstLine="0"/>
      </w:pPr>
      <w:r>
        <w:t>There are no new recommendations in this edition</w:t>
      </w:r>
      <w:r w:rsidR="00420424">
        <w:t xml:space="preserve"> </w:t>
      </w:r>
      <w:r w:rsidR="00A8059B">
        <w:t>of the Notice to Market.</w:t>
      </w:r>
    </w:p>
    <w:p w14:paraId="6900C686" w14:textId="5DD3BE36" w:rsidR="00C911C7" w:rsidRPr="00C911C7" w:rsidRDefault="00C911C7" w:rsidP="002A4D78">
      <w:pPr>
        <w:pStyle w:val="Heading2"/>
      </w:pPr>
      <w:bookmarkStart w:id="39" w:name="_Toc225771232"/>
      <w:r w:rsidRPr="00C911C7">
        <w:t xml:space="preserve">About our </w:t>
      </w:r>
      <w:r w:rsidR="00E31B86">
        <w:t>incentives</w:t>
      </w:r>
      <w:bookmarkEnd w:id="39"/>
    </w:p>
    <w:p w14:paraId="5DCCEEBA" w14:textId="1F350C10" w:rsidR="00C911C7" w:rsidRDefault="00C911C7" w:rsidP="00981F01">
      <w:pPr>
        <w:pStyle w:val="BodyText"/>
      </w:pPr>
      <w:r>
        <w:t xml:space="preserve">For more detailed information about our </w:t>
      </w:r>
      <w:r w:rsidR="007B0D7F">
        <w:t>incentives</w:t>
      </w:r>
      <w:r>
        <w:t xml:space="preserve">, including values and eligibility criteria, see </w:t>
      </w:r>
      <w:hyperlink r:id="rId34" w:history="1">
        <w:r w:rsidRPr="00944CBB">
          <w:rPr>
            <w:rStyle w:val="Hyperlink"/>
          </w:rPr>
          <w:t xml:space="preserve">Solar Homes </w:t>
        </w:r>
        <w:r w:rsidR="00944CBB" w:rsidRPr="00944CBB">
          <w:rPr>
            <w:rStyle w:val="Hyperlink"/>
          </w:rPr>
          <w:t>P</w:t>
        </w:r>
        <w:r w:rsidRPr="00944CBB">
          <w:rPr>
            <w:rStyle w:val="Hyperlink"/>
          </w:rPr>
          <w:t>rogram</w:t>
        </w:r>
      </w:hyperlink>
      <w:r>
        <w:t>.</w:t>
      </w:r>
    </w:p>
    <w:p w14:paraId="140CDF5A" w14:textId="3D3D4E04" w:rsidR="0011530D" w:rsidRDefault="0011530D" w:rsidP="00981F01">
      <w:pPr>
        <w:pStyle w:val="BodyText"/>
      </w:pPr>
      <w:r>
        <w:t>The Victorian Energy Upgrades Program also helps Victorians</w:t>
      </w:r>
      <w:r w:rsidR="00330525">
        <w:t xml:space="preserve"> upgrade their homes and business</w:t>
      </w:r>
      <w:r w:rsidR="008E34FE">
        <w:t>es with energy-efficient products and services by offering discounts and rebates.</w:t>
      </w:r>
    </w:p>
    <w:p w14:paraId="3496F7AC" w14:textId="0C8DAF8F" w:rsidR="008E34FE" w:rsidRDefault="008E34FE" w:rsidP="00981F01">
      <w:pPr>
        <w:pStyle w:val="BodyText"/>
      </w:pPr>
      <w:r>
        <w:t xml:space="preserve">For more information </w:t>
      </w:r>
      <w:r w:rsidR="00613270">
        <w:t>on the Victorian Energy Upgrades Program, see:</w:t>
      </w:r>
      <w:r w:rsidR="00613270">
        <w:br/>
      </w:r>
      <w:hyperlink r:id="rId35" w:history="1">
        <w:r w:rsidR="00613270" w:rsidRPr="00613270">
          <w:rPr>
            <w:rStyle w:val="Hyperlink"/>
          </w:rPr>
          <w:t>About Victorian Energy Upgrades</w:t>
        </w:r>
      </w:hyperlink>
      <w:r w:rsidR="00A82F27">
        <w:t>.</w:t>
      </w:r>
    </w:p>
    <w:p w14:paraId="078D65BC" w14:textId="045170D7" w:rsidR="00C911C7" w:rsidRDefault="00C911C7" w:rsidP="00A0250C">
      <w:pPr>
        <w:pStyle w:val="Heading3"/>
        <w:ind w:left="0"/>
      </w:pPr>
      <w:bookmarkStart w:id="40" w:name="_Toc197355931"/>
      <w:bookmarkStart w:id="41" w:name="_Toc197419167"/>
      <w:bookmarkStart w:id="42" w:name="_Toc225771233"/>
      <w:bookmarkEnd w:id="40"/>
      <w:bookmarkEnd w:id="41"/>
      <w:r>
        <w:t>Solar PV rebate</w:t>
      </w:r>
      <w:bookmarkEnd w:id="42"/>
    </w:p>
    <w:p w14:paraId="56849378" w14:textId="2E847C4F" w:rsidR="00C911C7" w:rsidRDefault="00C911C7" w:rsidP="00981F01">
      <w:pPr>
        <w:pStyle w:val="BodyText"/>
      </w:pPr>
      <w:r w:rsidRPr="70C0C89D">
        <w:t>We provide rebates and interest-free loans</w:t>
      </w:r>
      <w:r w:rsidRPr="70C0C89D" w:rsidDel="001A318D">
        <w:t xml:space="preserve"> </w:t>
      </w:r>
      <w:r w:rsidRPr="70C0C89D">
        <w:t>to eligible homeowners with existing homes, homes under construction, rental properties, and community housing providers towards the cost of installing an eligible solar PV system, up to a maximum amount listed on our website.</w:t>
      </w:r>
    </w:p>
    <w:p w14:paraId="13501198" w14:textId="77777777" w:rsidR="007779BC" w:rsidRDefault="007779BC" w:rsidP="007779BC">
      <w:pPr>
        <w:pStyle w:val="BodyText"/>
      </w:pPr>
      <w:r>
        <w:lastRenderedPageBreak/>
        <w:t xml:space="preserve">See </w:t>
      </w:r>
      <w:hyperlink r:id="rId36">
        <w:r w:rsidRPr="12821F66">
          <w:rPr>
            <w:rStyle w:val="Hyperlink"/>
          </w:rPr>
          <w:t>Solar panel (PV) rebate</w:t>
        </w:r>
      </w:hyperlink>
      <w:r>
        <w:t>.</w:t>
      </w:r>
    </w:p>
    <w:p w14:paraId="01BFA440" w14:textId="77777777" w:rsidR="007779BC" w:rsidRDefault="007779BC" w:rsidP="007779BC">
      <w:pPr>
        <w:pStyle w:val="BodyText"/>
      </w:pPr>
      <w:r>
        <w:t xml:space="preserve">See </w:t>
      </w:r>
      <w:hyperlink r:id="rId37">
        <w:r w:rsidRPr="12821F66">
          <w:rPr>
            <w:rStyle w:val="Hyperlink"/>
          </w:rPr>
          <w:t>Solar rebates for community housing</w:t>
        </w:r>
      </w:hyperlink>
      <w:r>
        <w:t>.</w:t>
      </w:r>
    </w:p>
    <w:p w14:paraId="68DEF341" w14:textId="501E3AA0" w:rsidR="008D48B1" w:rsidRDefault="008D48B1" w:rsidP="007779BC">
      <w:pPr>
        <w:pStyle w:val="BodyText"/>
      </w:pPr>
      <w:r>
        <w:t xml:space="preserve">See </w:t>
      </w:r>
      <w:hyperlink r:id="rId38" w:history="1">
        <w:r w:rsidR="005D5292" w:rsidRPr="005D5292">
          <w:rPr>
            <w:rStyle w:val="Hyperlink"/>
          </w:rPr>
          <w:t>Solar rebates for rental properties</w:t>
        </w:r>
      </w:hyperlink>
      <w:r w:rsidR="005D5292">
        <w:t>.</w:t>
      </w:r>
    </w:p>
    <w:p w14:paraId="371A48F2" w14:textId="511C919C" w:rsidR="00C911C7" w:rsidRDefault="00C911C7" w:rsidP="00981F01">
      <w:pPr>
        <w:pStyle w:val="BodyText"/>
      </w:pPr>
      <w:r>
        <w:t xml:space="preserve">We also provide </w:t>
      </w:r>
      <w:r w:rsidR="007779BC">
        <w:t>rebates</w:t>
      </w:r>
      <w:r>
        <w:t xml:space="preserve"> to eligible apartment households toward the installation of </w:t>
      </w:r>
      <w:r w:rsidR="00235002">
        <w:t xml:space="preserve">eligible solar </w:t>
      </w:r>
      <w:r>
        <w:t>PV systems.</w:t>
      </w:r>
    </w:p>
    <w:p w14:paraId="132C73A2" w14:textId="5FC0D354" w:rsidR="00C911C7" w:rsidRDefault="00C911C7" w:rsidP="002A4D78">
      <w:pPr>
        <w:pStyle w:val="BodyText"/>
      </w:pPr>
      <w:r>
        <w:t xml:space="preserve">See </w:t>
      </w:r>
      <w:hyperlink r:id="rId39" w:history="1">
        <w:r w:rsidRPr="004852F1">
          <w:rPr>
            <w:rStyle w:val="Hyperlink"/>
          </w:rPr>
          <w:t xml:space="preserve">Solar for Apartments </w:t>
        </w:r>
        <w:r w:rsidR="003850CE">
          <w:rPr>
            <w:rStyle w:val="Hyperlink"/>
          </w:rPr>
          <w:t>p</w:t>
        </w:r>
        <w:r w:rsidRPr="004852F1">
          <w:rPr>
            <w:rStyle w:val="Hyperlink"/>
          </w:rPr>
          <w:t>rogram</w:t>
        </w:r>
      </w:hyperlink>
      <w:r>
        <w:t>.</w:t>
      </w:r>
    </w:p>
    <w:p w14:paraId="2B5CCCF1" w14:textId="3971508D" w:rsidR="00C911C7" w:rsidRPr="00FD698B" w:rsidRDefault="00C911C7" w:rsidP="00A0250C">
      <w:pPr>
        <w:pStyle w:val="Heading3"/>
        <w:ind w:left="0"/>
      </w:pPr>
      <w:bookmarkStart w:id="43" w:name="_Toc225771234"/>
      <w:r w:rsidRPr="00FD698B">
        <w:t>Solar battery loan</w:t>
      </w:r>
      <w:bookmarkEnd w:id="43"/>
    </w:p>
    <w:p w14:paraId="1DDA89E7" w14:textId="77777777" w:rsidR="00D95BE4" w:rsidRPr="00D95BE4" w:rsidRDefault="00D95BE4" w:rsidP="00D95BE4">
      <w:pPr>
        <w:pStyle w:val="BodyText"/>
      </w:pPr>
      <w:r w:rsidRPr="00D95BE4">
        <w:t>Solar Victoria is no longer taking applications for interest-free loans for the installation of a battery system.</w:t>
      </w:r>
    </w:p>
    <w:p w14:paraId="740AFC02" w14:textId="77C0CD2A" w:rsidR="00D95BE4" w:rsidRDefault="00D95BE4" w:rsidP="00D95BE4">
      <w:pPr>
        <w:pStyle w:val="BodyText"/>
      </w:pPr>
      <w:r w:rsidRPr="0099350F">
        <w:t>The Commonwealth Government’s Cheaper Home Batteries Program opened on 1 July</w:t>
      </w:r>
      <w:r w:rsidR="00430F13">
        <w:t xml:space="preserve"> 2025</w:t>
      </w:r>
      <w:r w:rsidRPr="0099350F">
        <w:t>. For more information visit: </w:t>
      </w:r>
      <w:hyperlink r:id="rId40" w:tooltip="Cheaper Home Batteries Program | Clean Energy Regulator." w:history="1">
        <w:r w:rsidRPr="0099350F">
          <w:rPr>
            <w:rStyle w:val="Hyperlink"/>
          </w:rPr>
          <w:t>Cheaper Home Batteries Program | Clean Energy Regulator.</w:t>
        </w:r>
      </w:hyperlink>
    </w:p>
    <w:p w14:paraId="6D7731AB" w14:textId="11F650DA" w:rsidR="00C911C7" w:rsidRDefault="00C911C7" w:rsidP="00A0250C">
      <w:pPr>
        <w:pStyle w:val="Heading3"/>
        <w:ind w:left="0"/>
      </w:pPr>
      <w:bookmarkStart w:id="44" w:name="_Toc225771235"/>
      <w:r>
        <w:t>Hot water rebate</w:t>
      </w:r>
      <w:bookmarkEnd w:id="44"/>
    </w:p>
    <w:p w14:paraId="10B9567A" w14:textId="77777777" w:rsidR="00C911C7" w:rsidRDefault="00C911C7" w:rsidP="002A4D78">
      <w:pPr>
        <w:pStyle w:val="BodyText"/>
      </w:pPr>
      <w:r w:rsidRPr="70C0C89D">
        <w:t>We provide rebates to homeowners with existing homes towards the cost of installing an eligible hot water system, up to a maximum amount listed on our website.</w:t>
      </w:r>
    </w:p>
    <w:p w14:paraId="2413F643" w14:textId="76573D38" w:rsidR="006861FC" w:rsidRDefault="4F41335A" w:rsidP="002A4D78">
      <w:pPr>
        <w:pStyle w:val="BodyText"/>
      </w:pPr>
      <w:r>
        <w:t>Since</w:t>
      </w:r>
      <w:r w:rsidR="008C04BA">
        <w:t xml:space="preserve"> 1 July 2025, households that choose an eligible locally made hot water product </w:t>
      </w:r>
      <w:r w:rsidR="7B1C2A06">
        <w:t>can</w:t>
      </w:r>
      <w:r w:rsidR="008C04BA">
        <w:t xml:space="preserve"> receive a higher rebate of up to $1,400. A $1,000 rebate still applies to other eligible hot water products. For details, go to </w:t>
      </w:r>
      <w:hyperlink r:id="rId41" w:anchor="products-eligible-for-the-locally-made-incentive">
        <w:r w:rsidR="008C04BA" w:rsidRPr="53BF99FA">
          <w:rPr>
            <w:rStyle w:val="Hyperlink"/>
          </w:rPr>
          <w:t>products eligible for the locally made incentive</w:t>
        </w:r>
      </w:hyperlink>
      <w:r w:rsidR="008C04BA">
        <w:t>.</w:t>
      </w:r>
    </w:p>
    <w:p w14:paraId="31373959" w14:textId="538485A9" w:rsidR="00C911C7" w:rsidRDefault="001D6EAD" w:rsidP="002A4D78">
      <w:pPr>
        <w:pStyle w:val="BodyText"/>
      </w:pPr>
      <w:r>
        <w:t xml:space="preserve">We </w:t>
      </w:r>
      <w:r w:rsidR="00C911C7" w:rsidRPr="70C0C89D">
        <w:t>also ha</w:t>
      </w:r>
      <w:r>
        <w:t xml:space="preserve">ve </w:t>
      </w:r>
      <w:r w:rsidR="00C911C7" w:rsidRPr="70C0C89D">
        <w:t>a process for emergency hot water installations, so Victorians don’t have to wait if their system has broken down.</w:t>
      </w:r>
    </w:p>
    <w:p w14:paraId="2E9FD98F" w14:textId="1FEDF173" w:rsidR="00C911C7" w:rsidRDefault="00C911C7" w:rsidP="002A4D78">
      <w:pPr>
        <w:pStyle w:val="BodyText"/>
      </w:pPr>
      <w:r>
        <w:t xml:space="preserve">See </w:t>
      </w:r>
      <w:hyperlink r:id="rId42" w:history="1">
        <w:r w:rsidRPr="000D0588">
          <w:rPr>
            <w:rStyle w:val="Hyperlink"/>
          </w:rPr>
          <w:t>Hot water rebate</w:t>
        </w:r>
      </w:hyperlink>
      <w:r>
        <w:t>.</w:t>
      </w:r>
    </w:p>
    <w:p w14:paraId="10C2DB5F" w14:textId="7762B224" w:rsidR="00C911C7" w:rsidRPr="00C911C7" w:rsidRDefault="00C911C7" w:rsidP="002A4D78">
      <w:pPr>
        <w:pStyle w:val="Heading2"/>
      </w:pPr>
      <w:bookmarkStart w:id="45" w:name="_Toc225771236"/>
      <w:r w:rsidRPr="00C911C7">
        <w:t>Acknowledgements</w:t>
      </w:r>
      <w:bookmarkEnd w:id="45"/>
    </w:p>
    <w:p w14:paraId="1E668608" w14:textId="3E190EA2" w:rsidR="00C911C7" w:rsidRDefault="001478AF" w:rsidP="00981F01">
      <w:pPr>
        <w:pStyle w:val="BodyText"/>
      </w:pPr>
      <w:r>
        <w:t xml:space="preserve">We </w:t>
      </w:r>
      <w:r w:rsidR="00C911C7">
        <w:t>consulted with key stakeholders to develop this Notice to Market 202</w:t>
      </w:r>
      <w:r w:rsidR="00360879">
        <w:t>6</w:t>
      </w:r>
      <w:r w:rsidR="00C911C7">
        <w:t>–2</w:t>
      </w:r>
      <w:r w:rsidR="00360879">
        <w:t>7</w:t>
      </w:r>
      <w:r w:rsidR="00C911C7">
        <w:t xml:space="preserve"> and considered feedback in designing the mandatory requirements</w:t>
      </w:r>
      <w:r w:rsidR="0057674F">
        <w:t xml:space="preserve"> </w:t>
      </w:r>
      <w:r w:rsidR="00DC10C3">
        <w:t>a</w:t>
      </w:r>
      <w:r w:rsidR="0057674F">
        <w:t xml:space="preserve">s well as </w:t>
      </w:r>
      <w:r w:rsidR="00DC10C3">
        <w:t>other updates</w:t>
      </w:r>
      <w:r w:rsidR="00C911C7">
        <w:t>.</w:t>
      </w:r>
    </w:p>
    <w:p w14:paraId="7FC6EFB8" w14:textId="26C46A3D" w:rsidR="00DB5AE4" w:rsidRDefault="00C911C7" w:rsidP="00981F01">
      <w:pPr>
        <w:pStyle w:val="BodyText"/>
      </w:pPr>
      <w:r>
        <w:t xml:space="preserve">We would like to thank everyone who contributed to the development of this </w:t>
      </w:r>
      <w:r w:rsidR="00D05D6C">
        <w:t xml:space="preserve">Notice </w:t>
      </w:r>
      <w:r>
        <w:t>to Market.</w:t>
      </w:r>
    </w:p>
    <w:p w14:paraId="5E30B56D" w14:textId="2F73FE4F" w:rsidR="00C911C7" w:rsidRDefault="00C911C7" w:rsidP="00981F01">
      <w:pPr>
        <w:pStyle w:val="BodyText"/>
      </w:pPr>
      <w:r>
        <w:t>Representatives from the following agencies contributed to the Notice to Market 202</w:t>
      </w:r>
      <w:r w:rsidR="00360879">
        <w:t>6</w:t>
      </w:r>
      <w:r>
        <w:t>–2</w:t>
      </w:r>
      <w:r w:rsidR="00360879">
        <w:t>7</w:t>
      </w:r>
      <w:r>
        <w:t>:</w:t>
      </w:r>
    </w:p>
    <w:p w14:paraId="0DACEC3E" w14:textId="0FEFDCD7" w:rsidR="00C911C7" w:rsidRDefault="0054394C" w:rsidP="00F26FF2">
      <w:pPr>
        <w:pStyle w:val="ListBullet"/>
        <w:numPr>
          <w:ilvl w:val="0"/>
          <w:numId w:val="152"/>
        </w:numPr>
        <w:ind w:left="340"/>
      </w:pPr>
      <w:r>
        <w:t>Building and Plumbing Commission</w:t>
      </w:r>
    </w:p>
    <w:p w14:paraId="3DEFD19A" w14:textId="7FF7EA29" w:rsidR="00C911C7" w:rsidRDefault="00C911C7" w:rsidP="00F26FF2">
      <w:pPr>
        <w:pStyle w:val="ListBullet"/>
        <w:numPr>
          <w:ilvl w:val="0"/>
          <w:numId w:val="152"/>
        </w:numPr>
        <w:ind w:left="340"/>
      </w:pPr>
      <w:r>
        <w:t xml:space="preserve">Clean Energy </w:t>
      </w:r>
      <w:r w:rsidR="0054394C">
        <w:t>Council</w:t>
      </w:r>
    </w:p>
    <w:p w14:paraId="52550103" w14:textId="3D93BDCC" w:rsidR="00192DC2" w:rsidRDefault="00192DC2" w:rsidP="00F26FF2">
      <w:pPr>
        <w:pStyle w:val="ListBullet"/>
        <w:numPr>
          <w:ilvl w:val="0"/>
          <w:numId w:val="152"/>
        </w:numPr>
        <w:ind w:left="340"/>
      </w:pPr>
      <w:r>
        <w:t>Department of Home Affairs</w:t>
      </w:r>
    </w:p>
    <w:p w14:paraId="35DACFCF" w14:textId="64DF20BA" w:rsidR="00610850" w:rsidRDefault="0054394C" w:rsidP="00F26FF2">
      <w:pPr>
        <w:pStyle w:val="ListBullet"/>
        <w:numPr>
          <w:ilvl w:val="0"/>
          <w:numId w:val="152"/>
        </w:numPr>
        <w:ind w:left="340"/>
      </w:pPr>
      <w:r>
        <w:t>Energy Safe</w:t>
      </w:r>
      <w:r w:rsidR="00610850">
        <w:t xml:space="preserve"> Victoria</w:t>
      </w:r>
    </w:p>
    <w:p w14:paraId="416A0916" w14:textId="5EF766E5" w:rsidR="00610850" w:rsidRDefault="00546112" w:rsidP="00F26FF2">
      <w:pPr>
        <w:pStyle w:val="ListBullet"/>
        <w:numPr>
          <w:ilvl w:val="0"/>
          <w:numId w:val="152"/>
        </w:numPr>
        <w:ind w:left="340"/>
      </w:pPr>
      <w:r>
        <w:t>National Electrical and Com</w:t>
      </w:r>
      <w:r w:rsidR="00C10238">
        <w:t>m</w:t>
      </w:r>
      <w:r>
        <w:t>unications Association</w:t>
      </w:r>
    </w:p>
    <w:p w14:paraId="6A03E26E" w14:textId="1B399771" w:rsidR="00C911C7" w:rsidRDefault="00E658F7" w:rsidP="005B4D8C">
      <w:pPr>
        <w:pStyle w:val="ListBullet"/>
        <w:numPr>
          <w:ilvl w:val="0"/>
          <w:numId w:val="152"/>
        </w:numPr>
        <w:ind w:left="340"/>
      </w:pPr>
      <w:r>
        <w:t>Solar Accreditation Australia</w:t>
      </w:r>
    </w:p>
    <w:p w14:paraId="28F53E79" w14:textId="13859712" w:rsidR="00256177" w:rsidRDefault="00256177" w:rsidP="005B4D8C">
      <w:pPr>
        <w:pStyle w:val="ListBullet"/>
        <w:numPr>
          <w:ilvl w:val="0"/>
          <w:numId w:val="152"/>
        </w:numPr>
        <w:ind w:left="340"/>
      </w:pPr>
      <w:r>
        <w:t xml:space="preserve">WorkSafe </w:t>
      </w:r>
      <w:r w:rsidRPr="00CF6BA8">
        <w:t>Victoria</w:t>
      </w:r>
    </w:p>
    <w:p w14:paraId="528D0248" w14:textId="7F06E6EB" w:rsidR="00FD698B" w:rsidRDefault="005418BE" w:rsidP="00981F01">
      <w:pPr>
        <w:pStyle w:val="BodyText"/>
      </w:pPr>
      <w:r>
        <w:t xml:space="preserve">We </w:t>
      </w:r>
      <w:r w:rsidR="00C911C7" w:rsidRPr="70C0C89D">
        <w:t xml:space="preserve">also conducted engagement with the </w:t>
      </w:r>
      <w:hyperlink r:id="rId43" w:history="1">
        <w:r w:rsidR="00C911C7" w:rsidRPr="003604DD">
          <w:rPr>
            <w:rStyle w:val="Hyperlink"/>
          </w:rPr>
          <w:t>Solar Victoria Industry and Consumer Reference Group</w:t>
        </w:r>
      </w:hyperlink>
      <w:r w:rsidR="003604DD">
        <w:t>.</w:t>
      </w:r>
    </w:p>
    <w:p w14:paraId="027E50E3" w14:textId="4FA6FD82" w:rsidR="008E5064" w:rsidRDefault="008E5064" w:rsidP="00981F01">
      <w:pPr>
        <w:pStyle w:val="BodyText"/>
        <w:sectPr w:rsidR="008E5064" w:rsidSect="00FD698B">
          <w:pgSz w:w="11907" w:h="16839" w:code="9"/>
          <w:pgMar w:top="1134" w:right="1134" w:bottom="1134" w:left="1134" w:header="284" w:footer="284" w:gutter="0"/>
          <w:cols w:num="2" w:space="454"/>
          <w:noEndnote/>
          <w:docGrid w:linePitch="360"/>
        </w:sectPr>
      </w:pPr>
    </w:p>
    <w:p w14:paraId="7FEB44DB" w14:textId="77777777" w:rsidR="0048600E" w:rsidRDefault="0048600E" w:rsidP="00DD42EF"/>
    <w:p w14:paraId="71F15525" w14:textId="77777777" w:rsidR="009C4439" w:rsidRDefault="009C4439" w:rsidP="0048600E">
      <w:pPr>
        <w:pStyle w:val="Heading1"/>
        <w:numPr>
          <w:ilvl w:val="0"/>
          <w:numId w:val="0"/>
        </w:numPr>
        <w:spacing w:before="0"/>
        <w:sectPr w:rsidR="009C4439" w:rsidSect="00FD698B">
          <w:type w:val="continuous"/>
          <w:pgSz w:w="11907" w:h="16839" w:code="9"/>
          <w:pgMar w:top="1134" w:right="1134" w:bottom="1134" w:left="1134" w:header="284" w:footer="284" w:gutter="0"/>
          <w:cols w:space="454"/>
          <w:noEndnote/>
          <w:docGrid w:linePitch="360"/>
        </w:sectPr>
      </w:pPr>
    </w:p>
    <w:p w14:paraId="2FDC6541" w14:textId="3EFF5C28" w:rsidR="009C4439" w:rsidRPr="00637648" w:rsidRDefault="009C4439" w:rsidP="009C4439">
      <w:pPr>
        <w:pStyle w:val="Heading1"/>
        <w:numPr>
          <w:ilvl w:val="0"/>
          <w:numId w:val="0"/>
        </w:numPr>
        <w:spacing w:before="0"/>
      </w:pPr>
      <w:bookmarkStart w:id="46" w:name="_Toc225771237"/>
      <w:r w:rsidRPr="00637648">
        <w:rPr>
          <w:noProof/>
        </w:rPr>
        <w:lastRenderedPageBreak/>
        <w:drawing>
          <wp:anchor distT="0" distB="0" distL="114300" distR="114300" simplePos="0" relativeHeight="251658244" behindDoc="1" locked="0" layoutInCell="1" allowOverlap="1" wp14:anchorId="71E940DA" wp14:editId="1C69F238">
            <wp:simplePos x="0" y="0"/>
            <wp:positionH relativeFrom="page">
              <wp:align>left</wp:align>
            </wp:positionH>
            <wp:positionV relativeFrom="page">
              <wp:align>top</wp:align>
            </wp:positionV>
            <wp:extent cx="7560000" cy="10693200"/>
            <wp:effectExtent l="0" t="0" r="3175" b="0"/>
            <wp:wrapNone/>
            <wp:docPr id="157025386" name="Section Divider Backgroun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40210" name="Section Divider Background">
                      <a:extLst>
                        <a:ext uri="{C183D7F6-B498-43B3-948B-1728B52AA6E4}">
                          <adec:decorative xmlns:adec="http://schemas.microsoft.com/office/drawing/2017/decorative" val="1"/>
                        </a:ext>
                      </a:extLst>
                    </pic:cNvPr>
                    <pic:cNvPicPr/>
                  </pic:nvPicPr>
                  <pic:blipFill>
                    <a:blip r:embed="rId31">
                      <a:extLst>
                        <a:ext uri="{28A0092B-C50C-407E-A947-70E740481C1C}">
                          <a14:useLocalDpi xmlns:a14="http://schemas.microsoft.com/office/drawing/2010/main" val="0"/>
                        </a:ext>
                      </a:extLst>
                    </a:blip>
                    <a:stretch>
                      <a:fillRect/>
                    </a:stretch>
                  </pic:blipFill>
                  <pic:spPr>
                    <a:xfrm>
                      <a:off x="0" y="0"/>
                      <a:ext cx="7560000" cy="10693200"/>
                    </a:xfrm>
                    <a:prstGeom prst="rect">
                      <a:avLst/>
                    </a:prstGeom>
                  </pic:spPr>
                </pic:pic>
              </a:graphicData>
            </a:graphic>
            <wp14:sizeRelH relativeFrom="margin">
              <wp14:pctWidth>0</wp14:pctWidth>
            </wp14:sizeRelH>
            <wp14:sizeRelV relativeFrom="margin">
              <wp14:pctHeight>0</wp14:pctHeight>
            </wp14:sizeRelV>
          </wp:anchor>
        </w:drawing>
      </w:r>
      <w:r w:rsidRPr="00637648">
        <w:t xml:space="preserve">Section </w:t>
      </w:r>
      <w:r>
        <w:t>2: Definitions</w:t>
      </w:r>
      <w:bookmarkEnd w:id="46"/>
    </w:p>
    <w:p w14:paraId="2F9C9113" w14:textId="6A13F5A5" w:rsidR="009C4439" w:rsidRPr="002B3DB3" w:rsidRDefault="009C4439" w:rsidP="005A6510">
      <w:pPr>
        <w:pStyle w:val="SectionSubtitle"/>
      </w:pPr>
      <w:bookmarkStart w:id="47" w:name="_Toc197355937"/>
      <w:bookmarkStart w:id="48" w:name="_Toc197419173"/>
      <w:r w:rsidRPr="002B3DB3">
        <w:t>This section explains some of the words frequently used within the Notice to Market</w:t>
      </w:r>
      <w:r w:rsidR="003604DD" w:rsidRPr="002B3DB3">
        <w:t>.</w:t>
      </w:r>
      <w:bookmarkEnd w:id="47"/>
      <w:bookmarkEnd w:id="48"/>
    </w:p>
    <w:p w14:paraId="199CCFCB" w14:textId="5F20FA2A" w:rsidR="00A0250C" w:rsidRPr="00A0250C" w:rsidRDefault="00A0250C" w:rsidP="00A0250C">
      <w:pPr>
        <w:pStyle w:val="BodyText"/>
        <w:sectPr w:rsidR="00A0250C" w:rsidRPr="00A0250C" w:rsidSect="009C4439">
          <w:pgSz w:w="11907" w:h="16839" w:code="9"/>
          <w:pgMar w:top="1134" w:right="1134" w:bottom="1134" w:left="1134" w:header="284" w:footer="284" w:gutter="0"/>
          <w:cols w:space="454"/>
          <w:noEndnote/>
          <w:docGrid w:linePitch="360"/>
        </w:sectPr>
      </w:pPr>
    </w:p>
    <w:p w14:paraId="03EA8998" w14:textId="77777777" w:rsidR="00C71659" w:rsidRDefault="00C71659" w:rsidP="00194915">
      <w:pPr>
        <w:pStyle w:val="BoldBodyText"/>
        <w:sectPr w:rsidR="00C71659" w:rsidSect="009C4439">
          <w:pgSz w:w="11907" w:h="16839" w:code="9"/>
          <w:pgMar w:top="1134" w:right="1134" w:bottom="1134" w:left="1134" w:header="284" w:footer="284" w:gutter="0"/>
          <w:cols w:space="454"/>
          <w:noEndnote/>
          <w:docGrid w:linePitch="360"/>
        </w:sectPr>
      </w:pPr>
    </w:p>
    <w:p w14:paraId="72B6F6CA" w14:textId="59CC2C39" w:rsidR="008E5064" w:rsidRDefault="008E5064" w:rsidP="008E5064">
      <w:pPr>
        <w:pStyle w:val="Heading4"/>
      </w:pPr>
      <w:r>
        <w:t>Customer/Consumer</w:t>
      </w:r>
    </w:p>
    <w:p w14:paraId="70269126" w14:textId="3477BF45" w:rsidR="008E5064" w:rsidRDefault="008E5064" w:rsidP="008E5064">
      <w:pPr>
        <w:pStyle w:val="BodyText"/>
      </w:pPr>
      <w:r>
        <w:t xml:space="preserve">Customers/consumers are applicants for rebates under the Solar Homes </w:t>
      </w:r>
      <w:r w:rsidR="00C73EEA">
        <w:t>P</w:t>
      </w:r>
      <w:r>
        <w:t>rogram and/or persons who obtain a rebate or loan under th</w:t>
      </w:r>
      <w:r w:rsidR="00D745DE">
        <w:t>at p</w:t>
      </w:r>
      <w:r>
        <w:t>rogram.</w:t>
      </w:r>
    </w:p>
    <w:p w14:paraId="151344E6" w14:textId="77777777" w:rsidR="000B2AC0" w:rsidRDefault="000B2AC0" w:rsidP="000B2AC0">
      <w:pPr>
        <w:pStyle w:val="Heading4"/>
      </w:pPr>
      <w:r>
        <w:t>Hot water system</w:t>
      </w:r>
    </w:p>
    <w:p w14:paraId="1F46F1C4" w14:textId="77777777" w:rsidR="000B2AC0" w:rsidRDefault="000B2AC0" w:rsidP="000B2AC0">
      <w:pPr>
        <w:pStyle w:val="BodyText"/>
      </w:pPr>
      <w:r>
        <w:t xml:space="preserve">Hot water system means a hot water system as defined in the </w:t>
      </w:r>
      <w:hyperlink r:id="rId44" w:history="1">
        <w:r w:rsidRPr="009B0FC0">
          <w:rPr>
            <w:rStyle w:val="Hyperlink"/>
          </w:rPr>
          <w:t>Retailer Terms and Conditions</w:t>
        </w:r>
      </w:hyperlink>
      <w:r>
        <w:t>.</w:t>
      </w:r>
    </w:p>
    <w:p w14:paraId="129B630E" w14:textId="77777777" w:rsidR="008E5064" w:rsidRDefault="008E5064" w:rsidP="008E5064">
      <w:pPr>
        <w:pStyle w:val="Heading4"/>
      </w:pPr>
      <w:r>
        <w:t>Installer</w:t>
      </w:r>
    </w:p>
    <w:p w14:paraId="6E33DA7D" w14:textId="7D8DC245" w:rsidR="008E5064" w:rsidRDefault="008E5064" w:rsidP="008E5064">
      <w:pPr>
        <w:pStyle w:val="BodyText"/>
      </w:pPr>
      <w:r>
        <w:t xml:space="preserve">An installer of eligible systems, being eligible solar </w:t>
      </w:r>
      <w:r w:rsidR="0025024E">
        <w:t>PV</w:t>
      </w:r>
      <w:r>
        <w:t xml:space="preserve"> systems and ancillary equipment and/or solar battery systems and ancillary equipment and/or hot water system</w:t>
      </w:r>
      <w:r w:rsidR="00706758">
        <w:t>s</w:t>
      </w:r>
      <w:r>
        <w:t xml:space="preserve"> within the Solar Homes </w:t>
      </w:r>
      <w:r w:rsidR="009A6DE3">
        <w:t>P</w:t>
      </w:r>
      <w:r>
        <w:t>rogram.</w:t>
      </w:r>
    </w:p>
    <w:p w14:paraId="4EE06B75" w14:textId="77777777" w:rsidR="008E5064" w:rsidRDefault="008E5064" w:rsidP="008E5064">
      <w:pPr>
        <w:pStyle w:val="Heading4"/>
      </w:pPr>
      <w:r>
        <w:t>Mandatory</w:t>
      </w:r>
    </w:p>
    <w:p w14:paraId="70E0CE6B" w14:textId="75B0E236" w:rsidR="009B0FC0" w:rsidRDefault="008E5064" w:rsidP="008E5064">
      <w:pPr>
        <w:pStyle w:val="BodyText"/>
      </w:pPr>
      <w:r w:rsidRPr="70C0C89D">
        <w:t xml:space="preserve">Mandatory requirements must be satisfied for a participant to enter into the Solar Homes </w:t>
      </w:r>
      <w:r w:rsidR="009B0FC0">
        <w:t>P</w:t>
      </w:r>
      <w:r w:rsidRPr="70C0C89D">
        <w:t>rogram.</w:t>
      </w:r>
    </w:p>
    <w:p w14:paraId="3BE597FD" w14:textId="64724D35" w:rsidR="00DF3E30" w:rsidRDefault="008E5064" w:rsidP="008E5064">
      <w:pPr>
        <w:pStyle w:val="BodyText"/>
      </w:pPr>
      <w:r w:rsidRPr="70C0C89D">
        <w:t xml:space="preserve">Where a participant no longer meets mandatory requirements, Solar Victoria may suspend or cancel participation in the Solar Homes </w:t>
      </w:r>
      <w:r w:rsidR="009B0FC0">
        <w:t>P</w:t>
      </w:r>
      <w:r w:rsidRPr="70C0C89D">
        <w:t xml:space="preserve">rogram at its discretion. </w:t>
      </w:r>
    </w:p>
    <w:p w14:paraId="1287562D" w14:textId="0BCF3CA5" w:rsidR="008E5064" w:rsidRDefault="008E5064" w:rsidP="008E5064">
      <w:pPr>
        <w:pStyle w:val="BodyText"/>
      </w:pPr>
      <w:r w:rsidRPr="70C0C89D">
        <w:t xml:space="preserve">Participants must </w:t>
      </w:r>
      <w:r w:rsidR="00926833">
        <w:t xml:space="preserve">always </w:t>
      </w:r>
      <w:r w:rsidRPr="70C0C89D">
        <w:t xml:space="preserve">meet the mandatory requirements during their participation in the Solar Homes </w:t>
      </w:r>
      <w:r w:rsidR="00926833">
        <w:t>P</w:t>
      </w:r>
      <w:r w:rsidRPr="70C0C89D">
        <w:t>rogram.</w:t>
      </w:r>
    </w:p>
    <w:p w14:paraId="6D01BAB0" w14:textId="77777777" w:rsidR="008E5064" w:rsidRDefault="008E5064" w:rsidP="008E5064">
      <w:pPr>
        <w:pStyle w:val="Heading4"/>
      </w:pPr>
      <w:r>
        <w:t>Other on-site workers</w:t>
      </w:r>
    </w:p>
    <w:p w14:paraId="7663D092" w14:textId="5D7EE7B5" w:rsidR="008E5064" w:rsidRDefault="008E5064" w:rsidP="008E5064">
      <w:pPr>
        <w:pStyle w:val="BodyText"/>
      </w:pPr>
      <w:r>
        <w:t xml:space="preserve">Other on-site personnel who are involved in the installation of eligible solar PV and/or hot water systems within the Solar Homes </w:t>
      </w:r>
      <w:r w:rsidR="00926833">
        <w:t>P</w:t>
      </w:r>
      <w:r>
        <w:t>rogram, including but not limited to trades assistants, apprentices, etc.</w:t>
      </w:r>
    </w:p>
    <w:p w14:paraId="6E455AC3" w14:textId="77777777" w:rsidR="008E5064" w:rsidRDefault="008E5064" w:rsidP="008E5064">
      <w:pPr>
        <w:pStyle w:val="Heading4"/>
      </w:pPr>
      <w:r>
        <w:t>Recommendation</w:t>
      </w:r>
    </w:p>
    <w:p w14:paraId="75B7D011" w14:textId="20538AFD" w:rsidR="008E5064" w:rsidRDefault="008E5064" w:rsidP="008E5064">
      <w:pPr>
        <w:pStyle w:val="BodyText"/>
      </w:pPr>
      <w:r>
        <w:t xml:space="preserve">Recommendations are optional and do not affect eligibility at the time of publication of this notice. They help to ensure the Solar Homes </w:t>
      </w:r>
      <w:r w:rsidR="00926833">
        <w:t>P</w:t>
      </w:r>
      <w:r>
        <w:t>rogram delivers the best outcomes for Victorians.</w:t>
      </w:r>
    </w:p>
    <w:p w14:paraId="27B6054D" w14:textId="4007C707" w:rsidR="008E5064" w:rsidRDefault="008E5064" w:rsidP="008E5064">
      <w:pPr>
        <w:pStyle w:val="BodyText"/>
      </w:pPr>
      <w:r>
        <w:t xml:space="preserve">Recommendations signal to industry </w:t>
      </w:r>
      <w:r w:rsidR="00E40834">
        <w:t>matters</w:t>
      </w:r>
      <w:r>
        <w:t xml:space="preserve"> that are likely to become mandatory in the future. Industry participants should consider early adoption of recommendations and plan accordingly.</w:t>
      </w:r>
    </w:p>
    <w:p w14:paraId="0CF62ED2" w14:textId="6D5E0124" w:rsidR="008E5064" w:rsidRDefault="008E5064" w:rsidP="008E5064">
      <w:pPr>
        <w:pStyle w:val="Heading4"/>
      </w:pPr>
      <w:r>
        <w:br w:type="column"/>
      </w:r>
      <w:r>
        <w:t>Retailer</w:t>
      </w:r>
    </w:p>
    <w:p w14:paraId="5B6EEB94" w14:textId="1D3DDE78" w:rsidR="008E5064" w:rsidRDefault="008E5064" w:rsidP="008E5064">
      <w:pPr>
        <w:pStyle w:val="BodyText"/>
      </w:pPr>
      <w:r w:rsidRPr="70C0C89D">
        <w:t>A retailer of eligible solar</w:t>
      </w:r>
      <w:r w:rsidR="00926833">
        <w:t xml:space="preserve"> </w:t>
      </w:r>
      <w:r w:rsidR="00A26028">
        <w:t>PV</w:t>
      </w:r>
      <w:r w:rsidRPr="70C0C89D">
        <w:t xml:space="preserve"> systems and ancillary equipment and/or hot water systems which meet the program</w:t>
      </w:r>
      <w:r w:rsidR="00F13097">
        <w:t>’</w:t>
      </w:r>
      <w:r w:rsidRPr="70C0C89D">
        <w:t xml:space="preserve">s mandatory eligibility criteria, and who is registered to participate in the Solar Homes </w:t>
      </w:r>
      <w:r w:rsidR="00F13097">
        <w:t>P</w:t>
      </w:r>
      <w:r w:rsidRPr="70C0C89D">
        <w:t>rogram as a retailer.</w:t>
      </w:r>
    </w:p>
    <w:p w14:paraId="5D3C0189" w14:textId="77777777" w:rsidR="0062593D" w:rsidRDefault="0062593D" w:rsidP="0062593D">
      <w:pPr>
        <w:pStyle w:val="Heading4"/>
      </w:pPr>
      <w:r>
        <w:t xml:space="preserve">Solar Accreditation Australia (SAA) </w:t>
      </w:r>
    </w:p>
    <w:p w14:paraId="6213D922" w14:textId="77777777" w:rsidR="0062593D" w:rsidRDefault="0062593D" w:rsidP="0062593D">
      <w:pPr>
        <w:pStyle w:val="BodyText"/>
      </w:pPr>
      <w:r>
        <w:t xml:space="preserve">Organisation appointed by the </w:t>
      </w:r>
      <w:hyperlink r:id="rId45" w:history="1">
        <w:r w:rsidRPr="00810780">
          <w:rPr>
            <w:rStyle w:val="Hyperlink"/>
          </w:rPr>
          <w:t>Clean Energy Regulator</w:t>
        </w:r>
      </w:hyperlink>
      <w:r>
        <w:t xml:space="preserve"> (CER) as the installer and designer  accreditation pathway for solar PV systems under the </w:t>
      </w:r>
      <w:hyperlink r:id="rId46" w:history="1">
        <w:r w:rsidRPr="00796E7E">
          <w:rPr>
            <w:rStyle w:val="Hyperlink"/>
          </w:rPr>
          <w:t>Small-scale Renewable Energy Scheme</w:t>
        </w:r>
      </w:hyperlink>
      <w:r>
        <w:t xml:space="preserve"> (SRES).</w:t>
      </w:r>
    </w:p>
    <w:p w14:paraId="2E7DCA90" w14:textId="77777777" w:rsidR="0062593D" w:rsidRDefault="0062593D" w:rsidP="0062593D">
      <w:pPr>
        <w:pStyle w:val="BodyText"/>
      </w:pPr>
      <w:r>
        <w:t xml:space="preserve">See: </w:t>
      </w:r>
      <w:hyperlink r:id="rId47" w:history="1">
        <w:r w:rsidRPr="000D29C2">
          <w:rPr>
            <w:rStyle w:val="Hyperlink"/>
          </w:rPr>
          <w:t>Solar Accreditation Australia</w:t>
        </w:r>
      </w:hyperlink>
    </w:p>
    <w:p w14:paraId="210EE873" w14:textId="68FB4A4F" w:rsidR="00B874E7" w:rsidRDefault="00B874E7" w:rsidP="00B874E7">
      <w:pPr>
        <w:pStyle w:val="Heading4"/>
      </w:pPr>
      <w:r>
        <w:t xml:space="preserve">Solar </w:t>
      </w:r>
      <w:r w:rsidR="00FA00CB">
        <w:t xml:space="preserve">PV </w:t>
      </w:r>
      <w:r w:rsidR="00F13097">
        <w:t>s</w:t>
      </w:r>
      <w:r>
        <w:t>ystem</w:t>
      </w:r>
    </w:p>
    <w:p w14:paraId="7472C88C" w14:textId="0B5E9B62" w:rsidR="00B874E7" w:rsidRDefault="00B874E7" w:rsidP="008E5064">
      <w:pPr>
        <w:pStyle w:val="BodyText"/>
      </w:pPr>
      <w:r w:rsidRPr="00EC3E72">
        <w:t>Solar</w:t>
      </w:r>
      <w:r>
        <w:t xml:space="preserve"> </w:t>
      </w:r>
      <w:r w:rsidR="00FA00CB">
        <w:t xml:space="preserve">PV </w:t>
      </w:r>
      <w:r w:rsidR="00F13097">
        <w:t>s</w:t>
      </w:r>
      <w:r>
        <w:t xml:space="preserve">ystem </w:t>
      </w:r>
      <w:r w:rsidR="00DB42B5">
        <w:t xml:space="preserve">means a solar </w:t>
      </w:r>
      <w:r w:rsidR="00FA00CB">
        <w:t xml:space="preserve">PV </w:t>
      </w:r>
      <w:r w:rsidR="00DB42B5">
        <w:t xml:space="preserve">system as defined in the </w:t>
      </w:r>
      <w:hyperlink r:id="rId48" w:history="1">
        <w:r w:rsidR="00DB42B5" w:rsidRPr="00F13097">
          <w:rPr>
            <w:rStyle w:val="Hyperlink"/>
          </w:rPr>
          <w:t>Retailer Terms and Conditions</w:t>
        </w:r>
      </w:hyperlink>
      <w:r w:rsidR="00DB42B5">
        <w:t>.</w:t>
      </w:r>
    </w:p>
    <w:p w14:paraId="30291BAB" w14:textId="77777777" w:rsidR="006D539D" w:rsidRDefault="006D539D" w:rsidP="006D539D">
      <w:pPr>
        <w:pStyle w:val="Heading4"/>
      </w:pPr>
      <w:r>
        <w:t>Solar sharing technology</w:t>
      </w:r>
    </w:p>
    <w:p w14:paraId="63BF4E4C" w14:textId="3C6C4072" w:rsidR="006D539D" w:rsidRDefault="006D539D" w:rsidP="008E5064">
      <w:pPr>
        <w:pStyle w:val="BodyText"/>
      </w:pPr>
      <w:r>
        <w:t>Technology that allows multiple discrete NMI meters to share the output of a single inverter to provide a supplementary solar PV supply to occupants of a multi-tenanted building.</w:t>
      </w:r>
    </w:p>
    <w:p w14:paraId="611E12EA" w14:textId="77777777" w:rsidR="006D539D" w:rsidRDefault="006D539D" w:rsidP="006D539D">
      <w:pPr>
        <w:pStyle w:val="Heading4"/>
      </w:pPr>
      <w:r>
        <w:t>Standards</w:t>
      </w:r>
    </w:p>
    <w:p w14:paraId="59C88E65" w14:textId="77777777" w:rsidR="006D539D" w:rsidRDefault="006D539D" w:rsidP="006D539D">
      <w:pPr>
        <w:pStyle w:val="BodyText"/>
      </w:pPr>
      <w:r>
        <w:t>Any reference to an Australian or international standard (AS, AS/NZS, IEC, IEEE, etc.) refers to the specified standard as last amended, unless the year of the standard is otherwise referenced.</w:t>
      </w:r>
    </w:p>
    <w:p w14:paraId="11A30FF8" w14:textId="77777777" w:rsidR="006D539D" w:rsidRDefault="006D539D" w:rsidP="008E5064">
      <w:pPr>
        <w:pStyle w:val="BodyText"/>
      </w:pPr>
    </w:p>
    <w:p w14:paraId="2788A89F" w14:textId="77777777" w:rsidR="008E5064" w:rsidRDefault="008E5064" w:rsidP="008E5064">
      <w:pPr>
        <w:pStyle w:val="BodyText"/>
      </w:pPr>
    </w:p>
    <w:p w14:paraId="0AC4E41F" w14:textId="77777777" w:rsidR="009C4439" w:rsidRDefault="009C4439" w:rsidP="00CD2930">
      <w:pPr>
        <w:pStyle w:val="Heading1"/>
        <w:numPr>
          <w:ilvl w:val="0"/>
          <w:numId w:val="0"/>
        </w:numPr>
        <w:spacing w:before="0"/>
        <w:sectPr w:rsidR="009C4439" w:rsidSect="008E5064">
          <w:type w:val="continuous"/>
          <w:pgSz w:w="11907" w:h="16839" w:code="9"/>
          <w:pgMar w:top="1134" w:right="1134" w:bottom="1134" w:left="1134" w:header="284" w:footer="284" w:gutter="0"/>
          <w:cols w:num="2" w:space="454"/>
          <w:noEndnote/>
          <w:docGrid w:linePitch="360"/>
        </w:sectPr>
      </w:pPr>
    </w:p>
    <w:p w14:paraId="32D363EB" w14:textId="1E71A950" w:rsidR="009C4439" w:rsidRPr="00637648" w:rsidRDefault="009C4439" w:rsidP="009C4439">
      <w:pPr>
        <w:pStyle w:val="Heading1"/>
        <w:numPr>
          <w:ilvl w:val="0"/>
          <w:numId w:val="0"/>
        </w:numPr>
        <w:spacing w:before="0"/>
      </w:pPr>
      <w:bookmarkStart w:id="49" w:name="_Toc225771238"/>
      <w:bookmarkStart w:id="50" w:name="OLE_LINK1"/>
      <w:bookmarkStart w:id="51" w:name="OLE_LINK2"/>
      <w:r w:rsidRPr="00637648">
        <w:rPr>
          <w:noProof/>
        </w:rPr>
        <w:lastRenderedPageBreak/>
        <w:drawing>
          <wp:anchor distT="0" distB="0" distL="114300" distR="114300" simplePos="0" relativeHeight="251658245" behindDoc="1" locked="0" layoutInCell="1" allowOverlap="1" wp14:anchorId="3AF46861" wp14:editId="4D5529F4">
            <wp:simplePos x="0" y="0"/>
            <wp:positionH relativeFrom="page">
              <wp:align>left</wp:align>
            </wp:positionH>
            <wp:positionV relativeFrom="page">
              <wp:align>top</wp:align>
            </wp:positionV>
            <wp:extent cx="7560000" cy="10693200"/>
            <wp:effectExtent l="0" t="0" r="3175" b="0"/>
            <wp:wrapNone/>
            <wp:docPr id="219860692" name="Section Divider Backgroun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40210" name="Section Divider Background">
                      <a:extLst>
                        <a:ext uri="{C183D7F6-B498-43B3-948B-1728B52AA6E4}">
                          <adec:decorative xmlns:adec="http://schemas.microsoft.com/office/drawing/2017/decorative" val="1"/>
                        </a:ext>
                      </a:extLst>
                    </pic:cNvPr>
                    <pic:cNvPicPr/>
                  </pic:nvPicPr>
                  <pic:blipFill>
                    <a:blip r:embed="rId31">
                      <a:extLst>
                        <a:ext uri="{28A0092B-C50C-407E-A947-70E740481C1C}">
                          <a14:useLocalDpi xmlns:a14="http://schemas.microsoft.com/office/drawing/2010/main" val="0"/>
                        </a:ext>
                      </a:extLst>
                    </a:blip>
                    <a:stretch>
                      <a:fillRect/>
                    </a:stretch>
                  </pic:blipFill>
                  <pic:spPr>
                    <a:xfrm>
                      <a:off x="0" y="0"/>
                      <a:ext cx="7560000" cy="10693200"/>
                    </a:xfrm>
                    <a:prstGeom prst="rect">
                      <a:avLst/>
                    </a:prstGeom>
                  </pic:spPr>
                </pic:pic>
              </a:graphicData>
            </a:graphic>
            <wp14:sizeRelH relativeFrom="margin">
              <wp14:pctWidth>0</wp14:pctWidth>
            </wp14:sizeRelH>
            <wp14:sizeRelV relativeFrom="margin">
              <wp14:pctHeight>0</wp14:pctHeight>
            </wp14:sizeRelV>
          </wp:anchor>
        </w:drawing>
      </w:r>
      <w:r w:rsidRPr="00637648">
        <w:t xml:space="preserve">Section </w:t>
      </w:r>
      <w:r>
        <w:t>3: Requirements for all solar PV rebates</w:t>
      </w:r>
      <w:bookmarkEnd w:id="49"/>
    </w:p>
    <w:p w14:paraId="6FCB17B2" w14:textId="477BBA8B" w:rsidR="009C4439" w:rsidRPr="009C4439" w:rsidRDefault="009C4439" w:rsidP="009C4439">
      <w:pPr>
        <w:rPr>
          <w:color w:val="201547" w:themeColor="text2"/>
          <w:sz w:val="24"/>
        </w:rPr>
      </w:pPr>
      <w:r w:rsidRPr="00CD2930">
        <w:rPr>
          <w:color w:val="201547" w:themeColor="text2"/>
          <w:sz w:val="24"/>
        </w:rPr>
        <w:t xml:space="preserve">This section lists requirements that retailers and installers, systems and products </w:t>
      </w:r>
      <w:r w:rsidRPr="00563EF7">
        <w:rPr>
          <w:b/>
          <w:color w:val="201547" w:themeColor="text2"/>
          <w:sz w:val="24"/>
        </w:rPr>
        <w:t xml:space="preserve">must satisfy </w:t>
      </w:r>
      <w:r w:rsidRPr="00CD2930">
        <w:rPr>
          <w:color w:val="201547" w:themeColor="text2"/>
          <w:sz w:val="24"/>
        </w:rPr>
        <w:t>across all solar PV rebate</w:t>
      </w:r>
      <w:r w:rsidR="00361EB9">
        <w:rPr>
          <w:color w:val="201547" w:themeColor="text2"/>
          <w:sz w:val="24"/>
        </w:rPr>
        <w:t>s</w:t>
      </w:r>
      <w:r w:rsidRPr="00CD2930">
        <w:rPr>
          <w:color w:val="201547" w:themeColor="text2"/>
          <w:sz w:val="24"/>
        </w:rPr>
        <w:t>. It also includes recommendations.</w:t>
      </w:r>
    </w:p>
    <w:p w14:paraId="5D5903D2" w14:textId="77777777" w:rsidR="009C4439" w:rsidRDefault="009C4439" w:rsidP="009C4439"/>
    <w:bookmarkEnd w:id="50"/>
    <w:bookmarkEnd w:id="51"/>
    <w:p w14:paraId="3E703C2C" w14:textId="77777777" w:rsidR="009C4439" w:rsidRDefault="009C4439" w:rsidP="00CD2930">
      <w:pPr>
        <w:pStyle w:val="Heading1"/>
        <w:numPr>
          <w:ilvl w:val="0"/>
          <w:numId w:val="0"/>
        </w:numPr>
        <w:spacing w:before="0"/>
        <w:sectPr w:rsidR="009C4439" w:rsidSect="009C4439">
          <w:pgSz w:w="11907" w:h="16839" w:code="9"/>
          <w:pgMar w:top="1134" w:right="1134" w:bottom="1134" w:left="1134" w:header="284" w:footer="284" w:gutter="0"/>
          <w:cols w:space="454"/>
          <w:noEndnote/>
          <w:docGrid w:linePitch="360"/>
        </w:sectPr>
      </w:pPr>
    </w:p>
    <w:p w14:paraId="59F3592D" w14:textId="77777777" w:rsidR="009C4439" w:rsidRDefault="009C4439" w:rsidP="00CD2930">
      <w:pPr>
        <w:pStyle w:val="Heading1"/>
        <w:numPr>
          <w:ilvl w:val="0"/>
          <w:numId w:val="0"/>
        </w:numPr>
        <w:spacing w:before="0"/>
        <w:sectPr w:rsidR="009C4439" w:rsidSect="009C4439">
          <w:pgSz w:w="11907" w:h="16839" w:code="9"/>
          <w:pgMar w:top="1134" w:right="1134" w:bottom="1134" w:left="1134" w:header="284" w:footer="284" w:gutter="0"/>
          <w:cols w:space="454"/>
          <w:noEndnote/>
          <w:docGrid w:linePitch="360"/>
        </w:sectPr>
      </w:pPr>
    </w:p>
    <w:p w14:paraId="6FD4FE16" w14:textId="2290BD5F" w:rsidR="007913EA" w:rsidRPr="007913EA" w:rsidRDefault="007913EA" w:rsidP="002F5263">
      <w:pPr>
        <w:pStyle w:val="Heading2"/>
        <w:numPr>
          <w:ilvl w:val="0"/>
          <w:numId w:val="0"/>
        </w:numPr>
      </w:pPr>
      <w:bookmarkStart w:id="52" w:name="_Toc225771239"/>
      <w:r w:rsidRPr="007913EA">
        <w:t>3.1 Solar PV retail business</w:t>
      </w:r>
      <w:r w:rsidR="002F5263">
        <w:t xml:space="preserve"> </w:t>
      </w:r>
      <w:r w:rsidRPr="007913EA">
        <w:t>and workforce requirements</w:t>
      </w:r>
      <w:bookmarkEnd w:id="52"/>
    </w:p>
    <w:p w14:paraId="5924914B" w14:textId="5A7B8D76" w:rsidR="007913EA" w:rsidRPr="007913EA" w:rsidRDefault="007913EA" w:rsidP="007913EA">
      <w:pPr>
        <w:pStyle w:val="BodyText"/>
      </w:pPr>
      <w:r w:rsidRPr="70C0C89D">
        <w:t>The following retail business and workforce requirements apply to all solar PV</w:t>
      </w:r>
      <w:r w:rsidR="00BC6FEB">
        <w:t xml:space="preserve"> </w:t>
      </w:r>
      <w:r w:rsidR="00212B39">
        <w:t>system</w:t>
      </w:r>
      <w:r w:rsidRPr="70C0C89D">
        <w:t xml:space="preserve"> rebate</w:t>
      </w:r>
      <w:r w:rsidR="0035404D">
        <w:t>s</w:t>
      </w:r>
      <w:r w:rsidRPr="70C0C89D">
        <w:t xml:space="preserve"> for owner-occupiers, renters </w:t>
      </w:r>
      <w:r w:rsidR="0051282A">
        <w:t xml:space="preserve">and </w:t>
      </w:r>
      <w:r w:rsidRPr="70C0C89D">
        <w:t xml:space="preserve">community housing. They aim to enhance safety and quality by maintaining rigorous standards and developing a level playing field within the industry. </w:t>
      </w:r>
    </w:p>
    <w:p w14:paraId="4403CE2F" w14:textId="5036F818" w:rsidR="007913EA" w:rsidRPr="007913EA" w:rsidRDefault="007913EA" w:rsidP="002F5263">
      <w:pPr>
        <w:pStyle w:val="Heading3"/>
        <w:numPr>
          <w:ilvl w:val="0"/>
          <w:numId w:val="0"/>
        </w:numPr>
      </w:pPr>
      <w:bookmarkStart w:id="53" w:name="_Toc225771240"/>
      <w:r w:rsidRPr="007913EA">
        <w:t xml:space="preserve">3.1.1 </w:t>
      </w:r>
      <w:r w:rsidR="00020578">
        <w:t>S</w:t>
      </w:r>
      <w:r w:rsidRPr="007913EA">
        <w:t>olar PV retailers – mandatory</w:t>
      </w:r>
      <w:r w:rsidR="002F5263">
        <w:t xml:space="preserve"> </w:t>
      </w:r>
      <w:r w:rsidRPr="007913EA">
        <w:t>retail business requirements</w:t>
      </w:r>
      <w:bookmarkEnd w:id="53"/>
    </w:p>
    <w:p w14:paraId="6109BF08" w14:textId="77777777" w:rsidR="007913EA" w:rsidRPr="007913EA" w:rsidRDefault="007913EA" w:rsidP="00396A14">
      <w:pPr>
        <w:pStyle w:val="Heading4"/>
      </w:pPr>
      <w:bookmarkStart w:id="54" w:name="_Toc189583761"/>
      <w:bookmarkStart w:id="55" w:name="_Toc189596203"/>
      <w:r w:rsidRPr="007913EA">
        <w:t>Signatory to the New Energy Tech Consumer Code</w:t>
      </w:r>
      <w:bookmarkEnd w:id="54"/>
      <w:bookmarkEnd w:id="55"/>
    </w:p>
    <w:p w14:paraId="4DF28D91" w14:textId="325744CF" w:rsidR="007913EA" w:rsidRPr="007913EA" w:rsidRDefault="007913EA" w:rsidP="007913EA">
      <w:pPr>
        <w:pStyle w:val="BodyText"/>
      </w:pPr>
      <w:r w:rsidRPr="70C0C89D">
        <w:rPr>
          <w:b/>
          <w:bCs/>
        </w:rPr>
        <w:t>Mandatory:</w:t>
      </w:r>
      <w:r w:rsidRPr="70C0C89D">
        <w:t xml:space="preserve"> </w:t>
      </w:r>
      <w:r w:rsidR="00D62A5D">
        <w:t>S</w:t>
      </w:r>
      <w:r w:rsidRPr="70C0C89D">
        <w:t>olar</w:t>
      </w:r>
      <w:r w:rsidR="00246EAC">
        <w:t xml:space="preserve"> PV</w:t>
      </w:r>
      <w:r w:rsidRPr="70C0C89D">
        <w:t xml:space="preserve"> retailers must be a signatory to the </w:t>
      </w:r>
      <w:hyperlink r:id="rId49" w:history="1">
        <w:r w:rsidRPr="00BA3761">
          <w:rPr>
            <w:rStyle w:val="Hyperlink"/>
          </w:rPr>
          <w:t>New Energy Tech Consumer Code</w:t>
        </w:r>
      </w:hyperlink>
      <w:r w:rsidRPr="70C0C89D">
        <w:t xml:space="preserve"> (NETCC) program administered by the Clean Energy Council (CEC) and maintain the status of NET Approved Seller in order to remain an authorised solar </w:t>
      </w:r>
      <w:r w:rsidR="00430017">
        <w:t xml:space="preserve">PV </w:t>
      </w:r>
      <w:r w:rsidRPr="70C0C89D">
        <w:t xml:space="preserve">retailer under the Solar Homes </w:t>
      </w:r>
      <w:r w:rsidR="00646C27">
        <w:t>P</w:t>
      </w:r>
      <w:r w:rsidRPr="70C0C89D">
        <w:t>rogram.</w:t>
      </w:r>
    </w:p>
    <w:p w14:paraId="6D2DD096" w14:textId="77777777" w:rsidR="007913EA" w:rsidRPr="00E01E57" w:rsidRDefault="007913EA" w:rsidP="007913EA">
      <w:pPr>
        <w:pStyle w:val="BodyText"/>
        <w:rPr>
          <w:b/>
          <w:bCs/>
        </w:rPr>
      </w:pPr>
      <w:r w:rsidRPr="00E01E57">
        <w:rPr>
          <w:b/>
          <w:bCs/>
        </w:rPr>
        <w:t xml:space="preserve">Why: </w:t>
      </w:r>
    </w:p>
    <w:p w14:paraId="11A7ED53" w14:textId="26324BB7" w:rsidR="007913EA" w:rsidRPr="007913EA" w:rsidRDefault="007913EA" w:rsidP="00F26FF2">
      <w:pPr>
        <w:pStyle w:val="ListBullet"/>
        <w:numPr>
          <w:ilvl w:val="0"/>
          <w:numId w:val="152"/>
        </w:numPr>
        <w:ind w:left="340"/>
      </w:pPr>
      <w:r w:rsidRPr="70C0C89D">
        <w:t>The NETCC replaces the Approved Solar Retailer Code of Conduct as a set of service standards and consumer protections that build on the previous Code, expanding it to new energy technology beyond solar to batteries, electric vehicle chargers and more.</w:t>
      </w:r>
    </w:p>
    <w:p w14:paraId="7248531B" w14:textId="15EA4796" w:rsidR="007913EA" w:rsidRPr="007913EA" w:rsidRDefault="007913EA" w:rsidP="00F26FF2">
      <w:pPr>
        <w:pStyle w:val="ListBullet"/>
        <w:numPr>
          <w:ilvl w:val="0"/>
          <w:numId w:val="152"/>
        </w:numPr>
        <w:ind w:left="340"/>
      </w:pPr>
      <w:r w:rsidRPr="007913EA">
        <w:t xml:space="preserve">The Code requires solar </w:t>
      </w:r>
      <w:r w:rsidR="00DF20BA">
        <w:t xml:space="preserve">PV </w:t>
      </w:r>
      <w:r w:rsidRPr="007913EA">
        <w:t>retailers to commit to quality service and stronger consumer protections than Australian Consumer Law and the national small-scale renewable energy certificate (STC) scheme provide for.</w:t>
      </w:r>
    </w:p>
    <w:p w14:paraId="5BA9175C" w14:textId="013BE0B7" w:rsidR="007913EA" w:rsidRPr="007913EA" w:rsidRDefault="007913EA" w:rsidP="00F26FF2">
      <w:pPr>
        <w:pStyle w:val="ListBullet"/>
        <w:numPr>
          <w:ilvl w:val="0"/>
          <w:numId w:val="152"/>
        </w:numPr>
        <w:ind w:left="340"/>
      </w:pPr>
      <w:r w:rsidRPr="007913EA">
        <w:t>New signatories to the NETCC undergo a stringent application process and are subject to a monitoring, compliance, and sanctions regime.</w:t>
      </w:r>
    </w:p>
    <w:p w14:paraId="00F21BA3" w14:textId="1AEEC21F" w:rsidR="007913EA" w:rsidRPr="007913EA" w:rsidRDefault="007913EA" w:rsidP="00F26FF2">
      <w:pPr>
        <w:pStyle w:val="ListBullet"/>
        <w:numPr>
          <w:ilvl w:val="0"/>
          <w:numId w:val="152"/>
        </w:numPr>
        <w:ind w:left="340"/>
      </w:pPr>
      <w:r w:rsidRPr="70C0C89D">
        <w:t xml:space="preserve">Becoming a NET Approved Seller and authorised solar </w:t>
      </w:r>
      <w:r w:rsidR="00DF20BA">
        <w:t xml:space="preserve">PV </w:t>
      </w:r>
      <w:r w:rsidRPr="70C0C89D">
        <w:t>retailer highlights a commitment to high standards across sales and marketing, quotes and contracts, delivery and installation, and warranties and support.</w:t>
      </w:r>
    </w:p>
    <w:p w14:paraId="631AEF50" w14:textId="260477F3" w:rsidR="007913EA" w:rsidRPr="007913EA" w:rsidRDefault="007913EA" w:rsidP="00F26FF2">
      <w:pPr>
        <w:pStyle w:val="ListBullet"/>
        <w:numPr>
          <w:ilvl w:val="0"/>
          <w:numId w:val="152"/>
        </w:numPr>
        <w:ind w:left="340"/>
      </w:pPr>
      <w:r w:rsidRPr="70C0C89D">
        <w:t>Administered by the CEC, the NETCC was initially approved by the ACCC and is governed by an independent council of industry and consumer bodies including Energy Consumers Australia, Consumer Action Law Centre and Energy Networks Australia. Compliance with and enforcement of the code is undertaken by an independent monitoring and compliance panel.</w:t>
      </w:r>
    </w:p>
    <w:p w14:paraId="1B5BCB9F" w14:textId="4A2EFCE0" w:rsidR="007913EA" w:rsidRPr="007913EA" w:rsidRDefault="007913EA" w:rsidP="00F26FF2">
      <w:pPr>
        <w:pStyle w:val="ListBullet"/>
        <w:numPr>
          <w:ilvl w:val="0"/>
          <w:numId w:val="152"/>
        </w:numPr>
        <w:ind w:left="340"/>
      </w:pPr>
      <w:r w:rsidRPr="007913EA">
        <w:t>More information:</w:t>
      </w:r>
    </w:p>
    <w:p w14:paraId="2B9F65DC" w14:textId="1F0AB7DE" w:rsidR="007913EA" w:rsidRPr="007913EA" w:rsidRDefault="007913EA" w:rsidP="00F26FF2">
      <w:pPr>
        <w:pStyle w:val="ListBullet2"/>
        <w:numPr>
          <w:ilvl w:val="1"/>
          <w:numId w:val="84"/>
        </w:numPr>
        <w:ind w:left="567" w:hanging="227"/>
      </w:pPr>
      <w:hyperlink r:id="rId50" w:history="1">
        <w:r w:rsidRPr="004814B5">
          <w:rPr>
            <w:rStyle w:val="Hyperlink"/>
          </w:rPr>
          <w:t>New Energy Tech Consumer Code</w:t>
        </w:r>
      </w:hyperlink>
    </w:p>
    <w:p w14:paraId="1D136D42" w14:textId="31340719" w:rsidR="007913EA" w:rsidRPr="007913EA" w:rsidRDefault="007913EA" w:rsidP="00F26FF2">
      <w:pPr>
        <w:pStyle w:val="ListBullet2"/>
        <w:numPr>
          <w:ilvl w:val="1"/>
          <w:numId w:val="84"/>
        </w:numPr>
        <w:ind w:left="567" w:hanging="227"/>
      </w:pPr>
      <w:hyperlink r:id="rId51" w:history="1">
        <w:r w:rsidRPr="00FB2D3C">
          <w:rPr>
            <w:rStyle w:val="Hyperlink"/>
          </w:rPr>
          <w:t>Become an authorised solar retailer or installer</w:t>
        </w:r>
      </w:hyperlink>
      <w:r w:rsidR="00D60082">
        <w:t>.</w:t>
      </w:r>
    </w:p>
    <w:p w14:paraId="4F3C785C" w14:textId="660343EA" w:rsidR="007913EA" w:rsidRPr="00594C49" w:rsidRDefault="007913EA" w:rsidP="00396A14">
      <w:pPr>
        <w:pStyle w:val="Heading4"/>
      </w:pPr>
      <w:bookmarkStart w:id="56" w:name="_Toc189583762"/>
      <w:bookmarkStart w:id="57" w:name="_Toc189596204"/>
      <w:r w:rsidRPr="00594C49">
        <w:t>Record of no prosecutions</w:t>
      </w:r>
      <w:bookmarkEnd w:id="56"/>
      <w:bookmarkEnd w:id="57"/>
    </w:p>
    <w:p w14:paraId="5DE23737" w14:textId="1FF11C60" w:rsidR="007913EA" w:rsidRPr="007913EA" w:rsidRDefault="007913EA" w:rsidP="007913EA">
      <w:pPr>
        <w:pStyle w:val="BodyText"/>
      </w:pPr>
      <w:r w:rsidRPr="00594C49">
        <w:rPr>
          <w:b/>
          <w:bCs/>
        </w:rPr>
        <w:t>Mandatory:</w:t>
      </w:r>
      <w:r w:rsidRPr="00594C49">
        <w:t xml:space="preserve"> </w:t>
      </w:r>
      <w:r w:rsidR="0094370B" w:rsidRPr="00594C49">
        <w:t>S</w:t>
      </w:r>
      <w:r w:rsidR="00371F43" w:rsidRPr="00594C49">
        <w:t xml:space="preserve">olar PV </w:t>
      </w:r>
      <w:r w:rsidR="00AD61E3" w:rsidRPr="00594C49">
        <w:t xml:space="preserve">retailers </w:t>
      </w:r>
      <w:r w:rsidR="00920AD5" w:rsidRPr="00594C49">
        <w:t>must have no</w:t>
      </w:r>
      <w:r w:rsidRPr="00594C49">
        <w:t xml:space="preserve"> prosecutions under the </w:t>
      </w:r>
      <w:hyperlink r:id="rId52" w:history="1">
        <w:r w:rsidRPr="00594C49">
          <w:rPr>
            <w:rStyle w:val="Hyperlink"/>
          </w:rPr>
          <w:t>Occupational Health and Safety Act 2004</w:t>
        </w:r>
      </w:hyperlink>
      <w:r w:rsidRPr="00594C49">
        <w:t xml:space="preserve"> and/or the </w:t>
      </w:r>
      <w:hyperlink r:id="rId53" w:history="1">
        <w:r w:rsidRPr="00594C49">
          <w:rPr>
            <w:rStyle w:val="Hyperlink"/>
          </w:rPr>
          <w:t>Occupational Health and Safety Regulations 2017</w:t>
        </w:r>
      </w:hyperlink>
      <w:r w:rsidRPr="00594C49">
        <w:t xml:space="preserve"> (or equivalent legislation/regulations in other Australian jurisdictions) resulting in a plea of guilty or a finding of guilt in the past three years.</w:t>
      </w:r>
    </w:p>
    <w:p w14:paraId="4A6D11FF" w14:textId="77777777" w:rsidR="007913EA" w:rsidRPr="007342B3" w:rsidRDefault="007913EA" w:rsidP="007913EA">
      <w:pPr>
        <w:pStyle w:val="BodyText"/>
        <w:rPr>
          <w:b/>
          <w:bCs/>
        </w:rPr>
      </w:pPr>
      <w:r w:rsidRPr="007342B3">
        <w:rPr>
          <w:b/>
          <w:bCs/>
        </w:rPr>
        <w:t>Why:</w:t>
      </w:r>
    </w:p>
    <w:p w14:paraId="55583562" w14:textId="7FDA42DF" w:rsidR="007913EA" w:rsidRPr="007913EA" w:rsidRDefault="007913EA" w:rsidP="00F26FF2">
      <w:pPr>
        <w:pStyle w:val="ListBullet"/>
        <w:numPr>
          <w:ilvl w:val="0"/>
          <w:numId w:val="152"/>
        </w:numPr>
        <w:ind w:left="340"/>
      </w:pPr>
      <w:r w:rsidRPr="007913EA">
        <w:t xml:space="preserve">Compliance with relevant occupational health and safety </w:t>
      </w:r>
      <w:r w:rsidR="007D2E55">
        <w:t>A</w:t>
      </w:r>
      <w:r w:rsidRPr="007913EA">
        <w:t>cts and regulations protect the health, safety and welfare of employees and other people at work.</w:t>
      </w:r>
    </w:p>
    <w:p w14:paraId="3404D0F6" w14:textId="73446776" w:rsidR="007913EA" w:rsidRPr="007913EA" w:rsidRDefault="007913EA" w:rsidP="00F26FF2">
      <w:pPr>
        <w:pStyle w:val="ListBullet"/>
        <w:numPr>
          <w:ilvl w:val="0"/>
          <w:numId w:val="152"/>
        </w:numPr>
        <w:ind w:left="340"/>
      </w:pPr>
      <w:r w:rsidRPr="007913EA">
        <w:t xml:space="preserve">Confirming compliance with relevant occupational health and safety </w:t>
      </w:r>
      <w:r w:rsidR="006B7FC2">
        <w:t>A</w:t>
      </w:r>
      <w:r w:rsidRPr="007913EA">
        <w:t>cts and regulations aims to ensure that the health and safety of employees and the public are not put at risk by work activities.</w:t>
      </w:r>
    </w:p>
    <w:p w14:paraId="18365D02" w14:textId="46B84B8D" w:rsidR="001E3124" w:rsidRPr="007913EA" w:rsidRDefault="00C974AA" w:rsidP="001E3124">
      <w:pPr>
        <w:pStyle w:val="Heading4"/>
      </w:pPr>
      <w:r>
        <w:t xml:space="preserve">***NEW*** </w:t>
      </w:r>
      <w:r w:rsidR="001E3124">
        <w:t>Effective supervision of apprentice electricians</w:t>
      </w:r>
    </w:p>
    <w:p w14:paraId="789AE153" w14:textId="5A3BD8AB" w:rsidR="001E3124" w:rsidRPr="007913EA" w:rsidRDefault="001E3124" w:rsidP="001E3124">
      <w:pPr>
        <w:pStyle w:val="BodyText"/>
      </w:pPr>
      <w:r w:rsidRPr="00913822">
        <w:rPr>
          <w:b/>
          <w:bCs/>
        </w:rPr>
        <w:t>Mandatory:</w:t>
      </w:r>
      <w:r w:rsidRPr="70C0C89D">
        <w:t xml:space="preserve"> </w:t>
      </w:r>
      <w:r>
        <w:t>Solar PV retailers must ensure th</w:t>
      </w:r>
      <w:r w:rsidR="008D54D4">
        <w:t xml:space="preserve">ey provide mandated levels of supervision of apprentice electricians under the </w:t>
      </w:r>
      <w:hyperlink r:id="rId54" w:history="1">
        <w:r w:rsidR="008D54D4" w:rsidRPr="002A59FE">
          <w:rPr>
            <w:rStyle w:val="Hyperlink"/>
          </w:rPr>
          <w:t>Electricity Safety Act 1988</w:t>
        </w:r>
      </w:hyperlink>
      <w:r w:rsidR="008D54D4">
        <w:t xml:space="preserve"> and the </w:t>
      </w:r>
      <w:hyperlink r:id="rId55" w:history="1">
        <w:r w:rsidR="008D54D4" w:rsidRPr="003E6434">
          <w:rPr>
            <w:rStyle w:val="Hyperlink"/>
          </w:rPr>
          <w:t>Electricity (General) Regulations</w:t>
        </w:r>
        <w:r w:rsidR="00AB7504" w:rsidRPr="003E6434">
          <w:rPr>
            <w:rStyle w:val="Hyperlink"/>
          </w:rPr>
          <w:t xml:space="preserve"> 2019</w:t>
        </w:r>
      </w:hyperlink>
      <w:r w:rsidR="00FC1563">
        <w:t>.</w:t>
      </w:r>
      <w:r w:rsidR="008D54D4">
        <w:t xml:space="preserve"> </w:t>
      </w:r>
    </w:p>
    <w:p w14:paraId="165943A7" w14:textId="77777777" w:rsidR="00FC1563" w:rsidRDefault="00FC1563" w:rsidP="00FC1563">
      <w:pPr>
        <w:pStyle w:val="BodyText"/>
        <w:rPr>
          <w:b/>
          <w:bCs/>
        </w:rPr>
      </w:pPr>
      <w:r w:rsidRPr="00E01E57">
        <w:rPr>
          <w:b/>
          <w:bCs/>
        </w:rPr>
        <w:t xml:space="preserve">Why: </w:t>
      </w:r>
    </w:p>
    <w:p w14:paraId="4F8BE251" w14:textId="7FFABA21" w:rsidR="00FC1563" w:rsidRDefault="00D75736" w:rsidP="00D75736">
      <w:pPr>
        <w:pStyle w:val="ListBullet"/>
        <w:numPr>
          <w:ilvl w:val="0"/>
          <w:numId w:val="152"/>
        </w:numPr>
        <w:ind w:left="340"/>
      </w:pPr>
      <w:r>
        <w:t xml:space="preserve">On 1 September 2025, </w:t>
      </w:r>
      <w:r w:rsidR="00E45CE4">
        <w:t>new requirements came into effect.</w:t>
      </w:r>
    </w:p>
    <w:p w14:paraId="522C6243" w14:textId="3775C454" w:rsidR="00E45CE4" w:rsidRDefault="00E45CE4" w:rsidP="00D75736">
      <w:pPr>
        <w:pStyle w:val="ListBullet"/>
        <w:numPr>
          <w:ilvl w:val="0"/>
          <w:numId w:val="152"/>
        </w:numPr>
        <w:ind w:left="340"/>
      </w:pPr>
      <w:r>
        <w:t>An empl</w:t>
      </w:r>
      <w:r w:rsidR="00A0378B">
        <w:t xml:space="preserve">oyer of an apprentice electrician is responsible for ensuring the quality </w:t>
      </w:r>
      <w:r w:rsidR="00AF580E">
        <w:t xml:space="preserve">of apprentice training, </w:t>
      </w:r>
      <w:r w:rsidR="00557C77">
        <w:t>and their safety and supervision.</w:t>
      </w:r>
    </w:p>
    <w:p w14:paraId="40C536A2" w14:textId="40258D8D" w:rsidR="00557C77" w:rsidRDefault="00557C77" w:rsidP="00D75736">
      <w:pPr>
        <w:pStyle w:val="ListBullet"/>
        <w:numPr>
          <w:ilvl w:val="0"/>
          <w:numId w:val="152"/>
        </w:numPr>
        <w:ind w:left="340"/>
      </w:pPr>
      <w:r>
        <w:t xml:space="preserve">Under the Electricity Safety Act and the Electricity Safety (General) Regulations, apprentice electricians are only </w:t>
      </w:r>
      <w:r w:rsidR="00964C95">
        <w:t>deem</w:t>
      </w:r>
      <w:r w:rsidR="00FE135F">
        <w:t>e</w:t>
      </w:r>
      <w:r w:rsidR="00964C95">
        <w:t>d licensed to carry out electrical installation work when working under effective supervision</w:t>
      </w:r>
      <w:r w:rsidR="00845F4A">
        <w:t xml:space="preserve"> and</w:t>
      </w:r>
      <w:r w:rsidR="00041E6B">
        <w:t xml:space="preserve"> with a training contract under the Education and Training Reform Act.</w:t>
      </w:r>
    </w:p>
    <w:p w14:paraId="34911682" w14:textId="2B88E9E6" w:rsidR="00405438" w:rsidRPr="005A6510" w:rsidRDefault="00405438" w:rsidP="005A6510">
      <w:pPr>
        <w:pStyle w:val="ListBullet"/>
        <w:numPr>
          <w:ilvl w:val="0"/>
          <w:numId w:val="152"/>
        </w:numPr>
        <w:ind w:left="340"/>
      </w:pPr>
      <w:r>
        <w:t>For</w:t>
      </w:r>
      <w:r w:rsidR="00100330">
        <w:t xml:space="preserve"> more information and to download the Apprentice Supervision Requirements, see:</w:t>
      </w:r>
      <w:r w:rsidR="00284C48">
        <w:t xml:space="preserve"> </w:t>
      </w:r>
      <w:hyperlink r:id="rId56" w:history="1">
        <w:r w:rsidRPr="004F580D">
          <w:rPr>
            <w:rStyle w:val="Hyperlink"/>
            <w:lang w:val="en-US"/>
          </w:rPr>
          <w:t>Requirements for the effective supervision of apprentice electricians | Energy Safe Victoria</w:t>
        </w:r>
      </w:hyperlink>
      <w:r w:rsidR="00653248">
        <w:t>.</w:t>
      </w:r>
    </w:p>
    <w:p w14:paraId="37D13779" w14:textId="2B0C345B" w:rsidR="007913EA" w:rsidRPr="007913EA" w:rsidRDefault="007913EA" w:rsidP="00913822">
      <w:pPr>
        <w:pStyle w:val="Heading4"/>
      </w:pPr>
      <w:r w:rsidRPr="00744288">
        <w:t>Completion of accredited</w:t>
      </w:r>
      <w:r w:rsidRPr="007913EA">
        <w:t xml:space="preserve"> safety trainin</w:t>
      </w:r>
      <w:r w:rsidRPr="00913822">
        <w:t>g</w:t>
      </w:r>
    </w:p>
    <w:p w14:paraId="7049E915" w14:textId="27A9CEEC" w:rsidR="007913EA" w:rsidRPr="007913EA" w:rsidRDefault="007913EA" w:rsidP="00913822">
      <w:pPr>
        <w:pStyle w:val="BodyText"/>
      </w:pPr>
      <w:r w:rsidRPr="00913822">
        <w:rPr>
          <w:b/>
          <w:bCs/>
        </w:rPr>
        <w:lastRenderedPageBreak/>
        <w:t>Mandatory:</w:t>
      </w:r>
      <w:r w:rsidRPr="70C0C89D">
        <w:t xml:space="preserve"> </w:t>
      </w:r>
      <w:r w:rsidR="0094370B">
        <w:t>S</w:t>
      </w:r>
      <w:r w:rsidR="00D43577">
        <w:t xml:space="preserve">olar PV retailers must </w:t>
      </w:r>
      <w:r w:rsidR="0044584F">
        <w:t xml:space="preserve">confirm </w:t>
      </w:r>
      <w:r w:rsidR="000E5DD2">
        <w:t xml:space="preserve">that </w:t>
      </w:r>
      <w:r w:rsidRPr="70C0C89D">
        <w:t xml:space="preserve">all </w:t>
      </w:r>
      <w:r w:rsidR="000E5DD2">
        <w:t>their</w:t>
      </w:r>
      <w:r w:rsidRPr="70C0C89D">
        <w:t xml:space="preserve"> workers engaged to install solar PV systems have attained:</w:t>
      </w:r>
    </w:p>
    <w:p w14:paraId="5E7FB972" w14:textId="588DE8B9" w:rsidR="007913EA" w:rsidRPr="003E6434" w:rsidRDefault="007913EA" w:rsidP="00F26FF2">
      <w:pPr>
        <w:pStyle w:val="ListBullet"/>
        <w:numPr>
          <w:ilvl w:val="0"/>
          <w:numId w:val="152"/>
        </w:numPr>
        <w:ind w:left="340"/>
      </w:pPr>
      <w:r w:rsidRPr="00391526">
        <w:rPr>
          <w:i/>
          <w:iCs/>
        </w:rPr>
        <w:t>CPCWHS1001</w:t>
      </w:r>
      <w:r w:rsidRPr="003E6434">
        <w:rPr>
          <w:i/>
        </w:rPr>
        <w:t xml:space="preserve"> Prepare to work safely in the construction industry</w:t>
      </w:r>
      <w:r w:rsidRPr="003E6434">
        <w:t xml:space="preserve"> accredited unit of competency (White Card/construction induction card</w:t>
      </w:r>
      <w:r w:rsidR="006E32DE">
        <w:t xml:space="preserve">, previously obtained </w:t>
      </w:r>
      <w:r w:rsidR="006E32DE" w:rsidRPr="005A6510">
        <w:rPr>
          <w:i/>
          <w:iCs/>
        </w:rPr>
        <w:t>CPCCW</w:t>
      </w:r>
      <w:r w:rsidR="00347DCB" w:rsidRPr="005A6510">
        <w:rPr>
          <w:i/>
          <w:iCs/>
        </w:rPr>
        <w:t>HS1001 Prepare to work safely in the construction industry</w:t>
      </w:r>
      <w:r w:rsidR="00347DCB">
        <w:t xml:space="preserve"> accredited unit of comp</w:t>
      </w:r>
      <w:r w:rsidR="00906516">
        <w:t>e</w:t>
      </w:r>
      <w:r w:rsidR="00347DCB">
        <w:t>te</w:t>
      </w:r>
      <w:r w:rsidR="00906516">
        <w:t>n</w:t>
      </w:r>
      <w:r w:rsidR="00347DCB">
        <w:t>cy</w:t>
      </w:r>
      <w:r w:rsidR="00906516">
        <w:t xml:space="preserve"> is still valid</w:t>
      </w:r>
      <w:r w:rsidRPr="003E6434">
        <w:t>).</w:t>
      </w:r>
    </w:p>
    <w:p w14:paraId="64FA3D21" w14:textId="41AA50E7" w:rsidR="007913EA" w:rsidRPr="003E6434" w:rsidRDefault="007913EA" w:rsidP="00F26FF2">
      <w:pPr>
        <w:pStyle w:val="ListBullet"/>
        <w:numPr>
          <w:ilvl w:val="0"/>
          <w:numId w:val="152"/>
        </w:numPr>
        <w:ind w:left="340"/>
      </w:pPr>
      <w:r w:rsidRPr="003E6434">
        <w:rPr>
          <w:i/>
        </w:rPr>
        <w:t>VU23631 Work safely on roofs with renewable energy systems</w:t>
      </w:r>
      <w:r w:rsidRPr="003E6434">
        <w:t xml:space="preserve"> unit certification (previously obtained </w:t>
      </w:r>
      <w:r w:rsidRPr="003E6434">
        <w:rPr>
          <w:i/>
        </w:rPr>
        <w:t xml:space="preserve">VU22744 Work </w:t>
      </w:r>
      <w:r w:rsidR="00F31DCD" w:rsidRPr="003E6434">
        <w:rPr>
          <w:i/>
        </w:rPr>
        <w:t>s</w:t>
      </w:r>
      <w:r w:rsidRPr="003E6434">
        <w:rPr>
          <w:i/>
        </w:rPr>
        <w:t xml:space="preserve">afely in the </w:t>
      </w:r>
      <w:r w:rsidR="00F31DCD" w:rsidRPr="003E6434">
        <w:rPr>
          <w:i/>
        </w:rPr>
        <w:t>s</w:t>
      </w:r>
      <w:r w:rsidRPr="003E6434">
        <w:rPr>
          <w:i/>
        </w:rPr>
        <w:t>olar industry</w:t>
      </w:r>
      <w:r w:rsidRPr="003E6434">
        <w:t xml:space="preserve"> accredited unit of competency is still valid).</w:t>
      </w:r>
    </w:p>
    <w:p w14:paraId="6F07F859" w14:textId="6D06FE8C" w:rsidR="007913EA" w:rsidRPr="007913EA" w:rsidRDefault="007913EA" w:rsidP="007913EA">
      <w:pPr>
        <w:pStyle w:val="BodyText"/>
      </w:pPr>
      <w:r w:rsidRPr="007913EA">
        <w:t xml:space="preserve">See </w:t>
      </w:r>
      <w:hyperlink r:id="rId57" w:history="1">
        <w:r w:rsidRPr="00E55D09">
          <w:rPr>
            <w:rStyle w:val="Hyperlink"/>
          </w:rPr>
          <w:t>Work safely in the solar industry</w:t>
        </w:r>
      </w:hyperlink>
      <w:r w:rsidR="003B7298">
        <w:t>.</w:t>
      </w:r>
    </w:p>
    <w:p w14:paraId="1FCF549D" w14:textId="77777777" w:rsidR="007913EA" w:rsidRPr="007342B3" w:rsidRDefault="007913EA" w:rsidP="007913EA">
      <w:pPr>
        <w:pStyle w:val="BodyText"/>
        <w:rPr>
          <w:b/>
          <w:bCs/>
        </w:rPr>
      </w:pPr>
      <w:r w:rsidRPr="007342B3">
        <w:rPr>
          <w:b/>
          <w:bCs/>
        </w:rPr>
        <w:t>Why:</w:t>
      </w:r>
    </w:p>
    <w:p w14:paraId="6FEDBC43" w14:textId="691A010A" w:rsidR="007913EA" w:rsidRPr="007913EA" w:rsidRDefault="00152FF8" w:rsidP="00F26FF2">
      <w:pPr>
        <w:pStyle w:val="ListBullet"/>
        <w:numPr>
          <w:ilvl w:val="0"/>
          <w:numId w:val="152"/>
        </w:numPr>
        <w:ind w:left="340"/>
      </w:pPr>
      <w:r>
        <w:t>R</w:t>
      </w:r>
      <w:r w:rsidR="007913EA" w:rsidRPr="70C0C89D">
        <w:t>etailers are responsible for ensuring workers are appropriately trained to perform high-risk work.</w:t>
      </w:r>
    </w:p>
    <w:p w14:paraId="0E5C3D25" w14:textId="0CC09770" w:rsidR="007913EA" w:rsidRDefault="007913EA" w:rsidP="00F26FF2">
      <w:pPr>
        <w:pStyle w:val="ListBullet"/>
        <w:numPr>
          <w:ilvl w:val="0"/>
          <w:numId w:val="152"/>
        </w:numPr>
        <w:ind w:left="340"/>
      </w:pPr>
      <w:r w:rsidRPr="70C0C89D">
        <w:t xml:space="preserve">Retailers must perform due diligence to ensure all workers meet the regulated and contractual requirements of participating in the Solar Homes </w:t>
      </w:r>
      <w:r w:rsidR="00E55D09">
        <w:t>P</w:t>
      </w:r>
      <w:r w:rsidRPr="70C0C89D">
        <w:t>rogram.</w:t>
      </w:r>
    </w:p>
    <w:p w14:paraId="04B36026" w14:textId="254D24A6" w:rsidR="00C54F68" w:rsidRPr="007913EA" w:rsidRDefault="0021396C" w:rsidP="00C54F68">
      <w:pPr>
        <w:pStyle w:val="Heading4"/>
      </w:pPr>
      <w:r>
        <w:br w:type="column"/>
      </w:r>
      <w:r w:rsidR="00C54F68" w:rsidRPr="70C0C89D">
        <w:t>Completion of specific training and/or mentoring identified by Solar Victoria</w:t>
      </w:r>
    </w:p>
    <w:p w14:paraId="707C4B46" w14:textId="5725DD85" w:rsidR="00C54F68" w:rsidRPr="007913EA" w:rsidRDefault="00C54F68" w:rsidP="00C54F68">
      <w:pPr>
        <w:pStyle w:val="BodyText"/>
      </w:pPr>
      <w:r w:rsidRPr="0053574B">
        <w:rPr>
          <w:b/>
          <w:bCs/>
        </w:rPr>
        <w:t>Mandatory:</w:t>
      </w:r>
      <w:r w:rsidRPr="007913EA">
        <w:t xml:space="preserve"> </w:t>
      </w:r>
      <w:r>
        <w:t>Solar PV retailers must confirm that</w:t>
      </w:r>
      <w:r w:rsidRPr="007913EA">
        <w:t xml:space="preserve"> all </w:t>
      </w:r>
      <w:r>
        <w:t xml:space="preserve">their </w:t>
      </w:r>
      <w:r w:rsidRPr="007913EA">
        <w:t>workers engaged to install systems have successfully completed training and/or mentoring as required by Solar Victoria from time to time.</w:t>
      </w:r>
    </w:p>
    <w:p w14:paraId="6B60A27B" w14:textId="77777777" w:rsidR="00C54F68" w:rsidRPr="0053574B" w:rsidRDefault="00C54F68" w:rsidP="00C54F68">
      <w:pPr>
        <w:pStyle w:val="BodyText"/>
        <w:rPr>
          <w:b/>
          <w:bCs/>
        </w:rPr>
      </w:pPr>
      <w:r w:rsidRPr="0053574B">
        <w:rPr>
          <w:b/>
          <w:bCs/>
        </w:rPr>
        <w:t>Why:</w:t>
      </w:r>
    </w:p>
    <w:p w14:paraId="754631CE" w14:textId="62B008C3" w:rsidR="00C54F68" w:rsidRPr="007913EA" w:rsidRDefault="00C54F68" w:rsidP="00C54F68">
      <w:pPr>
        <w:pStyle w:val="ListBullet"/>
        <w:numPr>
          <w:ilvl w:val="0"/>
          <w:numId w:val="152"/>
        </w:numPr>
        <w:ind w:left="340"/>
      </w:pPr>
      <w:r>
        <w:t>T</w:t>
      </w:r>
      <w:r w:rsidRPr="70C0C89D">
        <w:t xml:space="preserve">raining and mentoring </w:t>
      </w:r>
      <w:r>
        <w:t>mandated by Solar Victoria is/will be</w:t>
      </w:r>
      <w:r w:rsidRPr="70C0C89D">
        <w:t xml:space="preserve"> industry validated and customised for the solar industry in consultation with subject matter experts.</w:t>
      </w:r>
    </w:p>
    <w:p w14:paraId="20F1A60C" w14:textId="72CDC49A" w:rsidR="00C54F68" w:rsidRPr="007913EA" w:rsidRDefault="00C54F68" w:rsidP="00C54F68">
      <w:pPr>
        <w:pStyle w:val="ListBullet"/>
        <w:numPr>
          <w:ilvl w:val="0"/>
          <w:numId w:val="152"/>
        </w:numPr>
        <w:ind w:left="340"/>
      </w:pPr>
      <w:r w:rsidRPr="007913EA">
        <w:t>Training and mentoring mandated by Solar Victoria will be available to complete prior to the mandatory completion date set by Solar Victoria for each module.</w:t>
      </w:r>
    </w:p>
    <w:p w14:paraId="717BD7B9" w14:textId="164D0BB1" w:rsidR="00C54F68" w:rsidRDefault="00C54F68" w:rsidP="00C54F68">
      <w:pPr>
        <w:pStyle w:val="ListBullet"/>
        <w:numPr>
          <w:ilvl w:val="0"/>
          <w:numId w:val="152"/>
        </w:numPr>
        <w:ind w:left="340"/>
      </w:pPr>
      <w:r w:rsidRPr="70C0C89D">
        <w:t xml:space="preserve">Solar Victoria will provide reasonable notice of mandatory training and/or mentoring on its website at </w:t>
      </w:r>
      <w:hyperlink r:id="rId58" w:history="1">
        <w:r w:rsidRPr="006E75DB">
          <w:rPr>
            <w:rStyle w:val="Hyperlink"/>
          </w:rPr>
          <w:t>Training and Workforce Development</w:t>
        </w:r>
      </w:hyperlink>
      <w:r w:rsidRPr="70C0C89D">
        <w:t>.</w:t>
      </w:r>
    </w:p>
    <w:p w14:paraId="494CDB00" w14:textId="2CE01283" w:rsidR="009C58BD" w:rsidRPr="00A43361" w:rsidRDefault="009C58BD" w:rsidP="00A43361">
      <w:pPr>
        <w:pStyle w:val="Heading4"/>
      </w:pPr>
      <w:bookmarkStart w:id="58" w:name="_Toc189583766"/>
      <w:bookmarkStart w:id="59" w:name="_Toc189596208"/>
      <w:r w:rsidRPr="00A43361">
        <w:t>Ban on telemarketing and door-to-door sales</w:t>
      </w:r>
      <w:bookmarkEnd w:id="58"/>
      <w:bookmarkEnd w:id="59"/>
      <w:r w:rsidRPr="00A43361">
        <w:t xml:space="preserve"> </w:t>
      </w:r>
    </w:p>
    <w:p w14:paraId="247A702F" w14:textId="5C4DA232" w:rsidR="009C58BD" w:rsidRPr="007913EA" w:rsidRDefault="009C58BD" w:rsidP="00A43361">
      <w:pPr>
        <w:pStyle w:val="BodyText"/>
      </w:pPr>
      <w:r w:rsidRPr="00A43361">
        <w:rPr>
          <w:b/>
          <w:bCs/>
        </w:rPr>
        <w:t>Mandatory:</w:t>
      </w:r>
      <w:r w:rsidRPr="00A43361">
        <w:t xml:space="preserve"> Solar PV retailers, or parties acting on behalf of the retailer, must not conduct sales of eligible systems as part of the Solar Homes program using door-to-door or telemarketing sales techniques.</w:t>
      </w:r>
    </w:p>
    <w:p w14:paraId="082E851B" w14:textId="77777777" w:rsidR="009C58BD" w:rsidRPr="007913EA" w:rsidRDefault="009C58BD" w:rsidP="009C58BD">
      <w:pPr>
        <w:pStyle w:val="BodyText"/>
      </w:pPr>
      <w:r w:rsidRPr="007913EA">
        <w:t>The ban:</w:t>
      </w:r>
    </w:p>
    <w:p w14:paraId="7BB521F7" w14:textId="5662D583" w:rsidR="009C58BD" w:rsidRPr="007913EA" w:rsidRDefault="009C58BD" w:rsidP="009C58BD">
      <w:pPr>
        <w:pStyle w:val="ListBullet"/>
        <w:numPr>
          <w:ilvl w:val="0"/>
          <w:numId w:val="152"/>
        </w:numPr>
        <w:ind w:left="340"/>
      </w:pPr>
      <w:r w:rsidRPr="007913EA">
        <w:t>prohibits ‘cold-call’ telemarketing and door-to-door sales techniques to all types of consumers</w:t>
      </w:r>
      <w:r w:rsidR="002D426E">
        <w:t>.</w:t>
      </w:r>
    </w:p>
    <w:p w14:paraId="6EE4F3AB" w14:textId="02252A2D" w:rsidR="009C58BD" w:rsidRPr="007913EA" w:rsidRDefault="009C58BD" w:rsidP="009C58BD">
      <w:pPr>
        <w:pStyle w:val="ListBullet"/>
        <w:numPr>
          <w:ilvl w:val="0"/>
          <w:numId w:val="152"/>
        </w:numPr>
        <w:ind w:left="340"/>
      </w:pPr>
      <w:r w:rsidRPr="70C0C89D">
        <w:t>prohibits telemarketing and door-to-door sales to prospective or previous customers from being outsourced to contractors or marketing companies</w:t>
      </w:r>
      <w:r w:rsidR="002D426E">
        <w:t>.</w:t>
      </w:r>
    </w:p>
    <w:p w14:paraId="6064D989" w14:textId="20C25DEE" w:rsidR="009C58BD" w:rsidRPr="007913EA" w:rsidRDefault="009C58BD" w:rsidP="009C58BD">
      <w:pPr>
        <w:pStyle w:val="ListBullet"/>
        <w:numPr>
          <w:ilvl w:val="0"/>
          <w:numId w:val="152"/>
        </w:numPr>
        <w:ind w:left="340"/>
      </w:pPr>
      <w:r w:rsidRPr="70C0C89D">
        <w:t xml:space="preserve">only permits marketing or sales calls at the request of the consumer or with their express permission, and only within three months or a timeline specified when the consumer opts into calls, and only in accordance with the </w:t>
      </w:r>
      <w:hyperlink r:id="rId59" w:history="1">
        <w:r w:rsidRPr="00B207D0">
          <w:rPr>
            <w:rStyle w:val="Hyperlink"/>
          </w:rPr>
          <w:t>New Energy Tech Consumer Code</w:t>
        </w:r>
      </w:hyperlink>
      <w:r w:rsidR="002D426E">
        <w:t>.</w:t>
      </w:r>
    </w:p>
    <w:p w14:paraId="17FA44B3" w14:textId="2954464F" w:rsidR="009C58BD" w:rsidRPr="007913EA" w:rsidRDefault="009C58BD" w:rsidP="009C58BD">
      <w:pPr>
        <w:pStyle w:val="ListBullet"/>
        <w:numPr>
          <w:ilvl w:val="0"/>
          <w:numId w:val="152"/>
        </w:numPr>
        <w:ind w:left="340"/>
      </w:pPr>
      <w:r w:rsidRPr="70C0C89D">
        <w:t xml:space="preserve">permits calls to notify a previous customer of a product </w:t>
      </w:r>
      <w:r w:rsidRPr="00E0384E">
        <w:t>fault</w:t>
      </w:r>
      <w:r w:rsidRPr="70C0C89D">
        <w:t xml:space="preserve"> or recall that affects them.</w:t>
      </w:r>
    </w:p>
    <w:p w14:paraId="772A3807" w14:textId="77777777" w:rsidR="009C58BD" w:rsidRPr="00BD2C67" w:rsidRDefault="009C58BD" w:rsidP="009C58BD">
      <w:pPr>
        <w:pStyle w:val="BodyText"/>
        <w:rPr>
          <w:b/>
          <w:bCs/>
        </w:rPr>
      </w:pPr>
      <w:r w:rsidRPr="00BD2C67">
        <w:rPr>
          <w:b/>
          <w:bCs/>
        </w:rPr>
        <w:t xml:space="preserve">Why: </w:t>
      </w:r>
    </w:p>
    <w:p w14:paraId="29B45CCE" w14:textId="211A1EFD" w:rsidR="009C58BD" w:rsidRPr="007913EA" w:rsidRDefault="009C58BD" w:rsidP="009C58BD">
      <w:pPr>
        <w:pStyle w:val="ListBullet"/>
        <w:numPr>
          <w:ilvl w:val="0"/>
          <w:numId w:val="152"/>
        </w:numPr>
        <w:ind w:left="340"/>
      </w:pPr>
      <w:r w:rsidRPr="007913EA">
        <w:t>T</w:t>
      </w:r>
      <w:r>
        <w:t>his</w:t>
      </w:r>
      <w:r w:rsidRPr="007913EA">
        <w:t xml:space="preserve"> protect</w:t>
      </w:r>
      <w:r>
        <w:t>s</w:t>
      </w:r>
      <w:r w:rsidRPr="007913EA">
        <w:t xml:space="preserve"> consumers, particular</w:t>
      </w:r>
      <w:r>
        <w:t>ly</w:t>
      </w:r>
      <w:r w:rsidRPr="007913EA">
        <w:t xml:space="preserve"> vulnerable cohorts, from persistent, unsolicited or nuisance calls and pressure sales tactics.</w:t>
      </w:r>
    </w:p>
    <w:p w14:paraId="075912D9" w14:textId="0223A508" w:rsidR="009C58BD" w:rsidRPr="007913EA" w:rsidRDefault="009C58BD" w:rsidP="009C58BD">
      <w:pPr>
        <w:pStyle w:val="ListBullet"/>
        <w:numPr>
          <w:ilvl w:val="0"/>
          <w:numId w:val="152"/>
        </w:numPr>
        <w:ind w:left="340"/>
      </w:pPr>
      <w:r>
        <w:t>This p</w:t>
      </w:r>
      <w:r w:rsidRPr="70C0C89D">
        <w:t>revents contacting consumers who are listed on the ‘Do Not Call Register’.</w:t>
      </w:r>
    </w:p>
    <w:p w14:paraId="7F34B14C" w14:textId="1B138584" w:rsidR="009C58BD" w:rsidRPr="007913EA" w:rsidRDefault="009C58BD" w:rsidP="009C58BD">
      <w:pPr>
        <w:pStyle w:val="ListBullet"/>
        <w:numPr>
          <w:ilvl w:val="0"/>
          <w:numId w:val="152"/>
        </w:numPr>
        <w:ind w:left="340"/>
      </w:pPr>
      <w:r>
        <w:t>This a</w:t>
      </w:r>
      <w:r w:rsidRPr="007913EA">
        <w:t xml:space="preserve">ligns with the </w:t>
      </w:r>
      <w:r w:rsidRPr="00D068DF">
        <w:t>Victorian</w:t>
      </w:r>
      <w:r w:rsidRPr="007913EA">
        <w:t xml:space="preserve"> Energy Upgrades program marketing ban administered by the Essential Services Commission.</w:t>
      </w:r>
    </w:p>
    <w:p w14:paraId="23829FBB" w14:textId="36638084" w:rsidR="009C58BD" w:rsidRPr="007913EA" w:rsidRDefault="009C58BD" w:rsidP="009C58BD">
      <w:pPr>
        <w:pStyle w:val="ListBullet"/>
        <w:numPr>
          <w:ilvl w:val="0"/>
          <w:numId w:val="152"/>
        </w:numPr>
        <w:ind w:left="340"/>
      </w:pPr>
      <w:r w:rsidRPr="007913EA">
        <w:lastRenderedPageBreak/>
        <w:t>T</w:t>
      </w:r>
      <w:r>
        <w:t>his</w:t>
      </w:r>
      <w:r w:rsidRPr="007913EA">
        <w:t xml:space="preserve"> prevent</w:t>
      </w:r>
      <w:r>
        <w:t>s</w:t>
      </w:r>
      <w:r w:rsidRPr="007913EA">
        <w:t xml:space="preserve"> reputational harm </w:t>
      </w:r>
      <w:r>
        <w:t>t</w:t>
      </w:r>
      <w:r w:rsidRPr="007913EA">
        <w:t xml:space="preserve">o the Solar Homes </w:t>
      </w:r>
      <w:r>
        <w:t>P</w:t>
      </w:r>
      <w:r w:rsidRPr="007913EA">
        <w:t>rogram by being associated with nuisance telemarketing and door-to-door marketing techniques.</w:t>
      </w:r>
    </w:p>
    <w:p w14:paraId="65368ACB" w14:textId="22461249" w:rsidR="009C58BD" w:rsidRPr="007913EA" w:rsidRDefault="009C58BD" w:rsidP="009C58BD">
      <w:pPr>
        <w:pStyle w:val="BodyText"/>
      </w:pPr>
      <w:r w:rsidRPr="70C0C89D">
        <w:t xml:space="preserve">Note: the telemarketing prohibition came into effect under the Solar Homes </w:t>
      </w:r>
      <w:r>
        <w:t>p</w:t>
      </w:r>
      <w:r w:rsidRPr="70C0C89D">
        <w:t xml:space="preserve">rogram on 1 May 2024 and door-to-door sales prohibition commenced on 1 September 2021 via the Retailer Terms and Conditions (see </w:t>
      </w:r>
      <w:hyperlink r:id="rId60" w:anchor="instruction-issued-30-april-2024-%E2%80%93-telemarketing-prohibition" w:history="1">
        <w:r w:rsidRPr="00EB24BB">
          <w:rPr>
            <w:rStyle w:val="Hyperlink"/>
          </w:rPr>
          <w:t>Instruction issued 30 April 2024</w:t>
        </w:r>
      </w:hyperlink>
      <w:r w:rsidRPr="70C0C89D">
        <w:t>).</w:t>
      </w:r>
    </w:p>
    <w:p w14:paraId="03A27003" w14:textId="77777777" w:rsidR="007913EA" w:rsidRPr="007913EA" w:rsidRDefault="007913EA" w:rsidP="00E01E57">
      <w:pPr>
        <w:pStyle w:val="Heading4"/>
      </w:pPr>
      <w:bookmarkStart w:id="60" w:name="_Toc189583763"/>
      <w:bookmarkStart w:id="61" w:name="_Toc189596205"/>
      <w:r w:rsidRPr="007913EA">
        <w:t>Recording of serial numbers</w:t>
      </w:r>
      <w:bookmarkEnd w:id="60"/>
      <w:bookmarkEnd w:id="61"/>
    </w:p>
    <w:p w14:paraId="09AFE614" w14:textId="536F453E" w:rsidR="007913EA" w:rsidRPr="007913EA" w:rsidRDefault="007913EA" w:rsidP="007913EA">
      <w:pPr>
        <w:pStyle w:val="BodyText"/>
      </w:pPr>
      <w:r w:rsidRPr="70C0C89D">
        <w:rPr>
          <w:b/>
          <w:bCs/>
        </w:rPr>
        <w:t>Mandatory</w:t>
      </w:r>
      <w:r w:rsidRPr="70C0C89D">
        <w:t xml:space="preserve">: </w:t>
      </w:r>
      <w:r w:rsidR="0094370B">
        <w:t>S</w:t>
      </w:r>
      <w:r w:rsidRPr="70C0C89D">
        <w:t xml:space="preserve">olar PV retailers must maintain a record of all eligible </w:t>
      </w:r>
      <w:r w:rsidR="00E22200">
        <w:t xml:space="preserve">solar PV </w:t>
      </w:r>
      <w:r w:rsidRPr="70C0C89D">
        <w:t xml:space="preserve">systems installed under the Solar Homes </w:t>
      </w:r>
      <w:r w:rsidR="002D44B7">
        <w:t>P</w:t>
      </w:r>
      <w:r w:rsidRPr="70C0C89D">
        <w:t xml:space="preserve">rogram. The record shall include the make, model, serial numbers, the time, date, and address of installation, for </w:t>
      </w:r>
      <w:r w:rsidR="00312B87">
        <w:t>each</w:t>
      </w:r>
      <w:r w:rsidRPr="70C0C89D">
        <w:t xml:space="preserve"> system.</w:t>
      </w:r>
    </w:p>
    <w:p w14:paraId="3C1A4F94" w14:textId="77777777" w:rsidR="007913EA" w:rsidRPr="007913EA" w:rsidRDefault="007913EA" w:rsidP="007913EA">
      <w:pPr>
        <w:pStyle w:val="BodyText"/>
      </w:pPr>
      <w:r w:rsidRPr="007913EA">
        <w:t>The records must be made available to Solar Victoria upon request.</w:t>
      </w:r>
    </w:p>
    <w:p w14:paraId="586BB116" w14:textId="77777777" w:rsidR="007913EA" w:rsidRPr="007342B3" w:rsidRDefault="007913EA" w:rsidP="007913EA">
      <w:pPr>
        <w:pStyle w:val="BodyText"/>
        <w:rPr>
          <w:b/>
          <w:bCs/>
        </w:rPr>
      </w:pPr>
      <w:r w:rsidRPr="007342B3">
        <w:rPr>
          <w:b/>
          <w:bCs/>
        </w:rPr>
        <w:t>Why:</w:t>
      </w:r>
    </w:p>
    <w:p w14:paraId="36758E68" w14:textId="618962E6" w:rsidR="007913EA" w:rsidRPr="007913EA" w:rsidRDefault="007913EA" w:rsidP="00F26FF2">
      <w:pPr>
        <w:pStyle w:val="ListBullet"/>
        <w:numPr>
          <w:ilvl w:val="0"/>
          <w:numId w:val="152"/>
        </w:numPr>
        <w:ind w:left="340"/>
      </w:pPr>
      <w:r w:rsidRPr="70C0C89D">
        <w:t>To proactively assist manufacturers, regulators, and government bodies in the event of a product safety recall or other related product issue.</w:t>
      </w:r>
    </w:p>
    <w:p w14:paraId="56E4F775" w14:textId="03CD1BEB" w:rsidR="007913EA" w:rsidRPr="007913EA" w:rsidRDefault="007913EA" w:rsidP="00F26FF2">
      <w:pPr>
        <w:pStyle w:val="ListBullet"/>
        <w:numPr>
          <w:ilvl w:val="0"/>
          <w:numId w:val="152"/>
        </w:numPr>
        <w:ind w:left="340"/>
      </w:pPr>
      <w:r w:rsidRPr="70C0C89D">
        <w:t>To enable tracking of where products are located for the purpose of end-of-life management.</w:t>
      </w:r>
    </w:p>
    <w:p w14:paraId="2DBFA48D" w14:textId="26081FA3" w:rsidR="007913EA" w:rsidRPr="007913EA" w:rsidRDefault="007913EA" w:rsidP="00396A14">
      <w:pPr>
        <w:pStyle w:val="Heading4"/>
      </w:pPr>
      <w:bookmarkStart w:id="62" w:name="_Toc189583765"/>
      <w:bookmarkStart w:id="63" w:name="_Toc189596207"/>
      <w:r w:rsidRPr="007913EA">
        <w:t xml:space="preserve">Provide a financial performance estimate to </w:t>
      </w:r>
      <w:bookmarkEnd w:id="62"/>
      <w:bookmarkEnd w:id="63"/>
      <w:r w:rsidR="00A7632C">
        <w:t>customer</w:t>
      </w:r>
    </w:p>
    <w:p w14:paraId="2C18865F" w14:textId="20B26498" w:rsidR="007913EA" w:rsidRPr="007913EA" w:rsidRDefault="007913EA" w:rsidP="007913EA">
      <w:pPr>
        <w:pStyle w:val="BodyText"/>
      </w:pPr>
      <w:r w:rsidRPr="007342B3">
        <w:rPr>
          <w:b/>
          <w:bCs/>
        </w:rPr>
        <w:t>Mandatory:</w:t>
      </w:r>
      <w:r w:rsidRPr="007913EA">
        <w:t xml:space="preserve"> </w:t>
      </w:r>
      <w:r w:rsidR="00035E06">
        <w:t>S</w:t>
      </w:r>
      <w:r w:rsidR="002C144E">
        <w:t>olar PV retailers must p</w:t>
      </w:r>
      <w:r w:rsidRPr="007913EA">
        <w:t>rovide solar PV system customers with a financial performance estimate.</w:t>
      </w:r>
    </w:p>
    <w:p w14:paraId="43E7B97C" w14:textId="77777777" w:rsidR="007913EA" w:rsidRPr="007342B3" w:rsidRDefault="007913EA" w:rsidP="007913EA">
      <w:pPr>
        <w:pStyle w:val="BodyText"/>
        <w:rPr>
          <w:b/>
          <w:bCs/>
        </w:rPr>
      </w:pPr>
      <w:r w:rsidRPr="007342B3">
        <w:rPr>
          <w:b/>
          <w:bCs/>
        </w:rPr>
        <w:t>Why:</w:t>
      </w:r>
    </w:p>
    <w:p w14:paraId="2BC3B51F" w14:textId="76C9CD6B" w:rsidR="007913EA" w:rsidRPr="007913EA" w:rsidRDefault="007913EA" w:rsidP="00F26FF2">
      <w:pPr>
        <w:pStyle w:val="ListBullet"/>
        <w:numPr>
          <w:ilvl w:val="0"/>
          <w:numId w:val="152"/>
        </w:numPr>
        <w:ind w:left="340"/>
      </w:pPr>
      <w:r w:rsidRPr="70C0C89D">
        <w:t xml:space="preserve">Typically, customers purchase solar PV systems to reduce their electricity bills. However, under current Australian Standards, </w:t>
      </w:r>
      <w:r w:rsidR="00A7632C">
        <w:t>customers</w:t>
      </w:r>
      <w:r w:rsidRPr="70C0C89D">
        <w:t xml:space="preserve"> are only required to receive an electricity performance estimate with no consideration of estimated cost savings.</w:t>
      </w:r>
    </w:p>
    <w:p w14:paraId="0E082F65" w14:textId="36E2AEBB" w:rsidR="007913EA" w:rsidRPr="007913EA" w:rsidRDefault="007913EA" w:rsidP="00F26FF2">
      <w:pPr>
        <w:pStyle w:val="ListBullet"/>
        <w:numPr>
          <w:ilvl w:val="0"/>
          <w:numId w:val="152"/>
        </w:numPr>
        <w:ind w:left="340"/>
      </w:pPr>
      <w:r w:rsidRPr="007913EA">
        <w:t>Greater transparency of the financial benefits of installing solar PV systems empowers customers to make informed decisions.</w:t>
      </w:r>
    </w:p>
    <w:p w14:paraId="684C19E1" w14:textId="36DA7689" w:rsidR="007913EA" w:rsidRPr="007913EA" w:rsidRDefault="00776395" w:rsidP="00396A14">
      <w:pPr>
        <w:pStyle w:val="Heading4"/>
      </w:pPr>
      <w:bookmarkStart w:id="64" w:name="_Toc189583767"/>
      <w:bookmarkStart w:id="65" w:name="_Toc189596209"/>
      <w:r>
        <w:br w:type="column"/>
      </w:r>
      <w:r w:rsidR="007913EA" w:rsidRPr="007913EA">
        <w:t>Solar PV panel and system removal from residence</w:t>
      </w:r>
      <w:bookmarkEnd w:id="64"/>
      <w:bookmarkEnd w:id="65"/>
    </w:p>
    <w:p w14:paraId="4A89BF9A" w14:textId="76023890" w:rsidR="007913EA" w:rsidRPr="007913EA" w:rsidRDefault="007913EA" w:rsidP="007913EA">
      <w:pPr>
        <w:pStyle w:val="BodyText"/>
      </w:pPr>
      <w:r w:rsidRPr="005E6A5D">
        <w:rPr>
          <w:b/>
          <w:bCs/>
        </w:rPr>
        <w:t>Mandatory:</w:t>
      </w:r>
      <w:r w:rsidRPr="005E6A5D">
        <w:t xml:space="preserve"> </w:t>
      </w:r>
      <w:r w:rsidR="0039664D" w:rsidRPr="005E6A5D">
        <w:t>S</w:t>
      </w:r>
      <w:r w:rsidR="009D06FC" w:rsidRPr="005E6A5D">
        <w:t>olar PV r</w:t>
      </w:r>
      <w:r w:rsidRPr="005E6A5D">
        <w:t xml:space="preserve">etailers are responsible for removing replaced </w:t>
      </w:r>
      <w:r w:rsidR="009D06FC" w:rsidRPr="005E6A5D">
        <w:t xml:space="preserve">solar </w:t>
      </w:r>
      <w:r w:rsidRPr="005E6A5D">
        <w:t xml:space="preserve">PV systems, or system components (for example, PV panels, inverters and cabling) from the premises, unless expressly requested </w:t>
      </w:r>
      <w:r w:rsidR="007262F7" w:rsidRPr="005E6A5D">
        <w:t xml:space="preserve">not to do so </w:t>
      </w:r>
      <w:r w:rsidRPr="005E6A5D">
        <w:t>by the customer.</w:t>
      </w:r>
    </w:p>
    <w:p w14:paraId="2188623F" w14:textId="77777777" w:rsidR="007913EA" w:rsidRPr="0053574B" w:rsidRDefault="007913EA" w:rsidP="007913EA">
      <w:pPr>
        <w:pStyle w:val="BodyText"/>
        <w:rPr>
          <w:b/>
          <w:bCs/>
        </w:rPr>
      </w:pPr>
      <w:r w:rsidRPr="0053574B">
        <w:rPr>
          <w:b/>
          <w:bCs/>
        </w:rPr>
        <w:t xml:space="preserve">Why: </w:t>
      </w:r>
    </w:p>
    <w:p w14:paraId="082DC290" w14:textId="274C3B98" w:rsidR="007913EA" w:rsidRPr="007913EA" w:rsidRDefault="007913EA" w:rsidP="00F26FF2">
      <w:pPr>
        <w:pStyle w:val="ListBullet"/>
        <w:numPr>
          <w:ilvl w:val="0"/>
          <w:numId w:val="152"/>
        </w:numPr>
        <w:ind w:left="340"/>
      </w:pPr>
      <w:r w:rsidRPr="007913EA">
        <w:t>The Victorian Government banned e-waste from entering landfill in Victoria, effective 1 July 2019.</w:t>
      </w:r>
    </w:p>
    <w:p w14:paraId="5E8DC037" w14:textId="7D83FCAD" w:rsidR="007913EA" w:rsidRPr="007913EA" w:rsidRDefault="007913EA" w:rsidP="00F26FF2">
      <w:pPr>
        <w:pStyle w:val="ListBullet"/>
        <w:numPr>
          <w:ilvl w:val="0"/>
          <w:numId w:val="152"/>
        </w:numPr>
        <w:ind w:left="340"/>
      </w:pPr>
      <w:r w:rsidRPr="70C0C89D">
        <w:t xml:space="preserve">Retailers are best placed to manage the appropriate removal of </w:t>
      </w:r>
      <w:r w:rsidR="003D3A3C">
        <w:t xml:space="preserve">solar </w:t>
      </w:r>
      <w:r w:rsidRPr="70C0C89D">
        <w:t>PV systems.</w:t>
      </w:r>
    </w:p>
    <w:p w14:paraId="01BC9449" w14:textId="77777777" w:rsidR="00DF6C28" w:rsidRDefault="007913EA" w:rsidP="00DF6C28">
      <w:pPr>
        <w:pStyle w:val="ListBullet"/>
        <w:numPr>
          <w:ilvl w:val="0"/>
          <w:numId w:val="152"/>
        </w:numPr>
        <w:ind w:left="340"/>
      </w:pPr>
      <w:r w:rsidRPr="007913EA">
        <w:t>Applies to the retailer who is providing the new system.</w:t>
      </w:r>
    </w:p>
    <w:p w14:paraId="7A5FDCE4" w14:textId="13DE8544" w:rsidR="009B4437" w:rsidRPr="007913EA" w:rsidRDefault="005605B1" w:rsidP="00DF6C28">
      <w:pPr>
        <w:pStyle w:val="ListBullet"/>
        <w:numPr>
          <w:ilvl w:val="0"/>
          <w:numId w:val="152"/>
        </w:numPr>
        <w:ind w:left="340"/>
      </w:pPr>
      <w:r>
        <w:t>For more information see</w:t>
      </w:r>
      <w:r w:rsidR="009B4437">
        <w:t>:</w:t>
      </w:r>
      <w:r w:rsidR="009B4437">
        <w:br/>
      </w:r>
      <w:hyperlink r:id="rId61" w:history="1">
        <w:r w:rsidR="009B4437" w:rsidRPr="001A3360">
          <w:rPr>
            <w:rStyle w:val="Hyperlink"/>
          </w:rPr>
          <w:t xml:space="preserve">How to manage </w:t>
        </w:r>
        <w:r w:rsidR="001A3360" w:rsidRPr="001A3360">
          <w:rPr>
            <w:rStyle w:val="Hyperlink"/>
          </w:rPr>
          <w:t>end of life Solar PV</w:t>
        </w:r>
      </w:hyperlink>
      <w:r w:rsidR="00DD2712">
        <w:t>.</w:t>
      </w:r>
    </w:p>
    <w:p w14:paraId="5A934049" w14:textId="77777777" w:rsidR="007913EA" w:rsidRPr="007913EA" w:rsidRDefault="007913EA" w:rsidP="00396A14">
      <w:pPr>
        <w:pStyle w:val="Heading4"/>
      </w:pPr>
      <w:bookmarkStart w:id="66" w:name="_Toc189583768"/>
      <w:bookmarkStart w:id="67" w:name="_Toc189596210"/>
      <w:r w:rsidRPr="007913EA">
        <w:t>Compliance with the ban on electronic waste to landfill</w:t>
      </w:r>
      <w:bookmarkEnd w:id="66"/>
      <w:bookmarkEnd w:id="67"/>
    </w:p>
    <w:p w14:paraId="5E161FDD" w14:textId="4E40E180" w:rsidR="007913EA" w:rsidRPr="007913EA" w:rsidRDefault="007913EA" w:rsidP="007913EA">
      <w:pPr>
        <w:pStyle w:val="BodyText"/>
      </w:pPr>
      <w:r w:rsidRPr="0053574B">
        <w:rPr>
          <w:b/>
          <w:bCs/>
        </w:rPr>
        <w:t>Mandatory:</w:t>
      </w:r>
      <w:r w:rsidRPr="007913EA">
        <w:t xml:space="preserve"> </w:t>
      </w:r>
      <w:r w:rsidR="0039664D">
        <w:t>S</w:t>
      </w:r>
      <w:r w:rsidR="007876E9">
        <w:t>olar PV retailers must comply</w:t>
      </w:r>
      <w:r w:rsidRPr="007913EA">
        <w:t xml:space="preserve"> with the Victorian Government's ban on electronic waste to landfill.</w:t>
      </w:r>
    </w:p>
    <w:p w14:paraId="11D137FB" w14:textId="77777777" w:rsidR="007913EA" w:rsidRPr="0053574B" w:rsidRDefault="007913EA" w:rsidP="007913EA">
      <w:pPr>
        <w:pStyle w:val="BodyText"/>
        <w:rPr>
          <w:b/>
          <w:bCs/>
        </w:rPr>
      </w:pPr>
      <w:r w:rsidRPr="0053574B">
        <w:rPr>
          <w:b/>
          <w:bCs/>
        </w:rPr>
        <w:t>Why:</w:t>
      </w:r>
    </w:p>
    <w:p w14:paraId="225D51BB" w14:textId="4981725F" w:rsidR="007913EA" w:rsidRPr="007913EA" w:rsidRDefault="007913EA" w:rsidP="00F26FF2">
      <w:pPr>
        <w:pStyle w:val="ListBullet"/>
        <w:numPr>
          <w:ilvl w:val="0"/>
          <w:numId w:val="152"/>
        </w:numPr>
        <w:ind w:left="340"/>
      </w:pPr>
      <w:r w:rsidRPr="70C0C89D">
        <w:t>The Victorian Government has banned e-waste from landfill in Victoria, effective 1 July 2019. E-waste is growing three times faster than general municipal waste in Australia, and it contains both valuable and hazardous materials that can be recovered when they reach the end of their working life.</w:t>
      </w:r>
    </w:p>
    <w:p w14:paraId="71153997" w14:textId="315797F3" w:rsidR="007913EA" w:rsidRPr="007913EA" w:rsidRDefault="007913EA" w:rsidP="00F26FF2">
      <w:pPr>
        <w:pStyle w:val="ListBullet"/>
        <w:numPr>
          <w:ilvl w:val="0"/>
          <w:numId w:val="152"/>
        </w:numPr>
        <w:ind w:left="340"/>
      </w:pPr>
      <w:r w:rsidRPr="007913EA">
        <w:t xml:space="preserve">The Waste Management Policy (e-waste) was approved by the Executive Council on 26 June 2018 and gazetted on 28 June 2018. </w:t>
      </w:r>
      <w:hyperlink r:id="rId62" w:anchor="page=41" w:history="1">
        <w:r w:rsidRPr="00931C0F">
          <w:rPr>
            <w:rStyle w:val="Hyperlink"/>
          </w:rPr>
          <w:t>The Victorian Government Gazette e-waste order</w:t>
        </w:r>
      </w:hyperlink>
      <w:r w:rsidRPr="007913EA">
        <w:t xml:space="preserve"> can be found on pages 1457 to 1463.</w:t>
      </w:r>
    </w:p>
    <w:p w14:paraId="564F3AB5" w14:textId="1870BBE4" w:rsidR="007913EA" w:rsidRPr="007913EA" w:rsidRDefault="007913EA" w:rsidP="00F26FF2">
      <w:pPr>
        <w:pStyle w:val="ListBullet"/>
        <w:numPr>
          <w:ilvl w:val="0"/>
          <w:numId w:val="152"/>
        </w:numPr>
        <w:ind w:left="340"/>
      </w:pPr>
      <w:r w:rsidRPr="70C0C89D">
        <w:t>E-waste describes any device which requires an electromagnetic current (including anything with a plug, cord or battery) to operate and includes all solar products at the end of their useful life i.e. panels, inverter</w:t>
      </w:r>
      <w:r w:rsidR="00E6209B">
        <w:t>s</w:t>
      </w:r>
      <w:r w:rsidRPr="70C0C89D">
        <w:t xml:space="preserve"> and energy storage equipment.</w:t>
      </w:r>
    </w:p>
    <w:p w14:paraId="388C1E7A" w14:textId="24C63987" w:rsidR="007913EA" w:rsidRPr="007913EA" w:rsidRDefault="007913EA" w:rsidP="00F26FF2">
      <w:pPr>
        <w:pStyle w:val="ListBullet"/>
        <w:numPr>
          <w:ilvl w:val="0"/>
          <w:numId w:val="152"/>
        </w:numPr>
        <w:ind w:left="340"/>
      </w:pPr>
      <w:r w:rsidRPr="007913EA">
        <w:t xml:space="preserve">More information: </w:t>
      </w:r>
      <w:hyperlink r:id="rId63" w:history="1">
        <w:r w:rsidRPr="006031AD">
          <w:rPr>
            <w:rStyle w:val="Hyperlink"/>
          </w:rPr>
          <w:t>Managing e-waste</w:t>
        </w:r>
      </w:hyperlink>
      <w:r w:rsidRPr="007913EA">
        <w:t>.</w:t>
      </w:r>
    </w:p>
    <w:p w14:paraId="7931BCB9" w14:textId="6CD1464C" w:rsidR="008223FF" w:rsidRPr="007913EA" w:rsidRDefault="00513AE9" w:rsidP="00513AE9">
      <w:pPr>
        <w:pStyle w:val="Heading4"/>
      </w:pPr>
      <w:bookmarkStart w:id="68" w:name="_Toc189583764"/>
      <w:bookmarkStart w:id="69" w:name="_Toc189596206"/>
      <w:r>
        <w:br w:type="column"/>
      </w:r>
      <w:r w:rsidR="008223FF" w:rsidRPr="007913EA">
        <w:lastRenderedPageBreak/>
        <w:t>Consumer protection through whole-of-system warranty</w:t>
      </w:r>
      <w:bookmarkEnd w:id="68"/>
      <w:bookmarkEnd w:id="69"/>
    </w:p>
    <w:p w14:paraId="0421EEDC" w14:textId="302A4FD5" w:rsidR="008223FF" w:rsidRDefault="008223FF" w:rsidP="008223FF">
      <w:pPr>
        <w:pStyle w:val="BodyText"/>
      </w:pPr>
      <w:r w:rsidRPr="007342B3">
        <w:rPr>
          <w:b/>
          <w:bCs/>
        </w:rPr>
        <w:t>Mandatory:</w:t>
      </w:r>
      <w:r w:rsidRPr="007913EA">
        <w:t xml:space="preserve"> </w:t>
      </w:r>
      <w:r>
        <w:t>S</w:t>
      </w:r>
      <w:r w:rsidRPr="007913EA">
        <w:t xml:space="preserve">olar PV retailers </w:t>
      </w:r>
      <w:r>
        <w:t>must</w:t>
      </w:r>
      <w:r w:rsidRPr="007913EA">
        <w:t xml:space="preserve"> provide a minimum five year whole-of-system warranty for all eligible systems, including any solar sharing technology, under the Solar Homes </w:t>
      </w:r>
      <w:r>
        <w:t>P</w:t>
      </w:r>
      <w:r w:rsidRPr="007913EA">
        <w:t>rogram (including quality of work).</w:t>
      </w:r>
    </w:p>
    <w:p w14:paraId="24D525E5" w14:textId="77777777" w:rsidR="008223FF" w:rsidRDefault="008223FF" w:rsidP="008223FF">
      <w:pPr>
        <w:pStyle w:val="BodyText"/>
      </w:pPr>
      <w:r>
        <w:t>The warranty commencement date is to be the date the system is handed over to the customer.</w:t>
      </w:r>
    </w:p>
    <w:p w14:paraId="201B8FF8" w14:textId="77777777" w:rsidR="008223FF" w:rsidRDefault="008223FF" w:rsidP="008223FF">
      <w:pPr>
        <w:pStyle w:val="BodyText"/>
      </w:pPr>
      <w:r>
        <w:t>Retailers are responsible for ensuring that products are procured and installed so that product warranties are not voided.</w:t>
      </w:r>
    </w:p>
    <w:p w14:paraId="5C6EE566" w14:textId="77777777" w:rsidR="008223FF" w:rsidRDefault="008223FF" w:rsidP="008223FF">
      <w:pPr>
        <w:pStyle w:val="BodyText"/>
      </w:pPr>
      <w:r>
        <w:t>The customer must not be required to pay upfront nor incur any expenses associated with a successful warranty claim, including:</w:t>
      </w:r>
    </w:p>
    <w:p w14:paraId="25635EC3" w14:textId="77777777" w:rsidR="008223FF" w:rsidRDefault="008223FF" w:rsidP="008223FF">
      <w:pPr>
        <w:pStyle w:val="ListBullet"/>
        <w:numPr>
          <w:ilvl w:val="0"/>
          <w:numId w:val="152"/>
        </w:numPr>
        <w:ind w:left="340"/>
      </w:pPr>
      <w:r>
        <w:t>parts or materials</w:t>
      </w:r>
    </w:p>
    <w:p w14:paraId="7037171C" w14:textId="77777777" w:rsidR="008223FF" w:rsidRDefault="008223FF" w:rsidP="008223FF">
      <w:pPr>
        <w:pStyle w:val="ListBullet"/>
        <w:numPr>
          <w:ilvl w:val="0"/>
          <w:numId w:val="152"/>
        </w:numPr>
        <w:ind w:left="340"/>
      </w:pPr>
      <w:r>
        <w:t>labour</w:t>
      </w:r>
    </w:p>
    <w:p w14:paraId="0C7E76D3" w14:textId="77777777" w:rsidR="008223FF" w:rsidRDefault="008223FF" w:rsidP="008223FF">
      <w:pPr>
        <w:pStyle w:val="ListBullet"/>
        <w:numPr>
          <w:ilvl w:val="0"/>
          <w:numId w:val="152"/>
        </w:numPr>
        <w:ind w:left="340"/>
      </w:pPr>
      <w:r>
        <w:t>inspections or tests to investigate, support or prove the claim</w:t>
      </w:r>
    </w:p>
    <w:p w14:paraId="6AA1349F" w14:textId="77777777" w:rsidR="008223FF" w:rsidRDefault="008223FF" w:rsidP="008223FF">
      <w:pPr>
        <w:pStyle w:val="ListBullet"/>
        <w:numPr>
          <w:ilvl w:val="0"/>
          <w:numId w:val="152"/>
        </w:numPr>
        <w:ind w:left="340"/>
      </w:pPr>
      <w:r>
        <w:t>freight, transport, insurances or customs clearances</w:t>
      </w:r>
    </w:p>
    <w:p w14:paraId="456CABE7" w14:textId="77777777" w:rsidR="008223FF" w:rsidRDefault="008223FF" w:rsidP="008223FF">
      <w:pPr>
        <w:pStyle w:val="ListBullet"/>
        <w:numPr>
          <w:ilvl w:val="0"/>
          <w:numId w:val="152"/>
        </w:numPr>
        <w:ind w:left="340"/>
      </w:pPr>
      <w:r>
        <w:t>removal, installation or re-installation</w:t>
      </w:r>
    </w:p>
    <w:p w14:paraId="750B8539" w14:textId="4B1E8DF3" w:rsidR="008223FF" w:rsidRPr="007913EA" w:rsidRDefault="008223FF" w:rsidP="008223FF">
      <w:pPr>
        <w:pStyle w:val="ListBullet"/>
        <w:numPr>
          <w:ilvl w:val="0"/>
          <w:numId w:val="152"/>
        </w:numPr>
        <w:ind w:left="340"/>
      </w:pPr>
      <w:r>
        <w:t>disposal</w:t>
      </w:r>
      <w:r w:rsidR="00977685">
        <w:t>.</w:t>
      </w:r>
    </w:p>
    <w:p w14:paraId="5602C069" w14:textId="62457452" w:rsidR="008223FF" w:rsidRDefault="008223FF" w:rsidP="008223FF">
      <w:pPr>
        <w:pStyle w:val="BodyText"/>
      </w:pPr>
      <w:r w:rsidRPr="70C0C89D">
        <w:t xml:space="preserve">Retailers must also provide the customer with documentation confirming the terms and conditions of the </w:t>
      </w:r>
      <w:r w:rsidRPr="00A03BE0">
        <w:t>whole-of-system and product warranties</w:t>
      </w:r>
      <w:r w:rsidRPr="70C0C89D">
        <w:t>, and who to contact in the event of a</w:t>
      </w:r>
      <w:r w:rsidRPr="008B0159">
        <w:t xml:space="preserve"> system or</w:t>
      </w:r>
      <w:r w:rsidRPr="70C0C89D">
        <w:t xml:space="preserve"> product failure.</w:t>
      </w:r>
    </w:p>
    <w:p w14:paraId="429C5AC7" w14:textId="77777777" w:rsidR="008223FF" w:rsidRDefault="008223FF" w:rsidP="008223FF">
      <w:pPr>
        <w:pStyle w:val="BodyText"/>
      </w:pPr>
      <w:r>
        <w:t>The system must be serviced as per the product manufacturer’s requirements to maintain the warranty.</w:t>
      </w:r>
    </w:p>
    <w:p w14:paraId="03536DF2" w14:textId="77777777" w:rsidR="008223FF" w:rsidRPr="007913EA" w:rsidRDefault="008223FF" w:rsidP="008223FF">
      <w:pPr>
        <w:pStyle w:val="BodyText"/>
      </w:pPr>
      <w:r>
        <w:t xml:space="preserve">This warranty is in addition to any customer guarantees that apply automatically under the </w:t>
      </w:r>
      <w:hyperlink r:id="rId64" w:history="1">
        <w:r w:rsidRPr="00C95C55">
          <w:rPr>
            <w:rStyle w:val="Hyperlink"/>
          </w:rPr>
          <w:t>Australian Consumer Law</w:t>
        </w:r>
      </w:hyperlink>
      <w:r>
        <w:t>.</w:t>
      </w:r>
    </w:p>
    <w:p w14:paraId="32AD94BD" w14:textId="77777777" w:rsidR="008223FF" w:rsidRPr="007342B3" w:rsidRDefault="008223FF" w:rsidP="008223FF">
      <w:pPr>
        <w:pStyle w:val="BodyText"/>
        <w:rPr>
          <w:b/>
          <w:bCs/>
        </w:rPr>
      </w:pPr>
      <w:r w:rsidRPr="007342B3">
        <w:rPr>
          <w:b/>
          <w:bCs/>
        </w:rPr>
        <w:t>Why:</w:t>
      </w:r>
    </w:p>
    <w:p w14:paraId="482FD680" w14:textId="77777777" w:rsidR="008223FF" w:rsidRPr="007913EA" w:rsidRDefault="008223FF" w:rsidP="008223FF">
      <w:pPr>
        <w:pStyle w:val="ListBullet"/>
        <w:numPr>
          <w:ilvl w:val="0"/>
          <w:numId w:val="152"/>
        </w:numPr>
        <w:ind w:left="340"/>
      </w:pPr>
      <w:r w:rsidRPr="007913EA">
        <w:t>Solar Victoria is aiming to improve program controls to protect consumers and meet compliance requirements.</w:t>
      </w:r>
    </w:p>
    <w:p w14:paraId="1F379BA2" w14:textId="77777777" w:rsidR="008223FF" w:rsidRPr="00092C8B" w:rsidRDefault="008223FF" w:rsidP="008223FF">
      <w:pPr>
        <w:pStyle w:val="ListBullet"/>
        <w:numPr>
          <w:ilvl w:val="0"/>
          <w:numId w:val="152"/>
        </w:numPr>
        <w:ind w:left="340"/>
      </w:pPr>
      <w:r w:rsidRPr="00092C8B">
        <w:t xml:space="preserve">This supports the </w:t>
      </w:r>
      <w:hyperlink r:id="rId65" w:history="1">
        <w:r w:rsidRPr="0080773D">
          <w:rPr>
            <w:rStyle w:val="Hyperlink"/>
          </w:rPr>
          <w:t>Terms and Conditions for retailers</w:t>
        </w:r>
      </w:hyperlink>
      <w:r w:rsidRPr="00092C8B">
        <w:t xml:space="preserve"> to participate in Solar Victoria programs.</w:t>
      </w:r>
    </w:p>
    <w:p w14:paraId="335A4A61" w14:textId="77777777" w:rsidR="008223FF" w:rsidRPr="007913EA" w:rsidRDefault="008223FF" w:rsidP="008223FF">
      <w:pPr>
        <w:pStyle w:val="ListBullet"/>
        <w:numPr>
          <w:ilvl w:val="0"/>
          <w:numId w:val="152"/>
        </w:numPr>
        <w:ind w:left="340"/>
      </w:pPr>
      <w:r w:rsidRPr="00BC5DE6">
        <w:t>For more information on consumer guarantees and warranties</w:t>
      </w:r>
      <w:r>
        <w:t xml:space="preserve">, </w:t>
      </w:r>
      <w:r w:rsidRPr="00BC5DE6">
        <w:t xml:space="preserve">visit </w:t>
      </w:r>
      <w:hyperlink r:id="rId66" w:history="1">
        <w:r w:rsidRPr="00BA713B">
          <w:rPr>
            <w:rStyle w:val="Hyperlink"/>
          </w:rPr>
          <w:t>Consumer Affairs Victoria</w:t>
        </w:r>
      </w:hyperlink>
      <w:r w:rsidRPr="00BC5DE6">
        <w:t>.</w:t>
      </w:r>
    </w:p>
    <w:p w14:paraId="08D1326B" w14:textId="4780EB73" w:rsidR="00CD30E5" w:rsidRDefault="00CD30E5">
      <w:r>
        <w:br w:type="page"/>
      </w:r>
    </w:p>
    <w:p w14:paraId="5B96C6FA" w14:textId="79C3F227" w:rsidR="007913EA" w:rsidRPr="007913EA" w:rsidRDefault="007913EA" w:rsidP="00017941">
      <w:pPr>
        <w:pStyle w:val="Heading3"/>
        <w:numPr>
          <w:ilvl w:val="0"/>
          <w:numId w:val="0"/>
        </w:numPr>
      </w:pPr>
      <w:bookmarkStart w:id="70" w:name="_Toc225771241"/>
      <w:r w:rsidRPr="007913EA">
        <w:lastRenderedPageBreak/>
        <w:t xml:space="preserve">3.1.2 </w:t>
      </w:r>
      <w:r w:rsidR="00414166">
        <w:t>S</w:t>
      </w:r>
      <w:r w:rsidRPr="007913EA">
        <w:t>olar PV retailers – recommendations for retail business</w:t>
      </w:r>
      <w:bookmarkEnd w:id="70"/>
    </w:p>
    <w:p w14:paraId="425C45DA" w14:textId="6D2DBF4C" w:rsidR="007913EA" w:rsidRPr="007913EA" w:rsidRDefault="007913EA" w:rsidP="00017941">
      <w:pPr>
        <w:pStyle w:val="Heading4"/>
      </w:pPr>
      <w:bookmarkStart w:id="71" w:name="_Toc189583771"/>
      <w:bookmarkStart w:id="72" w:name="_Toc189596213"/>
      <w:r w:rsidRPr="007913EA">
        <w:t>Registration as a</w:t>
      </w:r>
      <w:r w:rsidR="00213848">
        <w:t>n</w:t>
      </w:r>
      <w:r w:rsidRPr="007913EA">
        <w:t xml:space="preserve"> Electrical Contractor</w:t>
      </w:r>
      <w:bookmarkEnd w:id="71"/>
      <w:bookmarkEnd w:id="72"/>
    </w:p>
    <w:p w14:paraId="68F09EA6" w14:textId="0F10ADA4" w:rsidR="007913EA" w:rsidRPr="007913EA" w:rsidRDefault="007913EA" w:rsidP="007913EA">
      <w:pPr>
        <w:pStyle w:val="BodyText"/>
      </w:pPr>
      <w:r w:rsidRPr="0053574B">
        <w:rPr>
          <w:b/>
          <w:bCs/>
        </w:rPr>
        <w:t>Recommended:</w:t>
      </w:r>
      <w:r w:rsidRPr="007913EA">
        <w:t xml:space="preserve"> </w:t>
      </w:r>
      <w:r w:rsidR="0039664D">
        <w:t>S</w:t>
      </w:r>
      <w:r w:rsidR="00DC7C15">
        <w:t>ol</w:t>
      </w:r>
      <w:r w:rsidR="009A37EC">
        <w:t>a</w:t>
      </w:r>
      <w:r w:rsidR="00DC7C15">
        <w:t>r PV ret</w:t>
      </w:r>
      <w:r w:rsidR="009A37EC">
        <w:t>ailers should be r</w:t>
      </w:r>
      <w:r w:rsidRPr="007913EA">
        <w:t xml:space="preserve">egistered with Energy Safe Victoria as a </w:t>
      </w:r>
      <w:hyperlink r:id="rId67" w:history="1">
        <w:r w:rsidRPr="00DB590E">
          <w:rPr>
            <w:rStyle w:val="Hyperlink"/>
          </w:rPr>
          <w:t>Registered Electrical Contractor</w:t>
        </w:r>
      </w:hyperlink>
      <w:r w:rsidRPr="007913EA">
        <w:t>.</w:t>
      </w:r>
    </w:p>
    <w:p w14:paraId="72033A11" w14:textId="77777777" w:rsidR="007913EA" w:rsidRPr="0053574B" w:rsidRDefault="007913EA" w:rsidP="007913EA">
      <w:pPr>
        <w:pStyle w:val="BodyText"/>
        <w:rPr>
          <w:b/>
          <w:bCs/>
        </w:rPr>
      </w:pPr>
      <w:r w:rsidRPr="0053574B">
        <w:rPr>
          <w:b/>
          <w:bCs/>
        </w:rPr>
        <w:t>Why:</w:t>
      </w:r>
    </w:p>
    <w:p w14:paraId="00D7905F" w14:textId="722C7675" w:rsidR="007913EA" w:rsidRPr="007913EA" w:rsidRDefault="007913EA" w:rsidP="00F26FF2">
      <w:pPr>
        <w:pStyle w:val="ListBullet"/>
        <w:numPr>
          <w:ilvl w:val="0"/>
          <w:numId w:val="152"/>
        </w:numPr>
        <w:ind w:left="340"/>
      </w:pPr>
      <w:r w:rsidRPr="007913EA">
        <w:t xml:space="preserve">Where a solar PV retailer is also a </w:t>
      </w:r>
      <w:r w:rsidR="008B203E">
        <w:t>R</w:t>
      </w:r>
      <w:r w:rsidRPr="007913EA">
        <w:t xml:space="preserve">egistered </w:t>
      </w:r>
      <w:r w:rsidR="008B203E">
        <w:t>E</w:t>
      </w:r>
      <w:r w:rsidRPr="007913EA">
        <w:t xml:space="preserve">lectrical </w:t>
      </w:r>
      <w:r w:rsidR="008B203E">
        <w:t>C</w:t>
      </w:r>
      <w:r w:rsidRPr="007913EA">
        <w:t xml:space="preserve">ontractor the entity is subject to the </w:t>
      </w:r>
      <w:hyperlink r:id="rId68" w:history="1">
        <w:r w:rsidRPr="00BE12AA">
          <w:rPr>
            <w:rStyle w:val="Hyperlink"/>
          </w:rPr>
          <w:t>Electric</w:t>
        </w:r>
        <w:r w:rsidR="00C42DA6" w:rsidRPr="00BE12AA">
          <w:rPr>
            <w:rStyle w:val="Hyperlink"/>
          </w:rPr>
          <w:t>ity</w:t>
        </w:r>
        <w:r w:rsidRPr="00BE12AA">
          <w:rPr>
            <w:rStyle w:val="Hyperlink"/>
          </w:rPr>
          <w:t xml:space="preserve"> Safety Act 1998</w:t>
        </w:r>
      </w:hyperlink>
      <w:r w:rsidRPr="007913EA">
        <w:t xml:space="preserve">. Registered </w:t>
      </w:r>
      <w:r w:rsidR="00A70307">
        <w:t>E</w:t>
      </w:r>
      <w:r w:rsidRPr="007913EA">
        <w:t xml:space="preserve">lectrical </w:t>
      </w:r>
      <w:r w:rsidR="00A70307">
        <w:t>C</w:t>
      </w:r>
      <w:r w:rsidRPr="007913EA">
        <w:t xml:space="preserve">ontractors are obliged to provide </w:t>
      </w:r>
      <w:r w:rsidR="00C131C3" w:rsidRPr="00C131C3">
        <w:t>C</w:t>
      </w:r>
      <w:r w:rsidRPr="00C131C3">
        <w:t>ertificates</w:t>
      </w:r>
      <w:r w:rsidR="00C131C3">
        <w:t xml:space="preserve"> of Electrical Safety</w:t>
      </w:r>
      <w:r w:rsidRPr="007913EA">
        <w:t xml:space="preserve"> to parties for whom electrical work is carried out.</w:t>
      </w:r>
    </w:p>
    <w:p w14:paraId="68CA3918" w14:textId="2EC95E17" w:rsidR="007913EA" w:rsidRPr="007913EA" w:rsidRDefault="007913EA" w:rsidP="00F26FF2">
      <w:pPr>
        <w:pStyle w:val="ListBullet"/>
        <w:numPr>
          <w:ilvl w:val="0"/>
          <w:numId w:val="152"/>
        </w:numPr>
        <w:ind w:left="340"/>
      </w:pPr>
      <w:r w:rsidRPr="007913EA">
        <w:t>Registration as a Registered Electrical Contractor places greater responsibility on the retailer to ensure worker and customer safety.</w:t>
      </w:r>
    </w:p>
    <w:p w14:paraId="1BE02B40" w14:textId="77777777" w:rsidR="00D91DE5" w:rsidRPr="007913EA" w:rsidRDefault="00D91DE5" w:rsidP="00D91DE5">
      <w:pPr>
        <w:pStyle w:val="Heading4"/>
      </w:pPr>
      <w:bookmarkStart w:id="73" w:name="_Toc189583773"/>
      <w:bookmarkStart w:id="74" w:name="_Toc189596215"/>
      <w:bookmarkStart w:id="75" w:name="_Toc189583772"/>
      <w:bookmarkStart w:id="76" w:name="_Toc189596214"/>
      <w:r w:rsidRPr="70C0C89D">
        <w:t>Main business location listed as ‘Victoria’</w:t>
      </w:r>
      <w:bookmarkEnd w:id="73"/>
      <w:bookmarkEnd w:id="74"/>
    </w:p>
    <w:p w14:paraId="01E8096D" w14:textId="7E2B6E4B" w:rsidR="00D91DE5" w:rsidRPr="007913EA" w:rsidRDefault="00D91DE5" w:rsidP="00D91DE5">
      <w:pPr>
        <w:pStyle w:val="BodyText"/>
      </w:pPr>
      <w:r w:rsidRPr="70C0C89D">
        <w:rPr>
          <w:b/>
          <w:bCs/>
        </w:rPr>
        <w:t>Recommended:</w:t>
      </w:r>
      <w:r w:rsidRPr="70C0C89D">
        <w:t xml:space="preserve"> </w:t>
      </w:r>
      <w:r>
        <w:t>The m</w:t>
      </w:r>
      <w:r w:rsidRPr="70C0C89D">
        <w:t xml:space="preserve">ain business location </w:t>
      </w:r>
      <w:r>
        <w:t xml:space="preserve">of the solar PV retailer should be </w:t>
      </w:r>
      <w:r w:rsidRPr="70C0C89D">
        <w:t xml:space="preserve">listed as “Victoria” according to the Australian Government’s </w:t>
      </w:r>
      <w:hyperlink r:id="rId69" w:history="1">
        <w:r w:rsidRPr="00423ECD">
          <w:rPr>
            <w:rStyle w:val="Hyperlink"/>
          </w:rPr>
          <w:t>Australian Business Register</w:t>
        </w:r>
      </w:hyperlink>
      <w:r w:rsidRPr="70C0C89D">
        <w:t>.</w:t>
      </w:r>
    </w:p>
    <w:p w14:paraId="3DBE3F8A" w14:textId="77777777" w:rsidR="00D91DE5" w:rsidRPr="000C641C" w:rsidRDefault="00D91DE5" w:rsidP="00D91DE5">
      <w:pPr>
        <w:pStyle w:val="BodyText"/>
        <w:rPr>
          <w:b/>
          <w:bCs/>
        </w:rPr>
      </w:pPr>
      <w:r w:rsidRPr="000C641C">
        <w:rPr>
          <w:b/>
          <w:bCs/>
        </w:rPr>
        <w:t>Why:</w:t>
      </w:r>
    </w:p>
    <w:p w14:paraId="469859AA" w14:textId="40409DF8" w:rsidR="00D91DE5" w:rsidRPr="007913EA" w:rsidRDefault="00D91DE5" w:rsidP="00D91DE5">
      <w:pPr>
        <w:pStyle w:val="ListBullet"/>
        <w:numPr>
          <w:ilvl w:val="0"/>
          <w:numId w:val="152"/>
        </w:numPr>
        <w:ind w:left="340"/>
      </w:pPr>
      <w:r w:rsidRPr="70C0C89D">
        <w:t xml:space="preserve">A key element of the Solar Homes </w:t>
      </w:r>
      <w:r>
        <w:t>P</w:t>
      </w:r>
      <w:r w:rsidRPr="70C0C89D">
        <w:t>rogram concerns driving job creation with strong local content and industry development to build local supply chains. Prioritising businesses with a main business location of Victoria contributes to achieving this.</w:t>
      </w:r>
    </w:p>
    <w:p w14:paraId="30FD2A7B" w14:textId="24A6077E" w:rsidR="007913EA" w:rsidRPr="007913EA" w:rsidRDefault="006F0439" w:rsidP="00396A14">
      <w:pPr>
        <w:pStyle w:val="Heading4"/>
      </w:pPr>
      <w:r>
        <w:br w:type="column"/>
      </w:r>
      <w:r w:rsidR="007913EA" w:rsidRPr="007913EA">
        <w:t>Completion of accredited safety training course</w:t>
      </w:r>
      <w:bookmarkEnd w:id="75"/>
      <w:bookmarkEnd w:id="76"/>
    </w:p>
    <w:p w14:paraId="7B53910A" w14:textId="09F8FBC7" w:rsidR="007913EA" w:rsidRPr="007913EA" w:rsidRDefault="007913EA" w:rsidP="007913EA">
      <w:pPr>
        <w:pStyle w:val="BodyText"/>
      </w:pPr>
      <w:r w:rsidRPr="00017941">
        <w:rPr>
          <w:b/>
          <w:bCs/>
        </w:rPr>
        <w:t>Recommended:</w:t>
      </w:r>
      <w:r w:rsidRPr="007913EA">
        <w:t xml:space="preserve"> </w:t>
      </w:r>
      <w:r w:rsidR="0039664D">
        <w:t>S</w:t>
      </w:r>
      <w:r w:rsidR="005D1A25">
        <w:t>olar PV reta</w:t>
      </w:r>
      <w:r w:rsidR="00306BC5">
        <w:t>i</w:t>
      </w:r>
      <w:r w:rsidR="005D1A25">
        <w:t>lers should confirm that w</w:t>
      </w:r>
      <w:r w:rsidRPr="007913EA">
        <w:t xml:space="preserve">orkers engaged to install solar </w:t>
      </w:r>
      <w:r w:rsidR="00306BC5">
        <w:t xml:space="preserve">PV </w:t>
      </w:r>
      <w:r w:rsidR="00A04E31">
        <w:t>systems</w:t>
      </w:r>
      <w:r w:rsidR="00B42BE0">
        <w:t xml:space="preserve"> </w:t>
      </w:r>
      <w:r w:rsidRPr="007913EA">
        <w:t xml:space="preserve">have attained </w:t>
      </w:r>
      <w:r w:rsidRPr="005A6510">
        <w:rPr>
          <w:i/>
          <w:iCs/>
        </w:rPr>
        <w:t>22657VIC</w:t>
      </w:r>
      <w:r w:rsidRPr="007913EA">
        <w:t xml:space="preserve"> </w:t>
      </w:r>
      <w:r w:rsidRPr="009A1D28">
        <w:rPr>
          <w:i/>
          <w:iCs/>
        </w:rPr>
        <w:t>Working Safely on Rooftop Renewable Energy Systems</w:t>
      </w:r>
      <w:r w:rsidRPr="007913EA">
        <w:t xml:space="preserve"> (previously obtained </w:t>
      </w:r>
      <w:r w:rsidRPr="005A6510">
        <w:rPr>
          <w:i/>
          <w:iCs/>
        </w:rPr>
        <w:t>22515VIC</w:t>
      </w:r>
      <w:r w:rsidRPr="007913EA">
        <w:t xml:space="preserve"> </w:t>
      </w:r>
      <w:r w:rsidRPr="009A1D28">
        <w:rPr>
          <w:i/>
          <w:iCs/>
        </w:rPr>
        <w:t>Course in Working Safely in the Solar Industry</w:t>
      </w:r>
      <w:r w:rsidRPr="007913EA">
        <w:t xml:space="preserve"> is still valid).</w:t>
      </w:r>
    </w:p>
    <w:p w14:paraId="4FF01D19" w14:textId="0056B7EF" w:rsidR="007913EA" w:rsidRPr="007913EA" w:rsidRDefault="007913EA" w:rsidP="007913EA">
      <w:pPr>
        <w:pStyle w:val="BodyText"/>
      </w:pPr>
      <w:r w:rsidRPr="007913EA">
        <w:t xml:space="preserve">See </w:t>
      </w:r>
      <w:hyperlink r:id="rId70" w:history="1">
        <w:r w:rsidRPr="005F68DC">
          <w:rPr>
            <w:rStyle w:val="Hyperlink"/>
          </w:rPr>
          <w:t>Work safely in the solar industry</w:t>
        </w:r>
      </w:hyperlink>
      <w:r w:rsidRPr="005B4DA1">
        <w:t>.</w:t>
      </w:r>
    </w:p>
    <w:p w14:paraId="49993AA6" w14:textId="77777777" w:rsidR="007913EA" w:rsidRPr="0053574B" w:rsidRDefault="007913EA" w:rsidP="007913EA">
      <w:pPr>
        <w:pStyle w:val="BodyText"/>
        <w:rPr>
          <w:b/>
          <w:bCs/>
        </w:rPr>
      </w:pPr>
      <w:r w:rsidRPr="0053574B">
        <w:rPr>
          <w:b/>
          <w:bCs/>
        </w:rPr>
        <w:t>Why:</w:t>
      </w:r>
    </w:p>
    <w:p w14:paraId="166BC1BB" w14:textId="5CE24F6C" w:rsidR="007913EA" w:rsidRPr="007913EA" w:rsidRDefault="003020AE" w:rsidP="00F26FF2">
      <w:pPr>
        <w:pStyle w:val="ListBullet"/>
        <w:numPr>
          <w:ilvl w:val="0"/>
          <w:numId w:val="152"/>
        </w:numPr>
        <w:ind w:left="340"/>
      </w:pPr>
      <w:r>
        <w:t>R</w:t>
      </w:r>
      <w:r w:rsidR="007913EA" w:rsidRPr="007913EA">
        <w:t>etailers have a responsibility to ensure workers are appropriately trained to perform high-risk work.</w:t>
      </w:r>
    </w:p>
    <w:p w14:paraId="3EF3EB17" w14:textId="7FE9E0FC" w:rsidR="007913EA" w:rsidRPr="007913EA" w:rsidRDefault="007913EA" w:rsidP="00F26FF2">
      <w:pPr>
        <w:pStyle w:val="ListBullet"/>
        <w:numPr>
          <w:ilvl w:val="0"/>
          <w:numId w:val="152"/>
        </w:numPr>
        <w:ind w:left="340"/>
      </w:pPr>
      <w:r w:rsidRPr="00904005">
        <w:rPr>
          <w:i/>
          <w:iCs/>
        </w:rPr>
        <w:t>Working Safely on Rooftop Renewable Energy Systems</w:t>
      </w:r>
      <w:r w:rsidRPr="70C0C89D">
        <w:t xml:space="preserve"> is an accredited training program and provides vocational outcomes for persons wishing to gain the skills and knowledge required for the safe installation of solar </w:t>
      </w:r>
      <w:r w:rsidR="00212768">
        <w:t xml:space="preserve">PV </w:t>
      </w:r>
      <w:r w:rsidRPr="70C0C89D">
        <w:t>systems.</w:t>
      </w:r>
    </w:p>
    <w:p w14:paraId="2E8EA820" w14:textId="3382C53A" w:rsidR="007913EA" w:rsidRDefault="007913EA" w:rsidP="00F26FF2">
      <w:pPr>
        <w:pStyle w:val="ListBullet"/>
        <w:numPr>
          <w:ilvl w:val="0"/>
          <w:numId w:val="152"/>
        </w:numPr>
        <w:ind w:left="340"/>
      </w:pPr>
      <w:r w:rsidRPr="007913EA">
        <w:t xml:space="preserve">Training content includes </w:t>
      </w:r>
      <w:r w:rsidRPr="005A6510">
        <w:rPr>
          <w:i/>
          <w:iCs/>
        </w:rPr>
        <w:t>VU23631</w:t>
      </w:r>
      <w:r w:rsidRPr="007913EA">
        <w:t xml:space="preserve"> </w:t>
      </w:r>
      <w:r w:rsidRPr="00904005">
        <w:rPr>
          <w:i/>
          <w:iCs/>
        </w:rPr>
        <w:t>Work safely on roofs with renewable energy systems</w:t>
      </w:r>
      <w:r w:rsidRPr="007913EA">
        <w:t xml:space="preserve"> (a training unit developed and customised for the solar industry), White Card/construction induction training, first aid and working at heights.</w:t>
      </w:r>
    </w:p>
    <w:p w14:paraId="52A137B0" w14:textId="12429838" w:rsidR="00652907" w:rsidRPr="007913EA" w:rsidRDefault="00652907" w:rsidP="00652907">
      <w:pPr>
        <w:pStyle w:val="Heading4"/>
      </w:pPr>
      <w:bookmarkStart w:id="77" w:name="_Toc189583776"/>
      <w:bookmarkStart w:id="78" w:name="_Toc189596218"/>
      <w:r w:rsidRPr="007913EA">
        <w:t>Completion of accredited safety training unit</w:t>
      </w:r>
      <w:bookmarkEnd w:id="77"/>
      <w:bookmarkEnd w:id="78"/>
      <w:r>
        <w:t xml:space="preserve"> (working at heights)</w:t>
      </w:r>
    </w:p>
    <w:p w14:paraId="0DE23707" w14:textId="1FD64E9F" w:rsidR="00652907" w:rsidRPr="007913EA" w:rsidRDefault="00652907" w:rsidP="00652907">
      <w:pPr>
        <w:pStyle w:val="BodyText"/>
      </w:pPr>
      <w:r w:rsidRPr="0053574B">
        <w:rPr>
          <w:b/>
          <w:bCs/>
        </w:rPr>
        <w:t>Recommended:</w:t>
      </w:r>
      <w:r w:rsidRPr="007913EA">
        <w:t xml:space="preserve"> </w:t>
      </w:r>
      <w:r>
        <w:t>Solar PV retailers should confirm a</w:t>
      </w:r>
      <w:r w:rsidRPr="007913EA">
        <w:t xml:space="preserve">ll </w:t>
      </w:r>
      <w:r>
        <w:t xml:space="preserve">their </w:t>
      </w:r>
      <w:r w:rsidRPr="007913EA">
        <w:t xml:space="preserve">workers engaged to install solar PV systems have attained </w:t>
      </w:r>
      <w:r w:rsidRPr="005A6510">
        <w:rPr>
          <w:i/>
          <w:iCs/>
        </w:rPr>
        <w:t>CPCCCM2012</w:t>
      </w:r>
      <w:r w:rsidRPr="007913EA">
        <w:t xml:space="preserve"> (or </w:t>
      </w:r>
      <w:r w:rsidRPr="005A6510">
        <w:rPr>
          <w:i/>
          <w:iCs/>
        </w:rPr>
        <w:t>RIIWHS204</w:t>
      </w:r>
      <w:r w:rsidRPr="007913EA">
        <w:t xml:space="preserve">) </w:t>
      </w:r>
      <w:r w:rsidRPr="001B68B7">
        <w:rPr>
          <w:i/>
          <w:iCs/>
        </w:rPr>
        <w:t>Work Safely at Heights</w:t>
      </w:r>
      <w:r w:rsidRPr="007913EA">
        <w:t xml:space="preserve"> accredited unit of competency.</w:t>
      </w:r>
    </w:p>
    <w:p w14:paraId="3A65C416" w14:textId="77777777" w:rsidR="00652907" w:rsidRPr="007913EA" w:rsidRDefault="00652907" w:rsidP="00652907">
      <w:pPr>
        <w:pStyle w:val="BodyText"/>
      </w:pPr>
      <w:r w:rsidRPr="007913EA">
        <w:t xml:space="preserve">See </w:t>
      </w:r>
      <w:hyperlink r:id="rId71" w:history="1">
        <w:r w:rsidRPr="00E84C07">
          <w:rPr>
            <w:rStyle w:val="Hyperlink"/>
          </w:rPr>
          <w:t>Work safely in the solar industry</w:t>
        </w:r>
      </w:hyperlink>
      <w:r w:rsidRPr="007913EA">
        <w:t>.</w:t>
      </w:r>
    </w:p>
    <w:p w14:paraId="6D2050D6" w14:textId="77777777" w:rsidR="00652907" w:rsidRPr="0053574B" w:rsidRDefault="00652907" w:rsidP="00652907">
      <w:pPr>
        <w:pStyle w:val="BodyText"/>
        <w:rPr>
          <w:b/>
          <w:bCs/>
        </w:rPr>
      </w:pPr>
      <w:r w:rsidRPr="0053574B">
        <w:rPr>
          <w:b/>
          <w:bCs/>
        </w:rPr>
        <w:t>Why:</w:t>
      </w:r>
    </w:p>
    <w:p w14:paraId="0BCA2193" w14:textId="514EA481" w:rsidR="00652907" w:rsidRPr="007913EA" w:rsidRDefault="00652907" w:rsidP="00652907">
      <w:pPr>
        <w:pStyle w:val="ListBullet"/>
        <w:numPr>
          <w:ilvl w:val="0"/>
          <w:numId w:val="152"/>
        </w:numPr>
        <w:ind w:left="340"/>
      </w:pPr>
      <w:r>
        <w:t>R</w:t>
      </w:r>
      <w:r w:rsidRPr="70C0C89D">
        <w:t>etailers are responsible for ensuring workers are appropriately trained to perform high-risk work.</w:t>
      </w:r>
    </w:p>
    <w:p w14:paraId="6476B361" w14:textId="7E479C7C" w:rsidR="00652907" w:rsidRDefault="00652907" w:rsidP="00652907">
      <w:pPr>
        <w:pStyle w:val="ListBullet"/>
        <w:numPr>
          <w:ilvl w:val="0"/>
          <w:numId w:val="152"/>
        </w:numPr>
        <w:ind w:left="340"/>
      </w:pPr>
      <w:r w:rsidRPr="70C0C89D">
        <w:t xml:space="preserve">This training sets out the requirements to work safely on construction sites where the work activity involves </w:t>
      </w:r>
      <w:r w:rsidR="008B7023">
        <w:t xml:space="preserve">a risk </w:t>
      </w:r>
      <w:r w:rsidR="0089229A">
        <w:t xml:space="preserve">of a person falling more than two metres </w:t>
      </w:r>
      <w:r w:rsidRPr="70C0C89D">
        <w:t>and where fall protection measures are required.</w:t>
      </w:r>
    </w:p>
    <w:p w14:paraId="38CC8C2C" w14:textId="77777777" w:rsidR="00652907" w:rsidRPr="007913EA" w:rsidRDefault="00652907" w:rsidP="00652907">
      <w:pPr>
        <w:pStyle w:val="ListBullet"/>
        <w:numPr>
          <w:ilvl w:val="0"/>
          <w:numId w:val="152"/>
        </w:numPr>
        <w:ind w:left="340"/>
      </w:pPr>
      <w:r w:rsidRPr="70C0C89D">
        <w:t xml:space="preserve">Completion of </w:t>
      </w:r>
      <w:r w:rsidRPr="00EC29BD">
        <w:rPr>
          <w:i/>
          <w:iCs/>
        </w:rPr>
        <w:t>Work Safely at Heights</w:t>
      </w:r>
      <w:r w:rsidRPr="70C0C89D">
        <w:t xml:space="preserve"> training is a work health and safety risk control measure.</w:t>
      </w:r>
    </w:p>
    <w:p w14:paraId="661E3841" w14:textId="6335D88A" w:rsidR="0046659F" w:rsidRPr="007913EA" w:rsidRDefault="006F0439" w:rsidP="0046659F">
      <w:pPr>
        <w:pStyle w:val="Heading4"/>
      </w:pPr>
      <w:bookmarkStart w:id="79" w:name="_Toc189583774"/>
      <w:bookmarkStart w:id="80" w:name="_Toc189596216"/>
      <w:r>
        <w:br w:type="column"/>
      </w:r>
      <w:r w:rsidR="0046659F" w:rsidRPr="00330572">
        <w:lastRenderedPageBreak/>
        <w:t>Completion of systems thinking training</w:t>
      </w:r>
    </w:p>
    <w:p w14:paraId="3060F73F" w14:textId="25904105" w:rsidR="0046659F" w:rsidRPr="007913EA" w:rsidRDefault="0046659F" w:rsidP="0046659F">
      <w:pPr>
        <w:pStyle w:val="BodyText"/>
      </w:pPr>
      <w:r w:rsidRPr="70C0C89D">
        <w:rPr>
          <w:b/>
          <w:bCs/>
        </w:rPr>
        <w:t>Recommended:</w:t>
      </w:r>
      <w:r w:rsidRPr="70C0C89D">
        <w:t xml:space="preserve"> </w:t>
      </w:r>
      <w:r>
        <w:t>S</w:t>
      </w:r>
      <w:r w:rsidRPr="0076071D">
        <w:t>olar PV retailers should complete training pertaining to whole-of-system design and/or systems thinking</w:t>
      </w:r>
      <w:r w:rsidRPr="70C0C89D">
        <w:t>.</w:t>
      </w:r>
    </w:p>
    <w:p w14:paraId="12F9F95E" w14:textId="77777777" w:rsidR="0046659F" w:rsidRPr="0053574B" w:rsidRDefault="0046659F" w:rsidP="0046659F">
      <w:pPr>
        <w:pStyle w:val="BodyText"/>
        <w:rPr>
          <w:b/>
          <w:bCs/>
        </w:rPr>
      </w:pPr>
      <w:r w:rsidRPr="0053574B">
        <w:rPr>
          <w:b/>
          <w:bCs/>
        </w:rPr>
        <w:t>Why:</w:t>
      </w:r>
    </w:p>
    <w:p w14:paraId="1AE03795" w14:textId="23C11720" w:rsidR="0046659F" w:rsidRPr="00D11CAB" w:rsidRDefault="00785B19" w:rsidP="0046659F">
      <w:pPr>
        <w:pStyle w:val="ListBullet"/>
        <w:numPr>
          <w:ilvl w:val="0"/>
          <w:numId w:val="152"/>
        </w:numPr>
        <w:ind w:left="340"/>
      </w:pPr>
      <w:r w:rsidRPr="00785B19">
        <w:t>Energy solutions today aren’t just about solar panels—they’re part of a bigger picture. Homes are electrifying, products are becoming smarter, and systems are more connected than ever.</w:t>
      </w:r>
    </w:p>
    <w:p w14:paraId="030D0570" w14:textId="7244921E" w:rsidR="00E53585" w:rsidRDefault="00F30314" w:rsidP="00785B19">
      <w:pPr>
        <w:pStyle w:val="ListBullet"/>
        <w:numPr>
          <w:ilvl w:val="0"/>
          <w:numId w:val="152"/>
        </w:numPr>
        <w:ind w:left="340"/>
      </w:pPr>
      <w:r>
        <w:t>R</w:t>
      </w:r>
      <w:r w:rsidR="00245320" w:rsidRPr="00245320">
        <w:t>etailers and installers need to think beyond individual components and design solutions that work together seamlessly.</w:t>
      </w:r>
    </w:p>
    <w:p w14:paraId="358199CC" w14:textId="633E7504" w:rsidR="007913EA" w:rsidRPr="007913EA" w:rsidRDefault="007913EA" w:rsidP="00396A14">
      <w:pPr>
        <w:pStyle w:val="Heading4"/>
      </w:pPr>
      <w:r w:rsidRPr="007913EA">
        <w:t xml:space="preserve">Records of solar panel and </w:t>
      </w:r>
      <w:r w:rsidR="008170D2">
        <w:t xml:space="preserve">PV </w:t>
      </w:r>
      <w:r w:rsidRPr="007913EA">
        <w:t>system disposal to a lawful place</w:t>
      </w:r>
      <w:bookmarkEnd w:id="79"/>
      <w:bookmarkEnd w:id="80"/>
    </w:p>
    <w:p w14:paraId="47F5F4A9" w14:textId="437FFB83" w:rsidR="007913EA" w:rsidRPr="000410CC" w:rsidRDefault="007913EA" w:rsidP="000410CC">
      <w:pPr>
        <w:pStyle w:val="BodyText"/>
      </w:pPr>
      <w:r w:rsidRPr="70C0C89D">
        <w:rPr>
          <w:b/>
          <w:bCs/>
        </w:rPr>
        <w:t>Recommended:</w:t>
      </w:r>
      <w:r w:rsidRPr="70C0C89D">
        <w:t xml:space="preserve"> To comply with the Victorian Government's ban on electronic waste to landfill under the </w:t>
      </w:r>
      <w:hyperlink r:id="rId72" w:history="1">
        <w:r w:rsidRPr="00DB0D8D">
          <w:rPr>
            <w:rStyle w:val="Hyperlink"/>
          </w:rPr>
          <w:t>Environment Protection Regulations 2021</w:t>
        </w:r>
      </w:hyperlink>
      <w:r w:rsidRPr="70C0C89D">
        <w:t xml:space="preserve"> (EP regulations), </w:t>
      </w:r>
      <w:r w:rsidR="00F87787">
        <w:t xml:space="preserve">solar PV </w:t>
      </w:r>
      <w:r w:rsidRPr="70C0C89D">
        <w:t xml:space="preserve">retailers should keep records and evidence of ‘lawful place’ disposal during replacement of </w:t>
      </w:r>
      <w:r w:rsidR="008662A3">
        <w:t xml:space="preserve">solar </w:t>
      </w:r>
      <w:r w:rsidRPr="70C0C89D">
        <w:t>PV systems, or system components (for example, PV panels, inverters and cabling).</w:t>
      </w:r>
    </w:p>
    <w:p w14:paraId="41B7D129" w14:textId="77777777" w:rsidR="007913EA" w:rsidRPr="0053574B" w:rsidRDefault="007913EA" w:rsidP="007913EA">
      <w:pPr>
        <w:pStyle w:val="BodyText"/>
        <w:rPr>
          <w:b/>
          <w:bCs/>
        </w:rPr>
      </w:pPr>
      <w:r w:rsidRPr="0053574B">
        <w:rPr>
          <w:b/>
          <w:bCs/>
        </w:rPr>
        <w:t xml:space="preserve">Why: </w:t>
      </w:r>
    </w:p>
    <w:p w14:paraId="43DFDC99" w14:textId="4625B179" w:rsidR="007913EA" w:rsidRPr="007913EA" w:rsidRDefault="007913EA" w:rsidP="00F26FF2">
      <w:pPr>
        <w:pStyle w:val="ListBullet"/>
        <w:numPr>
          <w:ilvl w:val="0"/>
          <w:numId w:val="152"/>
        </w:numPr>
        <w:ind w:left="340"/>
      </w:pPr>
      <w:r w:rsidRPr="007913EA">
        <w:t>The Victorian Government banned e-waste from entering landfill in Victoria, effective 1 July 2019.</w:t>
      </w:r>
    </w:p>
    <w:p w14:paraId="7E1EB717" w14:textId="065C2DA4" w:rsidR="007913EA" w:rsidRPr="007913EA" w:rsidRDefault="007913EA" w:rsidP="00F26FF2">
      <w:pPr>
        <w:pStyle w:val="ListBullet"/>
        <w:numPr>
          <w:ilvl w:val="0"/>
          <w:numId w:val="152"/>
        </w:numPr>
        <w:ind w:left="340"/>
      </w:pPr>
      <w:r w:rsidRPr="007913EA">
        <w:t>Retailers are best placed to manage the disposal of solar PV systems.</w:t>
      </w:r>
    </w:p>
    <w:p w14:paraId="7B62E191" w14:textId="552BE467" w:rsidR="007913EA" w:rsidRPr="007913EA" w:rsidRDefault="007913EA" w:rsidP="00F26FF2">
      <w:pPr>
        <w:pStyle w:val="ListBullet"/>
        <w:numPr>
          <w:ilvl w:val="0"/>
          <w:numId w:val="152"/>
        </w:numPr>
        <w:ind w:left="340"/>
      </w:pPr>
      <w:r w:rsidRPr="70C0C89D">
        <w:t xml:space="preserve">A producer of waste must take all reasonable steps to ensure that the waste is received at a ‘lawful place’ authorised to receive that type of waste in order to comply with </w:t>
      </w:r>
      <w:r w:rsidR="0081615E">
        <w:t>the</w:t>
      </w:r>
      <w:r w:rsidRPr="70C0C89D">
        <w:t xml:space="preserve"> ban.</w:t>
      </w:r>
    </w:p>
    <w:p w14:paraId="1B746D64" w14:textId="50754C7B" w:rsidR="007913EA" w:rsidRPr="007913EA" w:rsidRDefault="007913EA" w:rsidP="00F26FF2">
      <w:pPr>
        <w:pStyle w:val="ListBullet"/>
        <w:numPr>
          <w:ilvl w:val="0"/>
          <w:numId w:val="152"/>
        </w:numPr>
        <w:ind w:left="340"/>
      </w:pPr>
      <w:r w:rsidRPr="70C0C89D">
        <w:t xml:space="preserve">Documenting the disposal of </w:t>
      </w:r>
      <w:r w:rsidR="00045DDE">
        <w:t xml:space="preserve">solar </w:t>
      </w:r>
      <w:r w:rsidRPr="70C0C89D">
        <w:t>PV systems demonstrates compliance with the EP regulations.</w:t>
      </w:r>
    </w:p>
    <w:p w14:paraId="5C955697" w14:textId="7C537C07" w:rsidR="007913EA" w:rsidRPr="007913EA" w:rsidRDefault="007913EA" w:rsidP="00F26FF2">
      <w:pPr>
        <w:pStyle w:val="ListBullet"/>
        <w:numPr>
          <w:ilvl w:val="0"/>
          <w:numId w:val="152"/>
        </w:numPr>
        <w:ind w:left="340"/>
      </w:pPr>
      <w:r w:rsidRPr="70C0C89D">
        <w:t xml:space="preserve">For more information about ‘lawful place’, see the </w:t>
      </w:r>
      <w:hyperlink r:id="rId73" w:history="1">
        <w:r w:rsidRPr="00ED450E">
          <w:rPr>
            <w:rStyle w:val="Hyperlink"/>
          </w:rPr>
          <w:t>Environment Protection Authority Victoria website</w:t>
        </w:r>
      </w:hyperlink>
      <w:r w:rsidRPr="70C0C89D">
        <w:t>.</w:t>
      </w:r>
    </w:p>
    <w:p w14:paraId="6827C0B6" w14:textId="41C80839" w:rsidR="007913EA" w:rsidRPr="007913EA" w:rsidRDefault="007913EA" w:rsidP="00017941">
      <w:pPr>
        <w:pStyle w:val="Heading4"/>
      </w:pPr>
      <w:bookmarkStart w:id="81" w:name="_Toc189583775"/>
      <w:bookmarkStart w:id="82" w:name="_Toc189596217"/>
      <w:r w:rsidRPr="007913EA">
        <w:t>End-of-life management certified to AS</w:t>
      </w:r>
      <w:r w:rsidR="00596DDC">
        <w:t>/NZS</w:t>
      </w:r>
      <w:r w:rsidRPr="007913EA">
        <w:t xml:space="preserve"> 5377</w:t>
      </w:r>
      <w:bookmarkEnd w:id="81"/>
      <w:bookmarkEnd w:id="82"/>
    </w:p>
    <w:p w14:paraId="5818E87F" w14:textId="7E56F286" w:rsidR="007913EA" w:rsidRPr="007913EA" w:rsidRDefault="007913EA" w:rsidP="007913EA">
      <w:pPr>
        <w:pStyle w:val="BodyText"/>
      </w:pPr>
      <w:r w:rsidRPr="0053574B">
        <w:rPr>
          <w:b/>
          <w:bCs/>
        </w:rPr>
        <w:t>Recommended:</w:t>
      </w:r>
      <w:r w:rsidRPr="007913EA">
        <w:t xml:space="preserve"> </w:t>
      </w:r>
      <w:r w:rsidR="0039664D">
        <w:t>S</w:t>
      </w:r>
      <w:r w:rsidR="00887C8E">
        <w:t xml:space="preserve">olar PV </w:t>
      </w:r>
      <w:r w:rsidR="00E87320">
        <w:t>r</w:t>
      </w:r>
      <w:r w:rsidRPr="007913EA">
        <w:t xml:space="preserve">etailers </w:t>
      </w:r>
      <w:r w:rsidR="00747786">
        <w:t xml:space="preserve">should </w:t>
      </w:r>
      <w:r w:rsidRPr="007913EA">
        <w:t>offer end-of-life management programs, during replacement or disposal, with service provider/s certified to AS</w:t>
      </w:r>
      <w:r w:rsidR="00596DDC">
        <w:t>/NZS</w:t>
      </w:r>
      <w:r w:rsidRPr="007913EA">
        <w:t xml:space="preserve"> 5377.</w:t>
      </w:r>
    </w:p>
    <w:p w14:paraId="4E9C3CEF" w14:textId="77777777" w:rsidR="007913EA" w:rsidRPr="0053574B" w:rsidRDefault="007913EA" w:rsidP="007913EA">
      <w:pPr>
        <w:pStyle w:val="BodyText"/>
        <w:rPr>
          <w:b/>
          <w:bCs/>
        </w:rPr>
      </w:pPr>
      <w:r w:rsidRPr="0053574B">
        <w:rPr>
          <w:b/>
          <w:bCs/>
        </w:rPr>
        <w:t>Why:</w:t>
      </w:r>
    </w:p>
    <w:p w14:paraId="5ADA6CC5" w14:textId="524F3C4C" w:rsidR="007913EA" w:rsidRPr="007913EA" w:rsidRDefault="007913EA" w:rsidP="00F26FF2">
      <w:pPr>
        <w:pStyle w:val="ListBullet"/>
        <w:numPr>
          <w:ilvl w:val="0"/>
          <w:numId w:val="152"/>
        </w:numPr>
        <w:ind w:left="340"/>
      </w:pPr>
      <w:r w:rsidRPr="007913EA">
        <w:t xml:space="preserve">The Solar Homes </w:t>
      </w:r>
      <w:r w:rsidR="00DC4CC3">
        <w:t>P</w:t>
      </w:r>
      <w:r w:rsidRPr="007913EA">
        <w:t xml:space="preserve">rogram aims to support Victoria’s emerging circular economy by encouraging best practice approaches and outcomes for </w:t>
      </w:r>
      <w:r w:rsidR="00EC23B7">
        <w:t xml:space="preserve">solar </w:t>
      </w:r>
      <w:r w:rsidRPr="007913EA">
        <w:t>PV products and materials at the end of their lifecycle.</w:t>
      </w:r>
    </w:p>
    <w:p w14:paraId="088BBA81" w14:textId="3F1C6844" w:rsidR="007913EA" w:rsidRPr="007913EA" w:rsidRDefault="007913EA" w:rsidP="00F26FF2">
      <w:pPr>
        <w:pStyle w:val="ListBullet"/>
        <w:numPr>
          <w:ilvl w:val="0"/>
          <w:numId w:val="152"/>
        </w:numPr>
        <w:ind w:left="340"/>
      </w:pPr>
      <w:r w:rsidRPr="70C0C89D">
        <w:t>AS</w:t>
      </w:r>
      <w:r w:rsidR="00596DDC">
        <w:t>/NZS</w:t>
      </w:r>
      <w:r w:rsidRPr="70C0C89D">
        <w:t xml:space="preserve"> 5377 establishes Australia’s best practice benchmark for the collection, storage, transport and treatment of end-of-life electrical and electronic equipment.</w:t>
      </w:r>
    </w:p>
    <w:p w14:paraId="737EA0C8" w14:textId="44C902C8" w:rsidR="007913EA" w:rsidRPr="007913EA" w:rsidRDefault="007913EA" w:rsidP="00F26FF2">
      <w:pPr>
        <w:pStyle w:val="ListBullet"/>
        <w:numPr>
          <w:ilvl w:val="0"/>
          <w:numId w:val="152"/>
        </w:numPr>
        <w:ind w:left="340"/>
      </w:pPr>
      <w:r w:rsidRPr="70C0C89D">
        <w:t xml:space="preserve">Solar Victoria recognises the national stewardship approach underway for </w:t>
      </w:r>
      <w:r w:rsidR="00EC23B7">
        <w:t xml:space="preserve">solar </w:t>
      </w:r>
      <w:r w:rsidRPr="70C0C89D">
        <w:t>PV products and materials at the end of their lifecycle.</w:t>
      </w:r>
    </w:p>
    <w:p w14:paraId="5BEB0227" w14:textId="780B0C51" w:rsidR="007913EA" w:rsidRPr="007913EA" w:rsidRDefault="007913EA" w:rsidP="00F26FF2">
      <w:pPr>
        <w:pStyle w:val="ListBullet"/>
        <w:numPr>
          <w:ilvl w:val="0"/>
          <w:numId w:val="152"/>
        </w:numPr>
        <w:ind w:left="340"/>
      </w:pPr>
      <w:r w:rsidRPr="007913EA">
        <w:t xml:space="preserve">See </w:t>
      </w:r>
      <w:hyperlink r:id="rId74" w:history="1">
        <w:r w:rsidRPr="000D3B36">
          <w:rPr>
            <w:rStyle w:val="Hyperlink"/>
          </w:rPr>
          <w:t>How to manage end-of-life solar PV</w:t>
        </w:r>
      </w:hyperlink>
      <w:r w:rsidRPr="00897F34">
        <w:t>.</w:t>
      </w:r>
    </w:p>
    <w:p w14:paraId="4891F158" w14:textId="4BA66D01" w:rsidR="00DB345D" w:rsidRDefault="00DB345D" w:rsidP="00DB345D">
      <w:pPr>
        <w:pStyle w:val="Heading4"/>
      </w:pPr>
      <w:bookmarkStart w:id="83" w:name="_Toc189583777"/>
      <w:bookmarkStart w:id="84" w:name="_Toc189596219"/>
      <w:r w:rsidRPr="005E290A">
        <w:t xml:space="preserve">Advise </w:t>
      </w:r>
      <w:r>
        <w:t>customers</w:t>
      </w:r>
      <w:r w:rsidRPr="005E290A">
        <w:t xml:space="preserve"> to service their solar PV system</w:t>
      </w:r>
    </w:p>
    <w:p w14:paraId="21E492EA" w14:textId="77777777" w:rsidR="00DB345D" w:rsidRDefault="00DB345D" w:rsidP="00DB345D">
      <w:r w:rsidRPr="00A45C12">
        <w:rPr>
          <w:b/>
          <w:bCs/>
        </w:rPr>
        <w:t>Recommended:</w:t>
      </w:r>
      <w:r>
        <w:t xml:space="preserve"> Prior to completing commissioning, solar PV retailers should advise the customer of the benefits of properly maintaining and servicing their solar PV system.</w:t>
      </w:r>
    </w:p>
    <w:p w14:paraId="58E4DB98" w14:textId="77777777" w:rsidR="00DB345D" w:rsidRDefault="00DB345D" w:rsidP="00DB345D">
      <w:r>
        <w:t>If requested by the customer, retailers should provide information on their solar PV system servicing offering.</w:t>
      </w:r>
    </w:p>
    <w:p w14:paraId="5EC94616" w14:textId="4F1837A0" w:rsidR="00DB345D" w:rsidRDefault="00DB345D" w:rsidP="00DB345D">
      <w:r>
        <w:t xml:space="preserve">Servicing should only be performed by a licenced electrician who holds </w:t>
      </w:r>
      <w:r w:rsidR="005F3A5E">
        <w:t xml:space="preserve">active </w:t>
      </w:r>
      <w:r w:rsidR="002F7F4D">
        <w:t xml:space="preserve">Solar Accreditation </w:t>
      </w:r>
      <w:r w:rsidR="00B57311">
        <w:t xml:space="preserve">Australia </w:t>
      </w:r>
      <w:r w:rsidR="004E685B">
        <w:t>Grid Connected Photovoltaic Systems (GCPV)</w:t>
      </w:r>
      <w:r w:rsidR="006940FB">
        <w:t xml:space="preserve"> </w:t>
      </w:r>
      <w:r>
        <w:t>installer accreditation, and as a minimum include panel cleaning, visual inspection, electrical safety checks and testing, and performance testing.</w:t>
      </w:r>
    </w:p>
    <w:p w14:paraId="6A929B19" w14:textId="6E7C7DF5" w:rsidR="00DB345D" w:rsidRDefault="00DB345D" w:rsidP="00DB345D">
      <w:r>
        <w:t>The frequency should be based on site-specific factors such as local weather and environmental conditions, and the service history, but typically should not be at intervals greater than every 2 years.</w:t>
      </w:r>
    </w:p>
    <w:p w14:paraId="1554F782" w14:textId="77777777" w:rsidR="00DB345D" w:rsidRPr="00A45C12" w:rsidRDefault="00DB345D" w:rsidP="00DB345D">
      <w:pPr>
        <w:rPr>
          <w:b/>
          <w:bCs/>
        </w:rPr>
      </w:pPr>
      <w:r w:rsidRPr="00A45C12">
        <w:rPr>
          <w:b/>
          <w:bCs/>
        </w:rPr>
        <w:t>Why:</w:t>
      </w:r>
    </w:p>
    <w:p w14:paraId="77A7FF81" w14:textId="77777777" w:rsidR="00DB345D" w:rsidRDefault="00DB345D" w:rsidP="00DB345D">
      <w:pPr>
        <w:pStyle w:val="ListBullet"/>
        <w:numPr>
          <w:ilvl w:val="0"/>
          <w:numId w:val="152"/>
        </w:numPr>
        <w:ind w:left="340"/>
      </w:pPr>
      <w:r>
        <w:t>Regular servicing of the solar PV system helps to maximise the amount of electricity it generates, extend the lifespan of the panels and system components, and maintain warranties by:</w:t>
      </w:r>
    </w:p>
    <w:p w14:paraId="0301EA6F" w14:textId="4701E270" w:rsidR="00DB345D" w:rsidRPr="00061791" w:rsidRDefault="00DB345D" w:rsidP="00DB345D">
      <w:pPr>
        <w:pStyle w:val="ListBullet2"/>
        <w:numPr>
          <w:ilvl w:val="1"/>
          <w:numId w:val="84"/>
        </w:numPr>
        <w:ind w:left="567" w:hanging="227"/>
      </w:pPr>
      <w:r w:rsidRPr="00061791">
        <w:t>Ensuring the panels are operating at peak efficiency.</w:t>
      </w:r>
    </w:p>
    <w:p w14:paraId="7B8B4D75" w14:textId="77777777" w:rsidR="00DB345D" w:rsidRPr="00061791" w:rsidRDefault="00DB345D" w:rsidP="00DB345D">
      <w:pPr>
        <w:pStyle w:val="ListBullet2"/>
        <w:numPr>
          <w:ilvl w:val="1"/>
          <w:numId w:val="84"/>
        </w:numPr>
        <w:ind w:left="567" w:hanging="227"/>
      </w:pPr>
      <w:r w:rsidRPr="00061791">
        <w:t>Identifying and addressing potential issues early, like damage, corrosion, or loose connections, before they become major problems.</w:t>
      </w:r>
    </w:p>
    <w:p w14:paraId="2A2776FF" w14:textId="77777777" w:rsidR="00DB345D" w:rsidRPr="00061791" w:rsidRDefault="00DB345D" w:rsidP="00DB345D">
      <w:pPr>
        <w:pStyle w:val="ListBullet2"/>
        <w:numPr>
          <w:ilvl w:val="1"/>
          <w:numId w:val="84"/>
        </w:numPr>
        <w:ind w:left="567" w:hanging="227"/>
      </w:pPr>
      <w:r w:rsidRPr="00061791">
        <w:t>Checking the system is safe and functioning correctly.</w:t>
      </w:r>
    </w:p>
    <w:p w14:paraId="470CD7FF" w14:textId="6F1AD807" w:rsidR="00DB345D" w:rsidRDefault="00DB345D" w:rsidP="00DB345D">
      <w:pPr>
        <w:pStyle w:val="ListBullet"/>
        <w:numPr>
          <w:ilvl w:val="0"/>
          <w:numId w:val="152"/>
        </w:numPr>
        <w:ind w:left="340"/>
      </w:pPr>
      <w:r w:rsidRPr="004F52F6">
        <w:t>For information</w:t>
      </w:r>
      <w:r>
        <w:t xml:space="preserve"> for customers, </w:t>
      </w:r>
      <w:r w:rsidRPr="004F52F6">
        <w:t xml:space="preserve">see </w:t>
      </w:r>
      <w:hyperlink r:id="rId75" w:history="1">
        <w:r w:rsidRPr="00EC5DA2">
          <w:rPr>
            <w:rStyle w:val="Hyperlink"/>
          </w:rPr>
          <w:t>How to clean and maintain solar panels</w:t>
        </w:r>
      </w:hyperlink>
      <w:r w:rsidRPr="004F52F6">
        <w:t xml:space="preserve"> and </w:t>
      </w:r>
      <w:r>
        <w:t xml:space="preserve">the </w:t>
      </w:r>
      <w:hyperlink r:id="rId76" w:history="1">
        <w:r w:rsidRPr="006C2FC2">
          <w:rPr>
            <w:rStyle w:val="Hyperlink"/>
          </w:rPr>
          <w:t>Energy Safe Victoria website</w:t>
        </w:r>
      </w:hyperlink>
      <w:r w:rsidRPr="004F52F6">
        <w:t>.</w:t>
      </w:r>
    </w:p>
    <w:p w14:paraId="30E67136" w14:textId="3B568CB5" w:rsidR="007913EA" w:rsidRPr="007913EA" w:rsidRDefault="001A5D9B" w:rsidP="00396A14">
      <w:pPr>
        <w:pStyle w:val="Heading4"/>
      </w:pPr>
      <w:r>
        <w:br w:type="column"/>
      </w:r>
      <w:bookmarkStart w:id="85" w:name="_Toc189583779"/>
      <w:bookmarkStart w:id="86" w:name="_Toc189596221"/>
      <w:bookmarkEnd w:id="83"/>
      <w:bookmarkEnd w:id="84"/>
      <w:r w:rsidR="007913EA" w:rsidRPr="70C0C89D">
        <w:lastRenderedPageBreak/>
        <w:t xml:space="preserve">Advise </w:t>
      </w:r>
      <w:r w:rsidR="00A0529C">
        <w:t>customers</w:t>
      </w:r>
      <w:r w:rsidR="007913EA" w:rsidRPr="70C0C89D">
        <w:t xml:space="preserve"> to use the Victorian Energy Compare website</w:t>
      </w:r>
      <w:bookmarkEnd w:id="85"/>
      <w:bookmarkEnd w:id="86"/>
    </w:p>
    <w:p w14:paraId="1391F2B2" w14:textId="2ABD2B03" w:rsidR="007913EA" w:rsidRPr="007913EA" w:rsidRDefault="007913EA" w:rsidP="007913EA">
      <w:pPr>
        <w:pStyle w:val="BodyText"/>
      </w:pPr>
      <w:r w:rsidRPr="70C0C89D">
        <w:rPr>
          <w:b/>
          <w:bCs/>
        </w:rPr>
        <w:t>Recommended:</w:t>
      </w:r>
      <w:r w:rsidRPr="70C0C89D">
        <w:t xml:space="preserve"> </w:t>
      </w:r>
      <w:r w:rsidR="0039664D">
        <w:t>S</w:t>
      </w:r>
      <w:r w:rsidRPr="70C0C89D">
        <w:t xml:space="preserve">olar PV retailers </w:t>
      </w:r>
      <w:r w:rsidR="00093FDF">
        <w:t>should</w:t>
      </w:r>
      <w:r w:rsidRPr="70C0C89D">
        <w:t xml:space="preserve"> advise </w:t>
      </w:r>
      <w:r w:rsidR="00060E33">
        <w:t>customers</w:t>
      </w:r>
      <w:r w:rsidRPr="70C0C89D">
        <w:t xml:space="preserve"> of the </w:t>
      </w:r>
      <w:hyperlink r:id="rId77" w:history="1">
        <w:r w:rsidRPr="003D59B0">
          <w:rPr>
            <w:rStyle w:val="Hyperlink"/>
          </w:rPr>
          <w:t>Victorian Energy Compare website</w:t>
        </w:r>
      </w:hyperlink>
      <w:r w:rsidRPr="70C0C89D">
        <w:t xml:space="preserve"> and to </w:t>
      </w:r>
      <w:r w:rsidRPr="00EC3E72">
        <w:t>use</w:t>
      </w:r>
      <w:r w:rsidRPr="70C0C89D">
        <w:t xml:space="preserve"> the solar saver tool prior to installing a solar </w:t>
      </w:r>
      <w:r w:rsidR="004D71FC">
        <w:t xml:space="preserve">PV </w:t>
      </w:r>
      <w:r w:rsidRPr="70C0C89D">
        <w:t>system.</w:t>
      </w:r>
    </w:p>
    <w:p w14:paraId="61185FFB" w14:textId="77777777" w:rsidR="007913EA" w:rsidRPr="0053574B" w:rsidRDefault="007913EA" w:rsidP="007913EA">
      <w:pPr>
        <w:pStyle w:val="BodyText"/>
        <w:rPr>
          <w:b/>
          <w:bCs/>
        </w:rPr>
      </w:pPr>
      <w:r w:rsidRPr="0053574B">
        <w:rPr>
          <w:b/>
          <w:bCs/>
        </w:rPr>
        <w:t>Why:</w:t>
      </w:r>
    </w:p>
    <w:p w14:paraId="7F27030C" w14:textId="35EE6666" w:rsidR="007913EA" w:rsidRPr="007913EA" w:rsidRDefault="007913EA" w:rsidP="004652A1">
      <w:pPr>
        <w:pStyle w:val="ListBullet"/>
        <w:numPr>
          <w:ilvl w:val="0"/>
          <w:numId w:val="152"/>
        </w:numPr>
        <w:ind w:left="340"/>
      </w:pPr>
      <w:r w:rsidRPr="007913EA">
        <w:t>The Victorian Energy Compare website is a Victorian Government initiative that includes a solar savings calculator using NMI (National Me</w:t>
      </w:r>
      <w:r w:rsidR="009B716D">
        <w:t>te</w:t>
      </w:r>
      <w:r w:rsidRPr="007913EA">
        <w:t>ring Identifier) specific data.</w:t>
      </w:r>
    </w:p>
    <w:p w14:paraId="16ACEA3C" w14:textId="4D61BBF4" w:rsidR="007913EA" w:rsidRPr="007913EA" w:rsidRDefault="007913EA" w:rsidP="004652A1">
      <w:pPr>
        <w:pStyle w:val="ListBullet"/>
        <w:numPr>
          <w:ilvl w:val="0"/>
          <w:numId w:val="152"/>
        </w:numPr>
        <w:ind w:left="340"/>
      </w:pPr>
      <w:r w:rsidRPr="007913EA">
        <w:t xml:space="preserve">The solar calculator can be used by homeowners to compare the proposed solar </w:t>
      </w:r>
      <w:r w:rsidR="00BB4866">
        <w:t xml:space="preserve">PV </w:t>
      </w:r>
      <w:r w:rsidRPr="007913EA">
        <w:t>system to their actual usage and tariff structure.</w:t>
      </w:r>
    </w:p>
    <w:p w14:paraId="367F5935" w14:textId="2751ABB1" w:rsidR="007913EA" w:rsidRPr="007913EA" w:rsidRDefault="007913EA" w:rsidP="004652A1">
      <w:pPr>
        <w:pStyle w:val="ListBullet"/>
        <w:numPr>
          <w:ilvl w:val="0"/>
          <w:numId w:val="152"/>
        </w:numPr>
        <w:ind w:left="340"/>
      </w:pPr>
      <w:r w:rsidRPr="007913EA">
        <w:t xml:space="preserve">Solar Victoria </w:t>
      </w:r>
      <w:r w:rsidR="00B92EC2">
        <w:t xml:space="preserve">refers </w:t>
      </w:r>
      <w:r w:rsidR="00C371FD">
        <w:t xml:space="preserve">customers </w:t>
      </w:r>
      <w:r w:rsidRPr="007913EA">
        <w:t>to the Victorian Energy Compare website to calculate how much money they could save on energy bills by installing solar panels.</w:t>
      </w:r>
      <w:r w:rsidR="00D95EC1">
        <w:t xml:space="preserve"> This includes </w:t>
      </w:r>
      <w:r w:rsidR="00191EBE">
        <w:t>via</w:t>
      </w:r>
      <w:r w:rsidR="00D0675C">
        <w:t xml:space="preserve"> our</w:t>
      </w:r>
      <w:r w:rsidR="00191EBE">
        <w:t>:</w:t>
      </w:r>
    </w:p>
    <w:p w14:paraId="4E8E0F76" w14:textId="7FB2F0E2" w:rsidR="007913EA" w:rsidRPr="007913EA" w:rsidRDefault="007913EA" w:rsidP="004652A1">
      <w:pPr>
        <w:pStyle w:val="ListBullet2"/>
        <w:numPr>
          <w:ilvl w:val="1"/>
          <w:numId w:val="84"/>
        </w:numPr>
        <w:ind w:left="567" w:hanging="227"/>
      </w:pPr>
      <w:hyperlink r:id="rId78" w:history="1">
        <w:r w:rsidRPr="001F4F76">
          <w:rPr>
            <w:rStyle w:val="Hyperlink"/>
          </w:rPr>
          <w:t>Householder e-newsletter</w:t>
        </w:r>
      </w:hyperlink>
    </w:p>
    <w:p w14:paraId="3AF3FE1B" w14:textId="59724F94" w:rsidR="007913EA" w:rsidRPr="007913EA" w:rsidRDefault="00B15A00" w:rsidP="004652A1">
      <w:pPr>
        <w:pStyle w:val="ListBullet2"/>
        <w:numPr>
          <w:ilvl w:val="1"/>
          <w:numId w:val="84"/>
        </w:numPr>
        <w:ind w:left="567" w:hanging="227"/>
      </w:pPr>
      <w:hyperlink r:id="rId79" w:history="1">
        <w:r w:rsidRPr="0097007B">
          <w:rPr>
            <w:rStyle w:val="Hyperlink"/>
          </w:rPr>
          <w:t>Solar Hub</w:t>
        </w:r>
      </w:hyperlink>
      <w:r>
        <w:t xml:space="preserve"> </w:t>
      </w:r>
      <w:r w:rsidR="0097007B">
        <w:t xml:space="preserve">including </w:t>
      </w:r>
      <w:r w:rsidR="007913EA" w:rsidRPr="007913EA">
        <w:t>Buyers Guides</w:t>
      </w:r>
    </w:p>
    <w:p w14:paraId="3D681C4A" w14:textId="7392F1E1" w:rsidR="007913EA" w:rsidRPr="007913EA" w:rsidRDefault="007913EA" w:rsidP="004652A1">
      <w:pPr>
        <w:pStyle w:val="ListBullet2"/>
        <w:numPr>
          <w:ilvl w:val="1"/>
          <w:numId w:val="84"/>
        </w:numPr>
        <w:ind w:left="567" w:hanging="227"/>
      </w:pPr>
      <w:r w:rsidRPr="007913EA">
        <w:t xml:space="preserve">consumer education </w:t>
      </w:r>
      <w:r w:rsidR="009E578B">
        <w:t xml:space="preserve">and customer service </w:t>
      </w:r>
      <w:r w:rsidRPr="007913EA">
        <w:t>activities, including events.</w:t>
      </w:r>
    </w:p>
    <w:p w14:paraId="5E120B7D" w14:textId="033473FB" w:rsidR="007913EA" w:rsidRPr="007913EA" w:rsidRDefault="007913EA" w:rsidP="004652A1">
      <w:pPr>
        <w:pStyle w:val="ListBullet"/>
        <w:numPr>
          <w:ilvl w:val="0"/>
          <w:numId w:val="152"/>
        </w:numPr>
        <w:ind w:left="340"/>
      </w:pPr>
      <w:r w:rsidRPr="007913EA">
        <w:t xml:space="preserve">Victorian Energy Compare </w:t>
      </w:r>
      <w:r w:rsidR="00863F30" w:rsidRPr="007913EA">
        <w:t xml:space="preserve">and the solar calculator </w:t>
      </w:r>
      <w:r w:rsidRPr="007913EA">
        <w:t xml:space="preserve">can be accessed at </w:t>
      </w:r>
      <w:hyperlink r:id="rId80" w:history="1">
        <w:r w:rsidRPr="00B06170">
          <w:rPr>
            <w:rStyle w:val="Hyperlink"/>
          </w:rPr>
          <w:t>compare.energy.vic.gov.au</w:t>
        </w:r>
      </w:hyperlink>
      <w:r w:rsidRPr="007913EA">
        <w:t>.</w:t>
      </w:r>
    </w:p>
    <w:p w14:paraId="09058C47" w14:textId="7CCA526E" w:rsidR="007913EA" w:rsidRDefault="0033009D" w:rsidP="002F5263">
      <w:pPr>
        <w:pStyle w:val="Heading3"/>
        <w:numPr>
          <w:ilvl w:val="0"/>
          <w:numId w:val="0"/>
        </w:numPr>
      </w:pPr>
      <w:r>
        <w:br w:type="column"/>
      </w:r>
      <w:bookmarkStart w:id="87" w:name="_Toc225771242"/>
      <w:r w:rsidR="007913EA" w:rsidRPr="007913EA">
        <w:t xml:space="preserve">3.1.3 </w:t>
      </w:r>
      <w:r w:rsidR="001220C0">
        <w:t>S</w:t>
      </w:r>
      <w:r w:rsidR="007913EA" w:rsidRPr="007913EA">
        <w:t>olar PV installers – mandatory workforce requirements</w:t>
      </w:r>
      <w:bookmarkEnd w:id="87"/>
    </w:p>
    <w:p w14:paraId="34E344A7" w14:textId="2C0E06E8" w:rsidR="007913EA" w:rsidRPr="007913EA" w:rsidRDefault="007913EA" w:rsidP="00396A14">
      <w:pPr>
        <w:pStyle w:val="Heading4"/>
      </w:pPr>
      <w:bookmarkStart w:id="88" w:name="_Toc189583781"/>
      <w:bookmarkStart w:id="89" w:name="_Toc189596223"/>
      <w:r w:rsidRPr="007913EA">
        <w:t xml:space="preserve">Holds </w:t>
      </w:r>
      <w:bookmarkEnd w:id="88"/>
      <w:bookmarkEnd w:id="89"/>
      <w:r w:rsidR="00B302F2">
        <w:t>Solar Accreditation Australia (SAA)</w:t>
      </w:r>
      <w:r w:rsidR="00CD2AEC">
        <w:t xml:space="preserve"> installer accredi</w:t>
      </w:r>
      <w:r w:rsidR="00822D34">
        <w:t>tation</w:t>
      </w:r>
    </w:p>
    <w:p w14:paraId="0DCD91BD" w14:textId="3E45AA5B" w:rsidR="007913EA" w:rsidRPr="007913EA" w:rsidRDefault="007913EA" w:rsidP="007913EA">
      <w:pPr>
        <w:pStyle w:val="BodyText"/>
      </w:pPr>
      <w:r w:rsidRPr="0053574B">
        <w:rPr>
          <w:b/>
          <w:bCs/>
        </w:rPr>
        <w:t>Mandatory</w:t>
      </w:r>
      <w:r w:rsidRPr="007913EA">
        <w:t xml:space="preserve">: </w:t>
      </w:r>
      <w:r w:rsidR="0039664D">
        <w:t>S</w:t>
      </w:r>
      <w:r w:rsidR="00517C2E">
        <w:t>olar PV installers must h</w:t>
      </w:r>
      <w:r w:rsidRPr="007913EA">
        <w:t>old</w:t>
      </w:r>
      <w:r w:rsidR="007C609B">
        <w:t xml:space="preserve"> </w:t>
      </w:r>
      <w:r w:rsidR="00F2583D">
        <w:t xml:space="preserve">active </w:t>
      </w:r>
      <w:r w:rsidR="00F2583D" w:rsidRPr="007913EA">
        <w:t>installer</w:t>
      </w:r>
      <w:r w:rsidR="004C580C" w:rsidRPr="007913EA">
        <w:t xml:space="preserve"> accreditation for </w:t>
      </w:r>
      <w:r w:rsidR="007C609B">
        <w:t>G</w:t>
      </w:r>
      <w:r w:rsidR="004C580C" w:rsidRPr="007913EA">
        <w:t xml:space="preserve">rid </w:t>
      </w:r>
      <w:r w:rsidR="007C609B">
        <w:t>C</w:t>
      </w:r>
      <w:r w:rsidR="004C580C" w:rsidRPr="007913EA">
        <w:t xml:space="preserve">onnected </w:t>
      </w:r>
      <w:r w:rsidR="007C609B">
        <w:t>P</w:t>
      </w:r>
      <w:r w:rsidR="004C580C" w:rsidRPr="007913EA">
        <w:t xml:space="preserve">hotovoltaic </w:t>
      </w:r>
      <w:r w:rsidR="007C609B">
        <w:t>S</w:t>
      </w:r>
      <w:r w:rsidR="004C580C" w:rsidRPr="007913EA">
        <w:t>ystems</w:t>
      </w:r>
      <w:r w:rsidR="004C580C">
        <w:t xml:space="preserve"> under the accreditation scheme</w:t>
      </w:r>
      <w:r w:rsidR="00C872BC">
        <w:t xml:space="preserve"> offered by</w:t>
      </w:r>
      <w:r w:rsidR="00E0709F">
        <w:t xml:space="preserve"> Solar Accreditation Australia</w:t>
      </w:r>
      <w:r w:rsidRPr="007913EA">
        <w:t>.</w:t>
      </w:r>
      <w:r w:rsidR="00301752">
        <w:t xml:space="preserve"> The accreditation </w:t>
      </w:r>
      <w:r w:rsidR="009F6B20">
        <w:t>must be active at the time work is carried out.</w:t>
      </w:r>
    </w:p>
    <w:p w14:paraId="225CB5B0" w14:textId="77777777" w:rsidR="007913EA" w:rsidRPr="0053574B" w:rsidRDefault="007913EA" w:rsidP="007913EA">
      <w:pPr>
        <w:pStyle w:val="BodyText"/>
        <w:rPr>
          <w:b/>
          <w:bCs/>
        </w:rPr>
      </w:pPr>
      <w:r w:rsidRPr="0053574B">
        <w:rPr>
          <w:b/>
          <w:bCs/>
        </w:rPr>
        <w:t>Why:</w:t>
      </w:r>
    </w:p>
    <w:p w14:paraId="59B2D2FD" w14:textId="4B809EF1" w:rsidR="007913EA" w:rsidRPr="007913EA" w:rsidRDefault="007913EA" w:rsidP="004652A1">
      <w:pPr>
        <w:pStyle w:val="ListBullet"/>
        <w:numPr>
          <w:ilvl w:val="0"/>
          <w:numId w:val="152"/>
        </w:numPr>
        <w:ind w:left="340"/>
      </w:pPr>
      <w:r w:rsidRPr="007913EA">
        <w:t>Accreditation confirms an individual has undertaken industry specific training relevant to the installation of solar PV systems.</w:t>
      </w:r>
    </w:p>
    <w:p w14:paraId="3C551AA3" w14:textId="60B88569" w:rsidR="007913EA" w:rsidRPr="007913EA" w:rsidRDefault="007913EA" w:rsidP="004652A1">
      <w:pPr>
        <w:pStyle w:val="ListBullet"/>
        <w:numPr>
          <w:ilvl w:val="0"/>
          <w:numId w:val="152"/>
        </w:numPr>
        <w:ind w:left="340"/>
      </w:pPr>
      <w:r w:rsidRPr="007913EA">
        <w:t>The accreditation scheme includes continuous professional development requirements and a compliance regime.</w:t>
      </w:r>
    </w:p>
    <w:p w14:paraId="27EBBA2E" w14:textId="56ECA9E9" w:rsidR="007913EA" w:rsidRPr="007913EA" w:rsidRDefault="007913EA" w:rsidP="004652A1">
      <w:pPr>
        <w:pStyle w:val="ListBullet"/>
        <w:numPr>
          <w:ilvl w:val="0"/>
          <w:numId w:val="152"/>
        </w:numPr>
        <w:ind w:left="340"/>
      </w:pPr>
      <w:r w:rsidRPr="007913EA">
        <w:t xml:space="preserve">Accreditation is currently a requirement under the Federal Government’s </w:t>
      </w:r>
      <w:hyperlink r:id="rId81" w:history="1">
        <w:r w:rsidRPr="000270F1">
          <w:rPr>
            <w:rStyle w:val="Hyperlink"/>
          </w:rPr>
          <w:t>Small-scale Renewable Energy Scheme</w:t>
        </w:r>
      </w:hyperlink>
      <w:r w:rsidRPr="007913EA">
        <w:t xml:space="preserve"> (SRES).</w:t>
      </w:r>
    </w:p>
    <w:p w14:paraId="19523DD2" w14:textId="1B851EF1" w:rsidR="007913EA" w:rsidRPr="007913EA" w:rsidRDefault="007913EA" w:rsidP="00396A14">
      <w:pPr>
        <w:pStyle w:val="Heading4"/>
      </w:pPr>
      <w:bookmarkStart w:id="90" w:name="_Toc189583782"/>
      <w:bookmarkStart w:id="91" w:name="_Toc189596224"/>
      <w:r w:rsidRPr="007913EA">
        <w:t>Holds A Grade electrical licence issued by Energy Safe Victoria</w:t>
      </w:r>
      <w:bookmarkEnd w:id="90"/>
      <w:bookmarkEnd w:id="91"/>
    </w:p>
    <w:p w14:paraId="031A633B" w14:textId="2CB3F14D" w:rsidR="007913EA" w:rsidRPr="007913EA" w:rsidRDefault="007913EA" w:rsidP="007913EA">
      <w:pPr>
        <w:pStyle w:val="BodyText"/>
      </w:pPr>
      <w:r w:rsidRPr="0053574B">
        <w:rPr>
          <w:b/>
          <w:bCs/>
        </w:rPr>
        <w:t>Mandatory:</w:t>
      </w:r>
      <w:r w:rsidRPr="007913EA">
        <w:t xml:space="preserve"> </w:t>
      </w:r>
      <w:r w:rsidR="0091195B">
        <w:t>S</w:t>
      </w:r>
      <w:r w:rsidR="005A1E4D">
        <w:t>olar PV installers must h</w:t>
      </w:r>
      <w:r w:rsidRPr="007913EA">
        <w:t xml:space="preserve">old an </w:t>
      </w:r>
      <w:hyperlink r:id="rId82" w:history="1">
        <w:r w:rsidRPr="0041363C">
          <w:rPr>
            <w:rStyle w:val="Hyperlink"/>
          </w:rPr>
          <w:t>unrestricted (A Grade) electrical licence issued by Energy Safe Victoria</w:t>
        </w:r>
      </w:hyperlink>
      <w:r w:rsidRPr="007913EA">
        <w:t xml:space="preserve"> or hold </w:t>
      </w:r>
      <w:r w:rsidR="005C1F2D">
        <w:t xml:space="preserve">an </w:t>
      </w:r>
      <w:r w:rsidRPr="007913EA">
        <w:t>equivalent Australian interstate electrical licence with mutual recognition by Energy Safe Victoria.</w:t>
      </w:r>
    </w:p>
    <w:p w14:paraId="265D7BEB" w14:textId="77777777" w:rsidR="007913EA" w:rsidRPr="0053574B" w:rsidRDefault="007913EA" w:rsidP="007913EA">
      <w:pPr>
        <w:pStyle w:val="BodyText"/>
        <w:rPr>
          <w:b/>
          <w:bCs/>
        </w:rPr>
      </w:pPr>
      <w:r w:rsidRPr="0053574B">
        <w:rPr>
          <w:b/>
          <w:bCs/>
        </w:rPr>
        <w:t>Why:</w:t>
      </w:r>
    </w:p>
    <w:p w14:paraId="6B67A3AA" w14:textId="7219FF84" w:rsidR="007913EA" w:rsidRPr="007913EA" w:rsidRDefault="007913EA" w:rsidP="004652A1">
      <w:pPr>
        <w:pStyle w:val="ListBullet"/>
        <w:numPr>
          <w:ilvl w:val="0"/>
          <w:numId w:val="152"/>
        </w:numPr>
        <w:ind w:left="340"/>
      </w:pPr>
      <w:r w:rsidRPr="70C0C89D">
        <w:t xml:space="preserve">In accordance with the </w:t>
      </w:r>
      <w:hyperlink r:id="rId83" w:history="1">
        <w:r w:rsidRPr="009016B9">
          <w:rPr>
            <w:rStyle w:val="Hyperlink"/>
          </w:rPr>
          <w:t>Electricity Safety (Installations) Regulations 2019</w:t>
        </w:r>
      </w:hyperlink>
      <w:r w:rsidRPr="70C0C89D">
        <w:t xml:space="preserve"> and the </w:t>
      </w:r>
      <w:hyperlink r:id="rId84" w:history="1">
        <w:r w:rsidRPr="00CD051B">
          <w:rPr>
            <w:rStyle w:val="Hyperlink"/>
          </w:rPr>
          <w:t>Electricity Safety Act 1998</w:t>
        </w:r>
      </w:hyperlink>
      <w:r w:rsidRPr="70C0C89D">
        <w:t>, complete installation of a grid-connected solar PV system qualifies as prescribed electrical installation work and must therefore be done by a licensed electrician.</w:t>
      </w:r>
    </w:p>
    <w:p w14:paraId="01FE9192" w14:textId="77777777" w:rsidR="007913EA" w:rsidRPr="007913EA" w:rsidRDefault="007913EA" w:rsidP="00017941">
      <w:pPr>
        <w:pStyle w:val="Heading4"/>
      </w:pPr>
      <w:bookmarkStart w:id="92" w:name="_Toc189583783"/>
      <w:bookmarkStart w:id="93" w:name="_Toc189596225"/>
      <w:r w:rsidRPr="007913EA">
        <w:t>Record of no prosecutions</w:t>
      </w:r>
      <w:bookmarkEnd w:id="92"/>
      <w:bookmarkEnd w:id="93"/>
    </w:p>
    <w:p w14:paraId="1E23353B" w14:textId="1AA1E5E0" w:rsidR="007913EA" w:rsidRPr="007913EA" w:rsidRDefault="007913EA" w:rsidP="00017941">
      <w:pPr>
        <w:pStyle w:val="BodyText"/>
      </w:pPr>
      <w:r w:rsidRPr="70C0C89D">
        <w:rPr>
          <w:b/>
          <w:bCs/>
        </w:rPr>
        <w:t>Mandatory:</w:t>
      </w:r>
      <w:r w:rsidRPr="70C0C89D">
        <w:t xml:space="preserve"> </w:t>
      </w:r>
      <w:r w:rsidR="0091195B">
        <w:t>S</w:t>
      </w:r>
      <w:r w:rsidR="002E0829">
        <w:t>olar PV i</w:t>
      </w:r>
      <w:r w:rsidR="002B649F">
        <w:t>nstallers must have</w:t>
      </w:r>
      <w:r w:rsidRPr="70C0C89D">
        <w:t xml:space="preserve"> no prosecutions under the </w:t>
      </w:r>
      <w:hyperlink r:id="rId85" w:history="1">
        <w:r w:rsidRPr="00730C45">
          <w:rPr>
            <w:rStyle w:val="Hyperlink"/>
          </w:rPr>
          <w:t>Occupational Health and Safety Act 2004</w:t>
        </w:r>
      </w:hyperlink>
      <w:r w:rsidRPr="70C0C89D">
        <w:t xml:space="preserve"> and/or the </w:t>
      </w:r>
      <w:hyperlink r:id="rId86" w:history="1">
        <w:r w:rsidRPr="00E41AA4">
          <w:rPr>
            <w:rStyle w:val="Hyperlink"/>
          </w:rPr>
          <w:t>Occupational Health and Safety Regulations 2017</w:t>
        </w:r>
      </w:hyperlink>
      <w:r w:rsidRPr="70C0C89D">
        <w:t xml:space="preserve"> (or equivalent legislation/regulations in other Australian jurisdictions) resulting in a plea of guilty or a finding of guilt in the past three years.</w:t>
      </w:r>
    </w:p>
    <w:p w14:paraId="47BDCBD6" w14:textId="77777777" w:rsidR="007913EA" w:rsidRPr="000410CC" w:rsidRDefault="007913EA" w:rsidP="007913EA">
      <w:pPr>
        <w:pStyle w:val="BodyText"/>
        <w:rPr>
          <w:b/>
          <w:bCs/>
        </w:rPr>
      </w:pPr>
      <w:r w:rsidRPr="000410CC">
        <w:rPr>
          <w:b/>
          <w:bCs/>
        </w:rPr>
        <w:t>Why:</w:t>
      </w:r>
    </w:p>
    <w:p w14:paraId="5741B273" w14:textId="11A52A4C" w:rsidR="007913EA" w:rsidRPr="007913EA" w:rsidRDefault="007913EA" w:rsidP="004652A1">
      <w:pPr>
        <w:pStyle w:val="ListBullet"/>
        <w:numPr>
          <w:ilvl w:val="0"/>
          <w:numId w:val="152"/>
        </w:numPr>
        <w:ind w:left="340"/>
      </w:pPr>
      <w:r w:rsidRPr="007913EA">
        <w:t xml:space="preserve">Compliance with relevant occupational health and safety </w:t>
      </w:r>
      <w:r w:rsidR="00D2355B">
        <w:t>A</w:t>
      </w:r>
      <w:r w:rsidRPr="007913EA">
        <w:t xml:space="preserve">cts and regulations </w:t>
      </w:r>
      <w:r w:rsidRPr="00845FBF">
        <w:t>protect</w:t>
      </w:r>
      <w:r w:rsidR="00845FBF">
        <w:t>s</w:t>
      </w:r>
      <w:r w:rsidRPr="007913EA">
        <w:t xml:space="preserve"> the health, safety and welfare of employees and other people at work.</w:t>
      </w:r>
    </w:p>
    <w:p w14:paraId="0E67BA3A" w14:textId="085452CB" w:rsidR="007913EA" w:rsidRPr="007913EA" w:rsidRDefault="007913EA" w:rsidP="004652A1">
      <w:pPr>
        <w:pStyle w:val="ListBullet"/>
        <w:numPr>
          <w:ilvl w:val="0"/>
          <w:numId w:val="152"/>
        </w:numPr>
        <w:ind w:left="340"/>
      </w:pPr>
      <w:r w:rsidRPr="007913EA">
        <w:t xml:space="preserve">Confirming compliance with relevant occupational health and safety </w:t>
      </w:r>
      <w:r w:rsidR="00D2355B">
        <w:t>A</w:t>
      </w:r>
      <w:r w:rsidRPr="007913EA">
        <w:t xml:space="preserve">cts and </w:t>
      </w:r>
      <w:r w:rsidRPr="007913EA">
        <w:lastRenderedPageBreak/>
        <w:t>regulations aims to ensure that the health and safety of employees and the public are not put at risk by work activities.</w:t>
      </w:r>
    </w:p>
    <w:p w14:paraId="2526BCCB" w14:textId="721B6158" w:rsidR="00F6605E" w:rsidRDefault="003E0974" w:rsidP="00C65148">
      <w:pPr>
        <w:pStyle w:val="Heading4"/>
      </w:pPr>
      <w:bookmarkStart w:id="94" w:name="_Toc189583786"/>
      <w:bookmarkStart w:id="95" w:name="_Toc189596228"/>
      <w:bookmarkStart w:id="96" w:name="_Toc189583785"/>
      <w:bookmarkStart w:id="97" w:name="_Toc189596227"/>
      <w:r>
        <w:t xml:space="preserve">***NEW*** </w:t>
      </w:r>
      <w:r w:rsidR="00F6605E">
        <w:t>Effective s</w:t>
      </w:r>
      <w:r w:rsidR="008100BE">
        <w:t>upervision</w:t>
      </w:r>
      <w:r w:rsidR="00F6605E">
        <w:t xml:space="preserve"> o</w:t>
      </w:r>
      <w:r>
        <w:t>f</w:t>
      </w:r>
      <w:r w:rsidR="00F6605E">
        <w:t xml:space="preserve"> apprentice electricians</w:t>
      </w:r>
    </w:p>
    <w:p w14:paraId="3ACB398C" w14:textId="247E8A4F" w:rsidR="008100BE" w:rsidRPr="005A6510" w:rsidRDefault="00F6605E" w:rsidP="00C65148">
      <w:pPr>
        <w:pStyle w:val="Heading4"/>
        <w:rPr>
          <w:b w:val="0"/>
          <w:color w:val="232222" w:themeColor="text1"/>
          <w:sz w:val="20"/>
          <w:szCs w:val="20"/>
        </w:rPr>
      </w:pPr>
      <w:r w:rsidRPr="005A6510">
        <w:rPr>
          <w:color w:val="232222" w:themeColor="text1"/>
          <w:sz w:val="20"/>
          <w:szCs w:val="20"/>
        </w:rPr>
        <w:t xml:space="preserve">Mandatory: </w:t>
      </w:r>
      <w:r w:rsidR="008100BE" w:rsidRPr="005A6510">
        <w:rPr>
          <w:color w:val="232222" w:themeColor="text1"/>
          <w:sz w:val="20"/>
          <w:szCs w:val="20"/>
        </w:rPr>
        <w:t xml:space="preserve"> </w:t>
      </w:r>
      <w:r w:rsidR="00C144AA" w:rsidRPr="005A6510">
        <w:rPr>
          <w:b w:val="0"/>
          <w:color w:val="232222" w:themeColor="text1"/>
          <w:sz w:val="20"/>
          <w:szCs w:val="20"/>
        </w:rPr>
        <w:t>Solar PV install</w:t>
      </w:r>
      <w:r w:rsidR="003B7E9A" w:rsidRPr="005A6510">
        <w:rPr>
          <w:b w:val="0"/>
          <w:color w:val="232222" w:themeColor="text1"/>
          <w:sz w:val="20"/>
          <w:szCs w:val="20"/>
        </w:rPr>
        <w:t xml:space="preserve">ers must ensure </w:t>
      </w:r>
      <w:r w:rsidR="00C745EB" w:rsidRPr="005A6510">
        <w:rPr>
          <w:b w:val="0"/>
          <w:color w:val="232222" w:themeColor="text1"/>
          <w:sz w:val="20"/>
          <w:szCs w:val="20"/>
        </w:rPr>
        <w:t xml:space="preserve">they provide mandated levels of supervision of apprentice electricians under the </w:t>
      </w:r>
      <w:hyperlink r:id="rId87" w:history="1">
        <w:r w:rsidR="00C745EB" w:rsidRPr="00603731">
          <w:rPr>
            <w:rStyle w:val="Hyperlink"/>
            <w:b w:val="0"/>
            <w:sz w:val="20"/>
            <w:szCs w:val="20"/>
          </w:rPr>
          <w:t>Elect</w:t>
        </w:r>
        <w:r w:rsidR="00F8242D" w:rsidRPr="00603731">
          <w:rPr>
            <w:rStyle w:val="Hyperlink"/>
            <w:b w:val="0"/>
            <w:sz w:val="20"/>
            <w:szCs w:val="20"/>
          </w:rPr>
          <w:t>ri</w:t>
        </w:r>
        <w:r w:rsidR="00C745EB" w:rsidRPr="00603731">
          <w:rPr>
            <w:rStyle w:val="Hyperlink"/>
            <w:b w:val="0"/>
            <w:sz w:val="20"/>
            <w:szCs w:val="20"/>
          </w:rPr>
          <w:t>cal Safety Act 19</w:t>
        </w:r>
        <w:r w:rsidR="00F8242D" w:rsidRPr="00603731">
          <w:rPr>
            <w:rStyle w:val="Hyperlink"/>
            <w:b w:val="0"/>
            <w:sz w:val="20"/>
            <w:szCs w:val="20"/>
          </w:rPr>
          <w:t>88</w:t>
        </w:r>
      </w:hyperlink>
      <w:r w:rsidR="00F8242D" w:rsidRPr="005A6510">
        <w:rPr>
          <w:b w:val="0"/>
          <w:color w:val="232222" w:themeColor="text1"/>
          <w:sz w:val="20"/>
          <w:szCs w:val="20"/>
        </w:rPr>
        <w:t xml:space="preserve"> and the </w:t>
      </w:r>
      <w:hyperlink r:id="rId88" w:history="1">
        <w:r w:rsidR="00F8242D" w:rsidRPr="007A5C06">
          <w:rPr>
            <w:rStyle w:val="Hyperlink"/>
            <w:b w:val="0"/>
            <w:sz w:val="20"/>
            <w:szCs w:val="20"/>
          </w:rPr>
          <w:t>Electricity (General) Regulations 2019</w:t>
        </w:r>
      </w:hyperlink>
      <w:r w:rsidR="00CE551A" w:rsidRPr="005A6510">
        <w:rPr>
          <w:b w:val="0"/>
          <w:bCs w:val="0"/>
          <w:color w:val="232222" w:themeColor="text1"/>
          <w:sz w:val="20"/>
          <w:szCs w:val="20"/>
        </w:rPr>
        <w:t>.</w:t>
      </w:r>
    </w:p>
    <w:p w14:paraId="646BB561" w14:textId="14182825" w:rsidR="00CE551A" w:rsidRDefault="00CE551A" w:rsidP="00CE551A">
      <w:pPr>
        <w:pStyle w:val="BodyText"/>
        <w:rPr>
          <w:b/>
          <w:bCs/>
        </w:rPr>
      </w:pPr>
      <w:r w:rsidRPr="005A6510">
        <w:rPr>
          <w:b/>
          <w:bCs/>
        </w:rPr>
        <w:t>Why:</w:t>
      </w:r>
    </w:p>
    <w:p w14:paraId="2115267F" w14:textId="6B533A3B" w:rsidR="00CE551A" w:rsidRDefault="00CE551A" w:rsidP="00CE551A">
      <w:pPr>
        <w:pStyle w:val="ListBullet"/>
        <w:numPr>
          <w:ilvl w:val="0"/>
          <w:numId w:val="152"/>
        </w:numPr>
        <w:ind w:left="340"/>
      </w:pPr>
      <w:r>
        <w:t xml:space="preserve">On 1 September </w:t>
      </w:r>
      <w:r w:rsidR="00DB22BF">
        <w:t>2025, new requirements</w:t>
      </w:r>
      <w:r w:rsidR="0060723E">
        <w:t xml:space="preserve"> came into effect.</w:t>
      </w:r>
    </w:p>
    <w:p w14:paraId="7F1AA41C" w14:textId="507ED248" w:rsidR="0060723E" w:rsidRDefault="0060723E" w:rsidP="00CE551A">
      <w:pPr>
        <w:pStyle w:val="ListBullet"/>
        <w:numPr>
          <w:ilvl w:val="0"/>
          <w:numId w:val="152"/>
        </w:numPr>
        <w:ind w:left="340"/>
      </w:pPr>
      <w:r>
        <w:t xml:space="preserve">A supervisor of an apprentice electrician is </w:t>
      </w:r>
      <w:r w:rsidR="00C50C79">
        <w:t>responsible</w:t>
      </w:r>
      <w:r w:rsidR="003C0346">
        <w:t xml:space="preserve"> for providing effective supervision when the apprentice is undertaking electrical installation work.</w:t>
      </w:r>
    </w:p>
    <w:p w14:paraId="63320651" w14:textId="77777777" w:rsidR="00C50C79" w:rsidRDefault="00C50C79" w:rsidP="00C50C79">
      <w:pPr>
        <w:pStyle w:val="ListBullet"/>
        <w:numPr>
          <w:ilvl w:val="0"/>
          <w:numId w:val="152"/>
        </w:numPr>
        <w:ind w:left="340"/>
      </w:pPr>
      <w:r>
        <w:t>Under the Electricity Safety Act and the Electricity Safety (General) Regulations, apprentice electricians are only deemed licensed to carry out electrical installation work when working under effective supervision and with a training contract under the Education and Training Reform Act.</w:t>
      </w:r>
    </w:p>
    <w:p w14:paraId="11292FB0" w14:textId="77777777" w:rsidR="00C50C79" w:rsidRDefault="00C50C79" w:rsidP="00C50C79">
      <w:pPr>
        <w:pStyle w:val="ListBullet"/>
        <w:numPr>
          <w:ilvl w:val="0"/>
          <w:numId w:val="152"/>
        </w:numPr>
        <w:ind w:left="340"/>
      </w:pPr>
      <w:r>
        <w:t>A supervisor is required to maintain a physical or digital copy of the Apprentice Supervision Requirements.</w:t>
      </w:r>
    </w:p>
    <w:p w14:paraId="0B2BAFCA" w14:textId="3253DB8E" w:rsidR="00C50C79" w:rsidRPr="00CE551A" w:rsidRDefault="00E34FE6" w:rsidP="005A6510">
      <w:pPr>
        <w:pStyle w:val="ListBullet"/>
        <w:numPr>
          <w:ilvl w:val="0"/>
          <w:numId w:val="152"/>
        </w:numPr>
        <w:ind w:left="340"/>
      </w:pPr>
      <w:r w:rsidRPr="004F580D">
        <w:rPr>
          <w:lang w:val="en-US"/>
        </w:rPr>
        <w:t xml:space="preserve">For more information and to download the Apprentice Supervision Requirements, see: </w:t>
      </w:r>
      <w:hyperlink r:id="rId89" w:history="1">
        <w:r w:rsidRPr="004F580D">
          <w:rPr>
            <w:rStyle w:val="Hyperlink"/>
            <w:lang w:val="en-US"/>
          </w:rPr>
          <w:t>Requirements for the effective supervision of apprentice electricians | Energy Safe Victoria</w:t>
        </w:r>
      </w:hyperlink>
      <w:r w:rsidR="00AC5B95">
        <w:t>.</w:t>
      </w:r>
    </w:p>
    <w:p w14:paraId="7D17E28B" w14:textId="2A3E8042" w:rsidR="00C65148" w:rsidRPr="007913EA" w:rsidRDefault="00C65148" w:rsidP="00C65148">
      <w:pPr>
        <w:pStyle w:val="Heading4"/>
      </w:pPr>
      <w:r w:rsidRPr="007913EA">
        <w:t>Attainment of White Card/construction induction card</w:t>
      </w:r>
      <w:bookmarkEnd w:id="94"/>
      <w:bookmarkEnd w:id="95"/>
    </w:p>
    <w:p w14:paraId="185AF66B" w14:textId="4583D7FF" w:rsidR="00C65148" w:rsidRPr="007913EA" w:rsidRDefault="00C65148" w:rsidP="00C65148">
      <w:pPr>
        <w:pStyle w:val="BodyText"/>
      </w:pPr>
      <w:r w:rsidRPr="70C0C89D">
        <w:rPr>
          <w:b/>
          <w:bCs/>
        </w:rPr>
        <w:t>Mandatory:</w:t>
      </w:r>
      <w:r w:rsidRPr="70C0C89D">
        <w:t xml:space="preserve"> </w:t>
      </w:r>
      <w:r>
        <w:t>Solar PV installers must have</w:t>
      </w:r>
      <w:r w:rsidRPr="70C0C89D">
        <w:t xml:space="preserve"> attained the </w:t>
      </w:r>
      <w:r w:rsidRPr="005A6510">
        <w:rPr>
          <w:i/>
        </w:rPr>
        <w:t>CPCWHS1001</w:t>
      </w:r>
      <w:r w:rsidRPr="70C0C89D">
        <w:t xml:space="preserve"> </w:t>
      </w:r>
      <w:r w:rsidRPr="00410C99">
        <w:rPr>
          <w:i/>
          <w:iCs/>
        </w:rPr>
        <w:t>Prepare to work safely in the construction industry</w:t>
      </w:r>
      <w:r w:rsidRPr="70C0C89D">
        <w:t xml:space="preserve"> accredited unit of competency (White Card/construction induction card</w:t>
      </w:r>
      <w:r w:rsidR="003854A7">
        <w:t xml:space="preserve">, previously obtained </w:t>
      </w:r>
      <w:r w:rsidR="00473FB3" w:rsidRPr="005A6510">
        <w:rPr>
          <w:i/>
          <w:iCs/>
        </w:rPr>
        <w:t>CPCCWHS1001 Prepare to work safely in the construction industry</w:t>
      </w:r>
      <w:r w:rsidR="00473FB3">
        <w:t xml:space="preserve"> accredited unit of competency is still valid</w:t>
      </w:r>
      <w:r w:rsidRPr="70C0C89D">
        <w:t>).</w:t>
      </w:r>
    </w:p>
    <w:p w14:paraId="74AC2D87" w14:textId="77777777" w:rsidR="00C65148" w:rsidRPr="007913EA" w:rsidRDefault="00C65148" w:rsidP="00C65148">
      <w:pPr>
        <w:pStyle w:val="BodyText"/>
      </w:pPr>
      <w:r w:rsidRPr="007913EA">
        <w:t xml:space="preserve">See </w:t>
      </w:r>
      <w:hyperlink r:id="rId90" w:history="1">
        <w:r w:rsidRPr="00E34D68">
          <w:rPr>
            <w:rStyle w:val="Hyperlink"/>
          </w:rPr>
          <w:t>Work safely in the solar industry</w:t>
        </w:r>
      </w:hyperlink>
      <w:r w:rsidRPr="007913EA">
        <w:t>.</w:t>
      </w:r>
    </w:p>
    <w:p w14:paraId="0C5B78E6" w14:textId="77777777" w:rsidR="00C65148" w:rsidRPr="000410CC" w:rsidRDefault="00C65148" w:rsidP="00C65148">
      <w:pPr>
        <w:pStyle w:val="BodyText"/>
        <w:rPr>
          <w:b/>
          <w:bCs/>
        </w:rPr>
      </w:pPr>
      <w:r w:rsidRPr="000410CC">
        <w:rPr>
          <w:b/>
          <w:bCs/>
        </w:rPr>
        <w:t>Why:</w:t>
      </w:r>
    </w:p>
    <w:p w14:paraId="2C39D5EA" w14:textId="77777777" w:rsidR="00C65148" w:rsidRPr="007913EA" w:rsidRDefault="00C65148" w:rsidP="00C65148">
      <w:pPr>
        <w:pStyle w:val="ListBullet"/>
        <w:numPr>
          <w:ilvl w:val="0"/>
          <w:numId w:val="152"/>
        </w:numPr>
        <w:ind w:left="340"/>
      </w:pPr>
      <w:r w:rsidRPr="70C0C89D">
        <w:t>White Card training sets out requirements for performing safe work practices, identifying risks and satisfying work requirements.</w:t>
      </w:r>
    </w:p>
    <w:p w14:paraId="41D03AFD" w14:textId="77777777" w:rsidR="00C65148" w:rsidRPr="007913EA" w:rsidRDefault="00C65148" w:rsidP="00C65148">
      <w:pPr>
        <w:pStyle w:val="ListBullet"/>
        <w:numPr>
          <w:ilvl w:val="0"/>
          <w:numId w:val="152"/>
        </w:numPr>
        <w:ind w:left="340"/>
      </w:pPr>
      <w:hyperlink r:id="rId91" w:history="1">
        <w:r w:rsidRPr="003F61F9">
          <w:rPr>
            <w:rStyle w:val="Hyperlink"/>
          </w:rPr>
          <w:t>Occupational Health and Safety Regulations 2017</w:t>
        </w:r>
      </w:hyperlink>
      <w:r w:rsidRPr="70C0C89D">
        <w:t xml:space="preserve"> state that construction induction training must be undertaken by workers engaged in construction and the installation of electricity services.</w:t>
      </w:r>
    </w:p>
    <w:p w14:paraId="6C73D29A" w14:textId="50033D2E" w:rsidR="00C65148" w:rsidRPr="007913EA" w:rsidRDefault="00C65148" w:rsidP="00C65148">
      <w:pPr>
        <w:pStyle w:val="ListBullet"/>
        <w:numPr>
          <w:ilvl w:val="0"/>
          <w:numId w:val="152"/>
        </w:numPr>
        <w:ind w:left="340"/>
      </w:pPr>
      <w:r w:rsidRPr="70C0C89D">
        <w:t>Completion of White Card training is a work health and safety risk control measure.</w:t>
      </w:r>
    </w:p>
    <w:p w14:paraId="6CC4F558" w14:textId="0D9CA9F4" w:rsidR="007913EA" w:rsidRPr="007913EA" w:rsidRDefault="007913EA" w:rsidP="00396A14">
      <w:pPr>
        <w:pStyle w:val="Heading4"/>
      </w:pPr>
      <w:r w:rsidRPr="007913EA">
        <w:t>Completion of accredited safety training unit</w:t>
      </w:r>
      <w:bookmarkEnd w:id="96"/>
      <w:bookmarkEnd w:id="97"/>
    </w:p>
    <w:p w14:paraId="5B053298" w14:textId="493E2467" w:rsidR="007913EA" w:rsidRPr="007913EA" w:rsidRDefault="007913EA" w:rsidP="007913EA">
      <w:pPr>
        <w:pStyle w:val="BodyText"/>
      </w:pPr>
      <w:r w:rsidRPr="70C0C89D">
        <w:rPr>
          <w:b/>
          <w:bCs/>
        </w:rPr>
        <w:t>Mandatory:</w:t>
      </w:r>
      <w:r w:rsidRPr="70C0C89D">
        <w:t xml:space="preserve"> </w:t>
      </w:r>
      <w:r w:rsidR="0091195B">
        <w:t>S</w:t>
      </w:r>
      <w:r w:rsidR="008C2253">
        <w:t>olar PV installers must</w:t>
      </w:r>
      <w:r w:rsidR="00FC0659">
        <w:t xml:space="preserve"> have</w:t>
      </w:r>
      <w:r w:rsidRPr="70C0C89D">
        <w:t xml:space="preserve"> attained the </w:t>
      </w:r>
      <w:r w:rsidRPr="005A6510">
        <w:rPr>
          <w:i/>
          <w:iCs/>
        </w:rPr>
        <w:t xml:space="preserve">VU23631 </w:t>
      </w:r>
      <w:r w:rsidRPr="008C2253">
        <w:rPr>
          <w:i/>
          <w:iCs/>
        </w:rPr>
        <w:t>Work safely on roofs with renewable energy systems</w:t>
      </w:r>
      <w:r w:rsidRPr="70C0C89D">
        <w:t xml:space="preserve"> </w:t>
      </w:r>
      <w:r w:rsidR="003C1D42">
        <w:t>(p</w:t>
      </w:r>
      <w:r w:rsidRPr="70C0C89D">
        <w:t xml:space="preserve">reviously obtained </w:t>
      </w:r>
      <w:r w:rsidRPr="005A6510">
        <w:rPr>
          <w:i/>
          <w:iCs/>
        </w:rPr>
        <w:t xml:space="preserve">VU22744 </w:t>
      </w:r>
      <w:r w:rsidRPr="008C2253">
        <w:rPr>
          <w:i/>
          <w:iCs/>
        </w:rPr>
        <w:t>Work Safely in the Solar industry</w:t>
      </w:r>
      <w:r w:rsidRPr="70C0C89D">
        <w:t xml:space="preserve"> accredited unit of competency is still valid</w:t>
      </w:r>
      <w:r w:rsidR="003C1D42">
        <w:t>)</w:t>
      </w:r>
      <w:r w:rsidRPr="70C0C89D">
        <w:t>.</w:t>
      </w:r>
    </w:p>
    <w:p w14:paraId="7172D459" w14:textId="5523AD32" w:rsidR="007913EA" w:rsidRPr="007913EA" w:rsidRDefault="007913EA" w:rsidP="007913EA">
      <w:pPr>
        <w:pStyle w:val="BodyText"/>
      </w:pPr>
      <w:r w:rsidRPr="007913EA">
        <w:t xml:space="preserve">See </w:t>
      </w:r>
      <w:hyperlink r:id="rId92" w:history="1">
        <w:r w:rsidRPr="00062072">
          <w:rPr>
            <w:rStyle w:val="Hyperlink"/>
          </w:rPr>
          <w:t>Work safely in the solar industry</w:t>
        </w:r>
      </w:hyperlink>
      <w:r w:rsidRPr="007913EA">
        <w:t>.</w:t>
      </w:r>
    </w:p>
    <w:p w14:paraId="5D494015" w14:textId="77777777" w:rsidR="007913EA" w:rsidRPr="000410CC" w:rsidRDefault="007913EA" w:rsidP="007913EA">
      <w:pPr>
        <w:pStyle w:val="BodyText"/>
        <w:rPr>
          <w:b/>
          <w:bCs/>
        </w:rPr>
      </w:pPr>
      <w:r w:rsidRPr="000410CC">
        <w:rPr>
          <w:b/>
          <w:bCs/>
        </w:rPr>
        <w:t>Why:</w:t>
      </w:r>
    </w:p>
    <w:p w14:paraId="5E2C593E" w14:textId="05979853" w:rsidR="007913EA" w:rsidRPr="007913EA" w:rsidRDefault="007913EA" w:rsidP="004652A1">
      <w:pPr>
        <w:pStyle w:val="ListBullet"/>
        <w:numPr>
          <w:ilvl w:val="0"/>
          <w:numId w:val="152"/>
        </w:numPr>
        <w:ind w:left="340"/>
      </w:pPr>
      <w:r w:rsidRPr="70C0C89D">
        <w:t>Work safely on roofs with renewable energy systems is a tailored safety training unit which includes customised working at heights, lockout and energisation requirements, identification and reporting on asbestos, etc.</w:t>
      </w:r>
    </w:p>
    <w:p w14:paraId="666883C7" w14:textId="643B6E09" w:rsidR="007913EA" w:rsidRPr="007913EA" w:rsidRDefault="007913EA" w:rsidP="004652A1">
      <w:pPr>
        <w:pStyle w:val="ListBullet"/>
        <w:numPr>
          <w:ilvl w:val="0"/>
          <w:numId w:val="152"/>
        </w:numPr>
        <w:ind w:left="340"/>
      </w:pPr>
      <w:r w:rsidRPr="70C0C89D">
        <w:t xml:space="preserve">A sector advisory group identified a skills gap in the solar industry and developed this training unit. The advisory </w:t>
      </w:r>
      <w:r w:rsidRPr="0034342A">
        <w:t>group</w:t>
      </w:r>
      <w:r w:rsidRPr="70C0C89D">
        <w:t xml:space="preserve"> was led by the Office of the Victorian Skills Commissioner and included representatives from WorkSafe</w:t>
      </w:r>
      <w:r w:rsidR="005E161E">
        <w:t xml:space="preserve"> Victoria</w:t>
      </w:r>
      <w:r w:rsidRPr="70C0C89D">
        <w:t xml:space="preserve">, Solar Victoria, the Electrical Trades Union, the </w:t>
      </w:r>
      <w:r w:rsidR="003947A9">
        <w:t>CEC</w:t>
      </w:r>
      <w:r w:rsidRPr="70C0C89D">
        <w:t>, the Plumbing Pipes Trades and Employee Union, Master Plumbers, the National Electrical and Communications Association and multiple solar retailers.</w:t>
      </w:r>
    </w:p>
    <w:p w14:paraId="5294447B" w14:textId="56F946C7" w:rsidR="007913EA" w:rsidRPr="007913EA" w:rsidRDefault="007913EA" w:rsidP="004652A1">
      <w:pPr>
        <w:pStyle w:val="ListBullet"/>
        <w:numPr>
          <w:ilvl w:val="0"/>
          <w:numId w:val="152"/>
        </w:numPr>
        <w:ind w:left="340"/>
      </w:pPr>
      <w:r w:rsidRPr="70C0C89D">
        <w:t>Completion of Work safely on roofs with renewable energy systems is a work health and safety control measure.</w:t>
      </w:r>
    </w:p>
    <w:p w14:paraId="626A8434" w14:textId="6644A23B" w:rsidR="007913EA" w:rsidRPr="007913EA" w:rsidRDefault="001A5D9B" w:rsidP="000D75F3">
      <w:pPr>
        <w:pStyle w:val="Heading4"/>
      </w:pPr>
      <w:bookmarkStart w:id="98" w:name="_Toc189583787"/>
      <w:bookmarkStart w:id="99" w:name="_Toc189596229"/>
      <w:r>
        <w:br w:type="column"/>
      </w:r>
      <w:r w:rsidR="007913EA" w:rsidRPr="70C0C89D">
        <w:lastRenderedPageBreak/>
        <w:t>Completion of specific training and/or mentoring identified by Solar Victoria</w:t>
      </w:r>
      <w:bookmarkEnd w:id="98"/>
      <w:bookmarkEnd w:id="99"/>
    </w:p>
    <w:p w14:paraId="2B5E9ECD" w14:textId="7C60D512" w:rsidR="007913EA" w:rsidRPr="007913EA" w:rsidRDefault="007913EA" w:rsidP="000D75F3">
      <w:pPr>
        <w:pStyle w:val="BodyText"/>
      </w:pPr>
      <w:r w:rsidRPr="000410CC">
        <w:rPr>
          <w:b/>
          <w:bCs/>
        </w:rPr>
        <w:t>Mandatory:</w:t>
      </w:r>
      <w:r w:rsidRPr="007913EA">
        <w:t xml:space="preserve"> </w:t>
      </w:r>
      <w:r w:rsidR="00855559">
        <w:t>Solar PV installers must en</w:t>
      </w:r>
      <w:r w:rsidR="008B0BF9">
        <w:t>sure they and</w:t>
      </w:r>
      <w:r w:rsidRPr="007913EA">
        <w:t xml:space="preserve"> all </w:t>
      </w:r>
      <w:r w:rsidR="008B0BF9">
        <w:t>their</w:t>
      </w:r>
      <w:r w:rsidR="00F7046D">
        <w:t xml:space="preserve"> on-site</w:t>
      </w:r>
      <w:r w:rsidR="008B0BF9">
        <w:t xml:space="preserve"> </w:t>
      </w:r>
      <w:r w:rsidRPr="007913EA">
        <w:t>workers engaged to install systems</w:t>
      </w:r>
      <w:r w:rsidR="00E01030">
        <w:t xml:space="preserve"> </w:t>
      </w:r>
      <w:r w:rsidRPr="007913EA">
        <w:t>have successfully completed training and/or mentoring as required by Solar Victoria from time to time.</w:t>
      </w:r>
    </w:p>
    <w:p w14:paraId="67FEE521" w14:textId="77777777" w:rsidR="007913EA" w:rsidRPr="000410CC" w:rsidRDefault="007913EA" w:rsidP="007913EA">
      <w:pPr>
        <w:pStyle w:val="BodyText"/>
        <w:rPr>
          <w:b/>
          <w:bCs/>
        </w:rPr>
      </w:pPr>
      <w:r w:rsidRPr="000410CC">
        <w:rPr>
          <w:b/>
          <w:bCs/>
        </w:rPr>
        <w:t>Why:</w:t>
      </w:r>
    </w:p>
    <w:p w14:paraId="38A907D8" w14:textId="48DB5389" w:rsidR="007913EA" w:rsidRPr="007913EA" w:rsidRDefault="00827909" w:rsidP="004652A1">
      <w:pPr>
        <w:pStyle w:val="ListBullet"/>
        <w:numPr>
          <w:ilvl w:val="0"/>
          <w:numId w:val="152"/>
        </w:numPr>
        <w:ind w:left="340"/>
      </w:pPr>
      <w:r>
        <w:t>T</w:t>
      </w:r>
      <w:r w:rsidR="007913EA" w:rsidRPr="70C0C89D">
        <w:t xml:space="preserve">raining and mentoring </w:t>
      </w:r>
      <w:r>
        <w:t>mandated by Solar Victoria is/will be</w:t>
      </w:r>
      <w:r w:rsidR="007913EA" w:rsidRPr="70C0C89D">
        <w:t xml:space="preserve"> industry validated and customised for the solar industry in consultation with subject matter experts. </w:t>
      </w:r>
    </w:p>
    <w:p w14:paraId="479EAFAD" w14:textId="69F263E6" w:rsidR="007913EA" w:rsidRPr="007913EA" w:rsidRDefault="007913EA" w:rsidP="004652A1">
      <w:pPr>
        <w:pStyle w:val="ListBullet"/>
        <w:numPr>
          <w:ilvl w:val="0"/>
          <w:numId w:val="152"/>
        </w:numPr>
        <w:ind w:left="340"/>
      </w:pPr>
      <w:r w:rsidRPr="007913EA">
        <w:t>Training and mentoring mandated by Solar Victoria will be available to complete prior to the mandatory completion date set by Solar Victoria.</w:t>
      </w:r>
    </w:p>
    <w:p w14:paraId="2DC66142" w14:textId="1E4D5326" w:rsidR="007913EA" w:rsidRPr="007913EA" w:rsidRDefault="007913EA" w:rsidP="004652A1">
      <w:pPr>
        <w:pStyle w:val="ListBullet"/>
        <w:numPr>
          <w:ilvl w:val="0"/>
          <w:numId w:val="152"/>
        </w:numPr>
        <w:ind w:left="340"/>
      </w:pPr>
      <w:r w:rsidRPr="007913EA">
        <w:t xml:space="preserve">Solar Victoria will provide reasonable notice of mandatory training and/or mentoring on its website at </w:t>
      </w:r>
      <w:hyperlink r:id="rId93" w:history="1">
        <w:r w:rsidRPr="00806743">
          <w:rPr>
            <w:rStyle w:val="Hyperlink"/>
          </w:rPr>
          <w:t>Training and Workforce Development</w:t>
        </w:r>
      </w:hyperlink>
      <w:r w:rsidRPr="007913EA">
        <w:t>.</w:t>
      </w:r>
    </w:p>
    <w:p w14:paraId="21765916" w14:textId="003A486A" w:rsidR="002650F4" w:rsidRDefault="002650F4" w:rsidP="002650F4">
      <w:pPr>
        <w:pStyle w:val="Heading4"/>
      </w:pPr>
      <w:bookmarkStart w:id="100" w:name="_Toc189583784"/>
      <w:bookmarkStart w:id="101" w:name="_Toc189596226"/>
      <w:r>
        <w:t>Installed in compliance with AS/NZS 5033</w:t>
      </w:r>
    </w:p>
    <w:p w14:paraId="544457FD" w14:textId="77777777" w:rsidR="002650F4" w:rsidRDefault="002650F4" w:rsidP="002650F4">
      <w:r w:rsidRPr="0064207F">
        <w:rPr>
          <w:b/>
          <w:bCs/>
        </w:rPr>
        <w:t>Mandatory:</w:t>
      </w:r>
      <w:r>
        <w:t xml:space="preserve"> Solar PV systems must be installed in compliance with AS/NZS 5033.</w:t>
      </w:r>
    </w:p>
    <w:p w14:paraId="5CF06B30" w14:textId="77777777" w:rsidR="002650F4" w:rsidRPr="0064207F" w:rsidRDefault="002650F4" w:rsidP="002650F4">
      <w:pPr>
        <w:rPr>
          <w:b/>
          <w:bCs/>
        </w:rPr>
      </w:pPr>
      <w:r w:rsidRPr="0064207F">
        <w:rPr>
          <w:b/>
          <w:bCs/>
        </w:rPr>
        <w:t>Why:</w:t>
      </w:r>
    </w:p>
    <w:p w14:paraId="0E4CE7F5" w14:textId="77777777" w:rsidR="002650F4" w:rsidRDefault="002650F4" w:rsidP="002650F4">
      <w:pPr>
        <w:pStyle w:val="ListBullet"/>
        <w:numPr>
          <w:ilvl w:val="0"/>
          <w:numId w:val="152"/>
        </w:numPr>
        <w:ind w:left="340"/>
      </w:pPr>
      <w:r>
        <w:t xml:space="preserve">Solar </w:t>
      </w:r>
      <w:r w:rsidRPr="70C0C89D">
        <w:t xml:space="preserve">PV installations are required to conform to AS/NZS 5033, a standard explicitly relating to the safe installation of modern </w:t>
      </w:r>
      <w:r>
        <w:t>solar PV</w:t>
      </w:r>
      <w:r w:rsidRPr="70C0C89D">
        <w:t xml:space="preserve"> systems.</w:t>
      </w:r>
    </w:p>
    <w:p w14:paraId="376B5B7A" w14:textId="77777777" w:rsidR="002650F4" w:rsidRPr="00F63153" w:rsidRDefault="002650F4" w:rsidP="002650F4">
      <w:pPr>
        <w:pStyle w:val="ListBullet"/>
        <w:numPr>
          <w:ilvl w:val="0"/>
          <w:numId w:val="152"/>
        </w:numPr>
        <w:ind w:left="340"/>
      </w:pPr>
      <w:r>
        <w:t>Installers must also take into consideration the manufacturer’s installation instructions.</w:t>
      </w:r>
    </w:p>
    <w:p w14:paraId="2CA11703" w14:textId="2550A477" w:rsidR="002650F4" w:rsidRPr="007913EA" w:rsidRDefault="002650F4" w:rsidP="002650F4">
      <w:pPr>
        <w:pStyle w:val="Heading4"/>
      </w:pPr>
      <w:r w:rsidRPr="005B085A">
        <w:t>*</w:t>
      </w:r>
      <w:r>
        <w:t>*</w:t>
      </w:r>
      <w:r w:rsidRPr="005B085A">
        <w:t>*UPDATED*</w:t>
      </w:r>
      <w:r>
        <w:t>*</w:t>
      </w:r>
      <w:r w:rsidRPr="005B085A">
        <w:t xml:space="preserve">* </w:t>
      </w:r>
      <w:r w:rsidRPr="70C0C89D">
        <w:t>Inverter settings must comply with DNSP connection agreements</w:t>
      </w:r>
      <w:bookmarkEnd w:id="100"/>
      <w:bookmarkEnd w:id="101"/>
    </w:p>
    <w:p w14:paraId="3AFC90B4" w14:textId="035CC017" w:rsidR="002650F4" w:rsidRPr="007913EA" w:rsidRDefault="002650F4" w:rsidP="002650F4">
      <w:pPr>
        <w:pStyle w:val="BodyText"/>
      </w:pPr>
      <w:r w:rsidRPr="70C0C89D">
        <w:rPr>
          <w:b/>
          <w:bCs/>
        </w:rPr>
        <w:t>Mandatory:</w:t>
      </w:r>
      <w:r w:rsidRPr="70C0C89D">
        <w:t xml:space="preserve"> </w:t>
      </w:r>
      <w:r>
        <w:t>Solar PV i</w:t>
      </w:r>
      <w:r w:rsidRPr="70C0C89D">
        <w:t xml:space="preserve">nverters must be </w:t>
      </w:r>
      <w:r>
        <w:t>configured</w:t>
      </w:r>
      <w:r w:rsidRPr="70C0C89D">
        <w:t xml:space="preserve"> to comply with Distribution Network Service Provider (DNSP) connection agreements, including </w:t>
      </w:r>
      <w:r>
        <w:t xml:space="preserve">the power quality response mode </w:t>
      </w:r>
      <w:r w:rsidRPr="70C0C89D">
        <w:t xml:space="preserve">being </w:t>
      </w:r>
      <w:r>
        <w:t xml:space="preserve">set to </w:t>
      </w:r>
      <w:r w:rsidRPr="70C0C89D">
        <w:t>“Australia A”</w:t>
      </w:r>
      <w:r w:rsidR="004815C1">
        <w:t xml:space="preserve">, </w:t>
      </w:r>
      <w:r w:rsidR="0027009E">
        <w:t>and the inverter being configured for emergency backstop</w:t>
      </w:r>
      <w:r w:rsidRPr="70C0C89D">
        <w:t>.</w:t>
      </w:r>
    </w:p>
    <w:p w14:paraId="06480F3A" w14:textId="77777777" w:rsidR="002650F4" w:rsidRPr="000410CC" w:rsidRDefault="002650F4" w:rsidP="002650F4">
      <w:pPr>
        <w:pStyle w:val="BodyText"/>
        <w:rPr>
          <w:b/>
          <w:bCs/>
        </w:rPr>
      </w:pPr>
      <w:r w:rsidRPr="000410CC">
        <w:rPr>
          <w:b/>
          <w:bCs/>
        </w:rPr>
        <w:t>Why:</w:t>
      </w:r>
    </w:p>
    <w:p w14:paraId="157CE2A3" w14:textId="40A22903" w:rsidR="002650F4" w:rsidRPr="007913EA" w:rsidRDefault="002650F4" w:rsidP="002650F4">
      <w:pPr>
        <w:pStyle w:val="ListBullet"/>
        <w:numPr>
          <w:ilvl w:val="0"/>
          <w:numId w:val="152"/>
        </w:numPr>
        <w:ind w:left="340"/>
      </w:pPr>
      <w:r w:rsidRPr="007913EA">
        <w:t>DNSPs have mandated unified power quality response mode settings, defined by the “Australia A” configuration mode within AS/NZS 4777.2.</w:t>
      </w:r>
    </w:p>
    <w:p w14:paraId="730F5463" w14:textId="04304FB5" w:rsidR="002650F4" w:rsidRPr="007913EA" w:rsidRDefault="002650F4" w:rsidP="002650F4">
      <w:pPr>
        <w:pStyle w:val="ListBullet"/>
        <w:numPr>
          <w:ilvl w:val="0"/>
          <w:numId w:val="152"/>
        </w:numPr>
        <w:ind w:left="340"/>
      </w:pPr>
      <w:r w:rsidRPr="70C0C89D">
        <w:t>All installations must comply with DNSP connection agreements</w:t>
      </w:r>
      <w:r w:rsidR="0027009E">
        <w:t>, including</w:t>
      </w:r>
      <w:r w:rsidR="00961BF3">
        <w:t xml:space="preserve"> requirements to configure emergency backstop</w:t>
      </w:r>
      <w:r w:rsidRPr="70C0C89D">
        <w:t>.</w:t>
      </w:r>
    </w:p>
    <w:p w14:paraId="2E255D9E" w14:textId="2C8755F9" w:rsidR="002650F4" w:rsidRPr="007913EA" w:rsidRDefault="002650F4" w:rsidP="002650F4">
      <w:pPr>
        <w:pStyle w:val="ListBullet"/>
        <w:numPr>
          <w:ilvl w:val="0"/>
          <w:numId w:val="152"/>
        </w:numPr>
        <w:ind w:left="340"/>
      </w:pPr>
      <w:r w:rsidRPr="000D7CB6">
        <w:t xml:space="preserve">See guidance on </w:t>
      </w:r>
      <w:hyperlink r:id="rId94" w:history="1">
        <w:r w:rsidRPr="00D074E9">
          <w:rPr>
            <w:rStyle w:val="Hyperlink"/>
          </w:rPr>
          <w:t>How to correctly configure inverter settings</w:t>
        </w:r>
      </w:hyperlink>
      <w:r w:rsidRPr="000D7CB6">
        <w:t>.</w:t>
      </w:r>
    </w:p>
    <w:p w14:paraId="5D7B25D0" w14:textId="21242CA2" w:rsidR="002650F4" w:rsidRPr="0095087E" w:rsidRDefault="002650F4" w:rsidP="002650F4">
      <w:pPr>
        <w:pStyle w:val="Heading4"/>
      </w:pPr>
      <w:bookmarkStart w:id="102" w:name="_Toc189596246"/>
      <w:r w:rsidRPr="0095087E">
        <w:t>Active internet connection</w:t>
      </w:r>
      <w:bookmarkEnd w:id="102"/>
    </w:p>
    <w:p w14:paraId="5866907A" w14:textId="53D348A3" w:rsidR="002650F4" w:rsidRPr="007913EA" w:rsidRDefault="002650F4" w:rsidP="002650F4">
      <w:pPr>
        <w:pStyle w:val="BodyText"/>
      </w:pPr>
      <w:r w:rsidRPr="70C0C89D">
        <w:rPr>
          <w:b/>
          <w:bCs/>
        </w:rPr>
        <w:t>Mandatory:</w:t>
      </w:r>
      <w:r w:rsidRPr="70C0C89D">
        <w:t xml:space="preserve"> To support emergency backstop and flexible </w:t>
      </w:r>
      <w:r>
        <w:t>connection arrangements</w:t>
      </w:r>
      <w:r w:rsidRPr="70C0C89D">
        <w:t xml:space="preserve">, the </w:t>
      </w:r>
      <w:r>
        <w:t>solar PV</w:t>
      </w:r>
      <w:r w:rsidRPr="70C0C89D">
        <w:t xml:space="preserve"> </w:t>
      </w:r>
      <w:r>
        <w:t>s</w:t>
      </w:r>
      <w:r w:rsidRPr="70C0C89D">
        <w:t>ystem must be connected to the internet as part of commissioning, where practicable to do so.</w:t>
      </w:r>
    </w:p>
    <w:p w14:paraId="71C17215" w14:textId="77777777" w:rsidR="002650F4" w:rsidRPr="007913EA" w:rsidRDefault="002650F4" w:rsidP="002650F4">
      <w:pPr>
        <w:pStyle w:val="BodyText"/>
      </w:pPr>
      <w:r w:rsidRPr="007913EA">
        <w:t>In cases where a reliable internet connection is not present, the installer must connect temporarily via a mobile device (i.e. hotspot) during commissioning to register the system.</w:t>
      </w:r>
    </w:p>
    <w:p w14:paraId="254280B3" w14:textId="77777777" w:rsidR="002650F4" w:rsidRPr="000410CC" w:rsidRDefault="002650F4" w:rsidP="002650F4">
      <w:pPr>
        <w:pStyle w:val="BodyText"/>
        <w:rPr>
          <w:b/>
          <w:bCs/>
        </w:rPr>
      </w:pPr>
      <w:r w:rsidRPr="000410CC">
        <w:rPr>
          <w:b/>
          <w:bCs/>
        </w:rPr>
        <w:t xml:space="preserve">Why: </w:t>
      </w:r>
    </w:p>
    <w:p w14:paraId="03500A41" w14:textId="77777777" w:rsidR="002650F4" w:rsidRPr="007913EA" w:rsidRDefault="002650F4" w:rsidP="002650F4">
      <w:pPr>
        <w:pStyle w:val="ListBullet"/>
        <w:numPr>
          <w:ilvl w:val="0"/>
          <w:numId w:val="152"/>
        </w:numPr>
        <w:ind w:left="340"/>
      </w:pPr>
      <w:r w:rsidRPr="70C0C89D">
        <w:t xml:space="preserve">Examples of where it is considered not practicable to connect the eligible system to </w:t>
      </w:r>
      <w:r>
        <w:t xml:space="preserve">the </w:t>
      </w:r>
      <w:r w:rsidRPr="70C0C89D">
        <w:t>internet include:</w:t>
      </w:r>
    </w:p>
    <w:p w14:paraId="30A60E12" w14:textId="77777777" w:rsidR="002650F4" w:rsidRPr="007913EA" w:rsidRDefault="002650F4" w:rsidP="002650F4">
      <w:pPr>
        <w:pStyle w:val="ListBullet2"/>
        <w:numPr>
          <w:ilvl w:val="1"/>
          <w:numId w:val="84"/>
        </w:numPr>
        <w:ind w:left="567" w:hanging="227"/>
      </w:pPr>
      <w:r w:rsidRPr="007913EA">
        <w:t>there is no reliable connection available (including new builds); or</w:t>
      </w:r>
    </w:p>
    <w:p w14:paraId="6D7693B1" w14:textId="77777777" w:rsidR="002650F4" w:rsidRPr="007913EA" w:rsidRDefault="002650F4" w:rsidP="002650F4">
      <w:pPr>
        <w:pStyle w:val="ListBullet2"/>
        <w:numPr>
          <w:ilvl w:val="1"/>
          <w:numId w:val="84"/>
        </w:numPr>
        <w:ind w:left="567" w:hanging="227"/>
      </w:pPr>
      <w:r w:rsidRPr="007913EA">
        <w:t>it is cost prohibitive to do so.</w:t>
      </w:r>
    </w:p>
    <w:p w14:paraId="790CE542" w14:textId="77777777" w:rsidR="002650F4" w:rsidRDefault="002650F4" w:rsidP="002650F4">
      <w:pPr>
        <w:pStyle w:val="ListBullet"/>
        <w:numPr>
          <w:ilvl w:val="0"/>
          <w:numId w:val="152"/>
        </w:numPr>
        <w:ind w:left="340"/>
      </w:pPr>
      <w:r w:rsidRPr="007913EA">
        <w:t>Supports</w:t>
      </w:r>
      <w:r>
        <w:t>:</w:t>
      </w:r>
    </w:p>
    <w:p w14:paraId="7EC40DD5" w14:textId="03D11341" w:rsidR="002650F4" w:rsidRDefault="002650F4" w:rsidP="002650F4">
      <w:pPr>
        <w:pStyle w:val="ListBullet2"/>
        <w:numPr>
          <w:ilvl w:val="1"/>
          <w:numId w:val="84"/>
        </w:numPr>
        <w:ind w:left="567" w:hanging="227"/>
      </w:pPr>
      <w:r w:rsidRPr="007913EA">
        <w:t>emergency backstop, which enables network operators to curtail excess solar generation when required</w:t>
      </w:r>
      <w:r>
        <w:t>.</w:t>
      </w:r>
    </w:p>
    <w:p w14:paraId="4253A422" w14:textId="2FD92B14" w:rsidR="002650F4" w:rsidRDefault="002650F4" w:rsidP="002650F4">
      <w:pPr>
        <w:pStyle w:val="ListBullet2"/>
        <w:numPr>
          <w:ilvl w:val="1"/>
          <w:numId w:val="84"/>
        </w:numPr>
        <w:ind w:left="567" w:hanging="227"/>
      </w:pPr>
      <w:r>
        <w:t>the future implementation of flexible connection arrangements by DNSPs, enabling more roof top solar to be installed and the possibility to participate in future energy markets.</w:t>
      </w:r>
    </w:p>
    <w:p w14:paraId="1DCC7AA7" w14:textId="4F51C8B5" w:rsidR="002650F4" w:rsidRPr="007913EA" w:rsidRDefault="002650F4" w:rsidP="002650F4">
      <w:pPr>
        <w:pStyle w:val="ListBullet"/>
        <w:ind w:left="426" w:firstLine="0"/>
      </w:pPr>
      <w:r w:rsidRPr="007913EA">
        <w:t>For more information,</w:t>
      </w:r>
      <w:r w:rsidR="003C617B">
        <w:t xml:space="preserve"> including on how to correctly configure </w:t>
      </w:r>
      <w:r w:rsidR="00A23D25">
        <w:t>emergency backstop,</w:t>
      </w:r>
      <w:r w:rsidRPr="007913EA">
        <w:t xml:space="preserve"> see </w:t>
      </w:r>
      <w:hyperlink r:id="rId95" w:history="1">
        <w:r w:rsidRPr="00EA2138">
          <w:rPr>
            <w:rStyle w:val="Hyperlink"/>
          </w:rPr>
          <w:t>Requirements for Distributed Solar – Victoria’s Emergency Backstop Mechanism, Supporting guidance for industry</w:t>
        </w:r>
      </w:hyperlink>
      <w:r w:rsidRPr="00846D38">
        <w:t>.</w:t>
      </w:r>
    </w:p>
    <w:p w14:paraId="488A2B63" w14:textId="77777777" w:rsidR="002650F4" w:rsidRPr="007913EA" w:rsidRDefault="002650F4" w:rsidP="002650F4">
      <w:pPr>
        <w:pStyle w:val="ListBullet"/>
        <w:numPr>
          <w:ilvl w:val="0"/>
          <w:numId w:val="152"/>
        </w:numPr>
        <w:ind w:left="340"/>
      </w:pPr>
      <w:r w:rsidRPr="007913EA">
        <w:t>Supports compliance with DNSP connection agreement.</w:t>
      </w:r>
    </w:p>
    <w:p w14:paraId="77AF632E" w14:textId="4D99A29F" w:rsidR="002650F4" w:rsidRPr="007913EA" w:rsidRDefault="002650F4" w:rsidP="002650F4">
      <w:pPr>
        <w:pStyle w:val="ListBullet"/>
        <w:numPr>
          <w:ilvl w:val="0"/>
          <w:numId w:val="152"/>
        </w:numPr>
        <w:ind w:left="340"/>
      </w:pPr>
      <w:r w:rsidRPr="007913EA">
        <w:t>Enables retailers/manufacturers to provide software updates to resolve safety and performance issues.</w:t>
      </w:r>
    </w:p>
    <w:p w14:paraId="1E7CE355" w14:textId="77777777" w:rsidR="002650F4" w:rsidRDefault="002650F4" w:rsidP="002650F4">
      <w:pPr>
        <w:pStyle w:val="ListBullet"/>
        <w:numPr>
          <w:ilvl w:val="0"/>
          <w:numId w:val="152"/>
        </w:numPr>
        <w:ind w:left="340"/>
      </w:pPr>
      <w:r w:rsidRPr="70C0C89D">
        <w:t>Allows customers to monitor performance of their solar PV system.</w:t>
      </w:r>
    </w:p>
    <w:p w14:paraId="12DFAF05" w14:textId="2184A1FB" w:rsidR="007913EA" w:rsidRPr="007913EA" w:rsidRDefault="008C6B62" w:rsidP="002F5263">
      <w:pPr>
        <w:pStyle w:val="Heading3"/>
        <w:numPr>
          <w:ilvl w:val="0"/>
          <w:numId w:val="0"/>
        </w:numPr>
      </w:pPr>
      <w:r>
        <w:br w:type="column"/>
      </w:r>
      <w:bookmarkStart w:id="103" w:name="_Toc225771243"/>
      <w:r w:rsidR="007913EA" w:rsidRPr="007913EA">
        <w:lastRenderedPageBreak/>
        <w:t xml:space="preserve">3.1.4 </w:t>
      </w:r>
      <w:r w:rsidR="006376B1">
        <w:t>S</w:t>
      </w:r>
      <w:r w:rsidR="007913EA" w:rsidRPr="007913EA">
        <w:t>olar PV installers – recommendations for workforce</w:t>
      </w:r>
      <w:bookmarkEnd w:id="103"/>
    </w:p>
    <w:p w14:paraId="3F18FCF1" w14:textId="77777777" w:rsidR="00224F4C" w:rsidRPr="000D75F3" w:rsidRDefault="00224F4C" w:rsidP="00224F4C">
      <w:pPr>
        <w:pStyle w:val="BodyText"/>
        <w:rPr>
          <w:b/>
          <w:bCs/>
          <w:color w:val="201547" w:themeColor="text2"/>
          <w:sz w:val="24"/>
          <w:szCs w:val="24"/>
        </w:rPr>
      </w:pPr>
      <w:bookmarkStart w:id="104" w:name="_Toc189583789"/>
      <w:bookmarkStart w:id="105" w:name="_Toc189596231"/>
      <w:r w:rsidRPr="000D75F3">
        <w:rPr>
          <w:b/>
          <w:bCs/>
          <w:color w:val="201547" w:themeColor="text2"/>
          <w:sz w:val="24"/>
          <w:szCs w:val="24"/>
        </w:rPr>
        <w:t>Completion of accredited safety training course</w:t>
      </w:r>
    </w:p>
    <w:p w14:paraId="3CAC84F7" w14:textId="1B26E400" w:rsidR="00224F4C" w:rsidRPr="007913EA" w:rsidRDefault="00224F4C" w:rsidP="00224F4C">
      <w:pPr>
        <w:pStyle w:val="BodyText"/>
      </w:pPr>
      <w:r w:rsidRPr="000410CC">
        <w:rPr>
          <w:b/>
          <w:bCs/>
        </w:rPr>
        <w:t>Recommended:</w:t>
      </w:r>
      <w:r w:rsidRPr="007913EA">
        <w:t xml:space="preserve"> </w:t>
      </w:r>
      <w:r>
        <w:t>Solar PV installers should</w:t>
      </w:r>
      <w:r w:rsidRPr="007913EA">
        <w:t xml:space="preserve"> attain </w:t>
      </w:r>
      <w:r w:rsidRPr="005A6510">
        <w:rPr>
          <w:i/>
          <w:iCs/>
        </w:rPr>
        <w:t>22657VIC</w:t>
      </w:r>
      <w:r w:rsidRPr="007913EA">
        <w:t xml:space="preserve"> </w:t>
      </w:r>
      <w:r w:rsidRPr="009D7D43">
        <w:rPr>
          <w:i/>
          <w:iCs/>
        </w:rPr>
        <w:t>Working Safely on Rooftop Renewable Energy Systems</w:t>
      </w:r>
      <w:r w:rsidRPr="007913EA">
        <w:t xml:space="preserve"> accredited course </w:t>
      </w:r>
      <w:r>
        <w:t>(p</w:t>
      </w:r>
      <w:r w:rsidRPr="007913EA">
        <w:t xml:space="preserve">reviously obtained </w:t>
      </w:r>
      <w:r w:rsidRPr="005A6510">
        <w:rPr>
          <w:i/>
          <w:iCs/>
        </w:rPr>
        <w:t>22515VIC</w:t>
      </w:r>
      <w:r w:rsidRPr="007913EA">
        <w:t xml:space="preserve"> </w:t>
      </w:r>
      <w:r w:rsidRPr="00395821">
        <w:rPr>
          <w:i/>
          <w:iCs/>
        </w:rPr>
        <w:t>Course in Working Safely in the Solar Industry</w:t>
      </w:r>
      <w:r w:rsidRPr="007913EA">
        <w:t xml:space="preserve"> is still valid</w:t>
      </w:r>
      <w:r>
        <w:t>)</w:t>
      </w:r>
      <w:r w:rsidRPr="007913EA">
        <w:t>.</w:t>
      </w:r>
    </w:p>
    <w:p w14:paraId="4175C249" w14:textId="77777777" w:rsidR="00224F4C" w:rsidRPr="007913EA" w:rsidRDefault="00224F4C" w:rsidP="00224F4C">
      <w:pPr>
        <w:pStyle w:val="BodyText"/>
      </w:pPr>
      <w:r w:rsidRPr="007913EA">
        <w:t xml:space="preserve">See </w:t>
      </w:r>
      <w:hyperlink r:id="rId96" w:history="1">
        <w:r w:rsidRPr="003D50BB">
          <w:rPr>
            <w:rStyle w:val="Hyperlink"/>
          </w:rPr>
          <w:t>Work safely in the solar industry</w:t>
        </w:r>
      </w:hyperlink>
      <w:r w:rsidRPr="007913EA">
        <w:t>.</w:t>
      </w:r>
    </w:p>
    <w:p w14:paraId="5DAB3A18" w14:textId="77777777" w:rsidR="00224F4C" w:rsidRPr="000410CC" w:rsidRDefault="00224F4C" w:rsidP="00224F4C">
      <w:pPr>
        <w:pStyle w:val="BodyText"/>
        <w:rPr>
          <w:b/>
          <w:bCs/>
        </w:rPr>
      </w:pPr>
      <w:r w:rsidRPr="000410CC">
        <w:rPr>
          <w:b/>
          <w:bCs/>
        </w:rPr>
        <w:t>Why:</w:t>
      </w:r>
    </w:p>
    <w:p w14:paraId="0CE080D1" w14:textId="77777777" w:rsidR="00224F4C" w:rsidRPr="007913EA" w:rsidRDefault="00224F4C" w:rsidP="00224F4C">
      <w:pPr>
        <w:pStyle w:val="ListBullet"/>
        <w:numPr>
          <w:ilvl w:val="0"/>
          <w:numId w:val="152"/>
        </w:numPr>
        <w:ind w:left="340"/>
      </w:pPr>
      <w:r w:rsidRPr="00F244DE">
        <w:rPr>
          <w:i/>
          <w:iCs/>
        </w:rPr>
        <w:t>Working Safely on Rooftop Renewable Energy Systems</w:t>
      </w:r>
      <w:r w:rsidRPr="70C0C89D">
        <w:t xml:space="preserve"> is an accredited training program and provides vocational outcomes for persons wishing to gain the skills and knowledge required for the safe installation of solar </w:t>
      </w:r>
      <w:r>
        <w:t xml:space="preserve">PV </w:t>
      </w:r>
      <w:r w:rsidRPr="70C0C89D">
        <w:t>systems.</w:t>
      </w:r>
    </w:p>
    <w:p w14:paraId="1BBA7A17" w14:textId="4FE12F31" w:rsidR="00224F4C" w:rsidRPr="007913EA" w:rsidRDefault="00224F4C" w:rsidP="00224F4C">
      <w:pPr>
        <w:pStyle w:val="ListBullet"/>
        <w:numPr>
          <w:ilvl w:val="0"/>
          <w:numId w:val="152"/>
        </w:numPr>
        <w:ind w:left="340"/>
      </w:pPr>
      <w:r w:rsidRPr="007913EA">
        <w:t xml:space="preserve">Training content includes </w:t>
      </w:r>
      <w:r w:rsidRPr="005A6510">
        <w:rPr>
          <w:i/>
          <w:iCs/>
        </w:rPr>
        <w:t>VU23631</w:t>
      </w:r>
      <w:r w:rsidRPr="007913EA">
        <w:t xml:space="preserve"> </w:t>
      </w:r>
      <w:r w:rsidRPr="00F244DE">
        <w:rPr>
          <w:i/>
          <w:iCs/>
        </w:rPr>
        <w:t>Work safely on roofs with renewable energy systems</w:t>
      </w:r>
      <w:r w:rsidRPr="007913EA">
        <w:t xml:space="preserve"> (a training unit developed and customised for the solar industry), White Card/construction induction training, first aid and working at heights.</w:t>
      </w:r>
    </w:p>
    <w:p w14:paraId="2A4A2085" w14:textId="542A6FB2" w:rsidR="007913EA" w:rsidRPr="007913EA" w:rsidRDefault="007913EA" w:rsidP="00396A14">
      <w:pPr>
        <w:pStyle w:val="Heading4"/>
      </w:pPr>
      <w:r w:rsidRPr="007913EA">
        <w:t>Completion of accredited safety training unit</w:t>
      </w:r>
      <w:bookmarkEnd w:id="104"/>
      <w:bookmarkEnd w:id="105"/>
      <w:r w:rsidR="00CF2E45">
        <w:t xml:space="preserve"> (</w:t>
      </w:r>
      <w:r w:rsidR="00E6437B">
        <w:t xml:space="preserve">working </w:t>
      </w:r>
      <w:r w:rsidR="00CF2E45">
        <w:t>at heights)</w:t>
      </w:r>
    </w:p>
    <w:p w14:paraId="78CE4FA7" w14:textId="0FEC03D1" w:rsidR="007913EA" w:rsidRPr="007913EA" w:rsidRDefault="007913EA" w:rsidP="007913EA">
      <w:pPr>
        <w:pStyle w:val="BodyText"/>
      </w:pPr>
      <w:r w:rsidRPr="000410CC">
        <w:rPr>
          <w:b/>
          <w:bCs/>
        </w:rPr>
        <w:t>Recommended:</w:t>
      </w:r>
      <w:r w:rsidRPr="007913EA">
        <w:t xml:space="preserve"> </w:t>
      </w:r>
      <w:r w:rsidR="007C0511">
        <w:t>S</w:t>
      </w:r>
      <w:r w:rsidR="00D1543E">
        <w:t>olar PV installers should</w:t>
      </w:r>
      <w:r w:rsidRPr="007913EA">
        <w:t xml:space="preserve"> attain </w:t>
      </w:r>
      <w:r w:rsidRPr="005A6510">
        <w:rPr>
          <w:i/>
          <w:iCs/>
        </w:rPr>
        <w:t>CPCCCM2012</w:t>
      </w:r>
      <w:r w:rsidRPr="007913EA">
        <w:t xml:space="preserve"> (or </w:t>
      </w:r>
      <w:r w:rsidRPr="005A6510">
        <w:rPr>
          <w:i/>
          <w:iCs/>
        </w:rPr>
        <w:t>RIIWHS204</w:t>
      </w:r>
      <w:r w:rsidRPr="007913EA">
        <w:t xml:space="preserve">) </w:t>
      </w:r>
      <w:r w:rsidRPr="00D1543E">
        <w:rPr>
          <w:i/>
          <w:iCs/>
        </w:rPr>
        <w:t>Work Safely at Heights</w:t>
      </w:r>
      <w:r w:rsidRPr="007913EA">
        <w:t xml:space="preserve"> accredited training unit.</w:t>
      </w:r>
    </w:p>
    <w:p w14:paraId="1DD2A27F" w14:textId="0D1D3696" w:rsidR="007913EA" w:rsidRPr="007913EA" w:rsidRDefault="007913EA" w:rsidP="007913EA">
      <w:pPr>
        <w:pStyle w:val="BodyText"/>
      </w:pPr>
      <w:r w:rsidRPr="007913EA">
        <w:t xml:space="preserve">See </w:t>
      </w:r>
      <w:hyperlink r:id="rId97" w:history="1">
        <w:r w:rsidRPr="007252C7">
          <w:rPr>
            <w:rStyle w:val="Hyperlink"/>
          </w:rPr>
          <w:t>Work safely in the solar industry</w:t>
        </w:r>
      </w:hyperlink>
      <w:r w:rsidRPr="007913EA">
        <w:t>.</w:t>
      </w:r>
    </w:p>
    <w:p w14:paraId="34B09A1C" w14:textId="77777777" w:rsidR="007913EA" w:rsidRPr="000410CC" w:rsidRDefault="007913EA" w:rsidP="007913EA">
      <w:pPr>
        <w:pStyle w:val="BodyText"/>
        <w:rPr>
          <w:b/>
          <w:bCs/>
        </w:rPr>
      </w:pPr>
      <w:r w:rsidRPr="000410CC">
        <w:rPr>
          <w:b/>
          <w:bCs/>
        </w:rPr>
        <w:t>Why:</w:t>
      </w:r>
    </w:p>
    <w:p w14:paraId="7614F1F2" w14:textId="376ECB47" w:rsidR="007913EA" w:rsidRPr="007913EA" w:rsidRDefault="007913EA" w:rsidP="004652A1">
      <w:pPr>
        <w:pStyle w:val="ListBullet"/>
        <w:numPr>
          <w:ilvl w:val="0"/>
          <w:numId w:val="152"/>
        </w:numPr>
        <w:ind w:left="340"/>
      </w:pPr>
      <w:r w:rsidRPr="70C0C89D">
        <w:t xml:space="preserve">This training sets out the requirements to work safely on construction sites where the work activity involves </w:t>
      </w:r>
      <w:r w:rsidR="0095461E">
        <w:t xml:space="preserve">a risk of a person falling more than two metres </w:t>
      </w:r>
      <w:r w:rsidRPr="70C0C89D">
        <w:t>and where fall protection measures are required.</w:t>
      </w:r>
    </w:p>
    <w:p w14:paraId="1C92BF96" w14:textId="6C5B174E" w:rsidR="007913EA" w:rsidRPr="007913EA" w:rsidRDefault="007913EA" w:rsidP="004652A1">
      <w:pPr>
        <w:pStyle w:val="ListBullet"/>
        <w:numPr>
          <w:ilvl w:val="0"/>
          <w:numId w:val="152"/>
        </w:numPr>
        <w:ind w:left="340"/>
      </w:pPr>
      <w:r w:rsidRPr="70C0C89D">
        <w:t xml:space="preserve">Completion of </w:t>
      </w:r>
      <w:r w:rsidRPr="009F12D2">
        <w:rPr>
          <w:i/>
          <w:iCs/>
        </w:rPr>
        <w:t>Work Safely at Heights</w:t>
      </w:r>
      <w:r w:rsidRPr="70C0C89D">
        <w:t xml:space="preserve"> training is a work health and safety risk control measure.</w:t>
      </w:r>
    </w:p>
    <w:p w14:paraId="2656CE19" w14:textId="409306D6" w:rsidR="00C03D1F" w:rsidRPr="007913EA" w:rsidRDefault="00315CDD" w:rsidP="00C03D1F">
      <w:pPr>
        <w:pStyle w:val="Heading4"/>
      </w:pPr>
      <w:bookmarkStart w:id="106" w:name="_Hlk190176716"/>
      <w:bookmarkStart w:id="107" w:name="_Toc189583790"/>
      <w:bookmarkStart w:id="108" w:name="_Toc189596232"/>
      <w:r>
        <w:br w:type="column"/>
      </w:r>
      <w:r w:rsidR="00C03D1F" w:rsidRPr="00C013F5">
        <w:t>Completion of systems thinking training</w:t>
      </w:r>
    </w:p>
    <w:p w14:paraId="6B2D67CD" w14:textId="606D6131" w:rsidR="00C03D1F" w:rsidRPr="007913EA" w:rsidRDefault="00C03D1F" w:rsidP="00C03D1F">
      <w:pPr>
        <w:pStyle w:val="BodyText"/>
      </w:pPr>
      <w:r w:rsidRPr="70C0C89D">
        <w:rPr>
          <w:b/>
          <w:bCs/>
        </w:rPr>
        <w:t>Recommended:</w:t>
      </w:r>
      <w:r w:rsidRPr="70C0C89D">
        <w:t xml:space="preserve"> </w:t>
      </w:r>
      <w:r>
        <w:t>S</w:t>
      </w:r>
      <w:r w:rsidRPr="00A6038E">
        <w:t>olar PV installers should complete training pertaining to whole-of-system design and/or systems thinking.</w:t>
      </w:r>
    </w:p>
    <w:p w14:paraId="47F411B1" w14:textId="77777777" w:rsidR="00C03D1F" w:rsidRPr="0053574B" w:rsidRDefault="00C03D1F" w:rsidP="00C03D1F">
      <w:pPr>
        <w:pStyle w:val="BodyText"/>
        <w:rPr>
          <w:b/>
          <w:bCs/>
        </w:rPr>
      </w:pPr>
      <w:r w:rsidRPr="0053574B">
        <w:rPr>
          <w:b/>
          <w:bCs/>
        </w:rPr>
        <w:t>Why:</w:t>
      </w:r>
    </w:p>
    <w:bookmarkEnd w:id="106"/>
    <w:p w14:paraId="795794A1" w14:textId="5F368A36" w:rsidR="00C03D1F" w:rsidRPr="00902D90" w:rsidRDefault="00CF18C1" w:rsidP="00C03D1F">
      <w:pPr>
        <w:pStyle w:val="ListBullet"/>
        <w:numPr>
          <w:ilvl w:val="0"/>
          <w:numId w:val="152"/>
        </w:numPr>
        <w:ind w:left="340"/>
      </w:pPr>
      <w:r>
        <w:t>En</w:t>
      </w:r>
      <w:r w:rsidR="001E1336">
        <w:t>e</w:t>
      </w:r>
      <w:r>
        <w:t xml:space="preserve">rgy </w:t>
      </w:r>
      <w:r>
        <w:rPr>
          <w:color w:val="232222" w:themeColor="text1"/>
        </w:rPr>
        <w:t>solutions today aren’t just about solar panels, they’re part of a bigger picture</w:t>
      </w:r>
      <w:r w:rsidR="00EB3559">
        <w:rPr>
          <w:color w:val="232222" w:themeColor="text1"/>
        </w:rPr>
        <w:t>.</w:t>
      </w:r>
      <w:r>
        <w:rPr>
          <w:color w:val="232222" w:themeColor="text1"/>
        </w:rPr>
        <w:t xml:space="preserve"> Homes are electrifying, products are becoming smarter, and systems are more connected than ever.</w:t>
      </w:r>
    </w:p>
    <w:p w14:paraId="2FEDE2D2" w14:textId="4A612BA8" w:rsidR="00C03D1F" w:rsidRDefault="004852D4" w:rsidP="00C03D1F">
      <w:pPr>
        <w:pStyle w:val="ListBullet"/>
        <w:numPr>
          <w:ilvl w:val="0"/>
          <w:numId w:val="152"/>
        </w:numPr>
        <w:ind w:left="340"/>
      </w:pPr>
      <w:r>
        <w:t xml:space="preserve">Retailers </w:t>
      </w:r>
      <w:r>
        <w:rPr>
          <w:color w:val="232222" w:themeColor="text1"/>
        </w:rPr>
        <w:t>and installers need to think beyond the individual components and design solutions that work together seamlessly.</w:t>
      </w:r>
    </w:p>
    <w:p w14:paraId="54234F5B" w14:textId="4B114F1A" w:rsidR="00C03D1F" w:rsidRDefault="00C03D1F" w:rsidP="00C03D1F">
      <w:pPr>
        <w:pStyle w:val="Heading4"/>
        <w:rPr>
          <w:b w:val="0"/>
          <w:bCs w:val="0"/>
        </w:rPr>
      </w:pPr>
      <w:r w:rsidRPr="00E15A5B">
        <w:t xml:space="preserve">Completion of </w:t>
      </w:r>
      <w:r>
        <w:t>manufacturer</w:t>
      </w:r>
      <w:r w:rsidRPr="00E15A5B">
        <w:t xml:space="preserve"> training for the system installed </w:t>
      </w:r>
    </w:p>
    <w:p w14:paraId="69A83152" w14:textId="77777777" w:rsidR="00C03D1F" w:rsidRPr="007913EA" w:rsidRDefault="00C03D1F" w:rsidP="00C03D1F">
      <w:pPr>
        <w:pStyle w:val="BodyText"/>
      </w:pPr>
      <w:r w:rsidRPr="70C0C89D">
        <w:rPr>
          <w:b/>
          <w:bCs/>
        </w:rPr>
        <w:t>Recommended:</w:t>
      </w:r>
      <w:r w:rsidRPr="70C0C89D">
        <w:t xml:space="preserve"> </w:t>
      </w:r>
      <w:r>
        <w:t>S</w:t>
      </w:r>
      <w:r w:rsidRPr="00750BA0">
        <w:t xml:space="preserve">olar PV installers should complete any training offered by the </w:t>
      </w:r>
      <w:r>
        <w:t>m</w:t>
      </w:r>
      <w:r w:rsidRPr="00750BA0">
        <w:t xml:space="preserve">anufacturer on the specific </w:t>
      </w:r>
      <w:r>
        <w:t>solar PV</w:t>
      </w:r>
      <w:r w:rsidRPr="00750BA0">
        <w:t xml:space="preserve"> </w:t>
      </w:r>
      <w:r>
        <w:t xml:space="preserve">solution </w:t>
      </w:r>
      <w:r w:rsidRPr="00750BA0">
        <w:t>that is being installed.</w:t>
      </w:r>
    </w:p>
    <w:p w14:paraId="7478F9C4" w14:textId="77777777" w:rsidR="00C03D1F" w:rsidRPr="0053574B" w:rsidRDefault="00C03D1F" w:rsidP="00C03D1F">
      <w:pPr>
        <w:pStyle w:val="BodyText"/>
        <w:rPr>
          <w:b/>
          <w:bCs/>
        </w:rPr>
      </w:pPr>
      <w:r w:rsidRPr="0053574B">
        <w:rPr>
          <w:b/>
          <w:bCs/>
        </w:rPr>
        <w:t>Why:</w:t>
      </w:r>
    </w:p>
    <w:p w14:paraId="6012D261" w14:textId="77777777" w:rsidR="00C03D1F" w:rsidRPr="00A90BF4" w:rsidRDefault="00C03D1F" w:rsidP="00C03D1F">
      <w:pPr>
        <w:pStyle w:val="ListBullet"/>
        <w:numPr>
          <w:ilvl w:val="0"/>
          <w:numId w:val="152"/>
        </w:numPr>
        <w:ind w:left="340"/>
      </w:pPr>
      <w:r w:rsidRPr="00A90BF4">
        <w:t xml:space="preserve">Installation requirements are specific to individual </w:t>
      </w:r>
      <w:r>
        <w:t>manufacturer</w:t>
      </w:r>
      <w:r w:rsidRPr="00A90BF4">
        <w:t xml:space="preserve">s, and warranties </w:t>
      </w:r>
      <w:r>
        <w:t xml:space="preserve">may </w:t>
      </w:r>
      <w:r w:rsidRPr="00A90BF4">
        <w:t xml:space="preserve">require the installer to be accredited by the </w:t>
      </w:r>
      <w:r>
        <w:t>manufacturer</w:t>
      </w:r>
      <w:r w:rsidRPr="00A90BF4">
        <w:t xml:space="preserve"> in addition to receiving basic </w:t>
      </w:r>
      <w:r>
        <w:t>solar PV</w:t>
      </w:r>
      <w:r w:rsidRPr="00A90BF4">
        <w:t xml:space="preserve"> installation training.</w:t>
      </w:r>
    </w:p>
    <w:p w14:paraId="4D1DCEF2" w14:textId="77777777" w:rsidR="00C03D1F" w:rsidRPr="007913EA" w:rsidRDefault="00C03D1F" w:rsidP="00C03D1F">
      <w:pPr>
        <w:pStyle w:val="ListBullet"/>
        <w:numPr>
          <w:ilvl w:val="0"/>
          <w:numId w:val="152"/>
        </w:numPr>
        <w:ind w:left="340"/>
      </w:pPr>
      <w:r w:rsidRPr="001B189A">
        <w:t>Specific training increases the competence of installers across the sector and provides greater assurance for the safety of installations.</w:t>
      </w:r>
    </w:p>
    <w:p w14:paraId="0B98EF7C" w14:textId="18740BB4" w:rsidR="00C03D1F" w:rsidRPr="00F97446" w:rsidRDefault="00C03D1F" w:rsidP="00C03D1F">
      <w:pPr>
        <w:pStyle w:val="Heading4"/>
      </w:pPr>
      <w:r w:rsidRPr="002B5792">
        <w:t>Completion of accredited decommissioning solar PV training unit</w:t>
      </w:r>
    </w:p>
    <w:p w14:paraId="05282C29" w14:textId="77777777" w:rsidR="00C03D1F" w:rsidRPr="007913EA" w:rsidRDefault="00C03D1F" w:rsidP="00C03D1F">
      <w:pPr>
        <w:pStyle w:val="BodyText"/>
      </w:pPr>
      <w:r w:rsidRPr="70C0C89D">
        <w:rPr>
          <w:b/>
          <w:bCs/>
        </w:rPr>
        <w:t>Recommended:</w:t>
      </w:r>
      <w:r w:rsidRPr="70C0C89D">
        <w:t xml:space="preserve"> </w:t>
      </w:r>
      <w:r>
        <w:t>S</w:t>
      </w:r>
      <w:r w:rsidRPr="00290D83">
        <w:t xml:space="preserve">olar PV installers should attain </w:t>
      </w:r>
      <w:r w:rsidRPr="005A6510">
        <w:rPr>
          <w:i/>
        </w:rPr>
        <w:t>22679VIC</w:t>
      </w:r>
      <w:r w:rsidRPr="00424BC5">
        <w:rPr>
          <w:i/>
        </w:rPr>
        <w:t xml:space="preserve"> Course in Decommissioning Solar PV for Safe Reuse or Recycling</w:t>
      </w:r>
      <w:r w:rsidRPr="00290D83">
        <w:t>.</w:t>
      </w:r>
    </w:p>
    <w:p w14:paraId="7132D8A3" w14:textId="77777777" w:rsidR="00C03D1F" w:rsidRPr="0053574B" w:rsidRDefault="00C03D1F" w:rsidP="00C03D1F">
      <w:pPr>
        <w:pStyle w:val="BodyText"/>
        <w:rPr>
          <w:b/>
          <w:bCs/>
        </w:rPr>
      </w:pPr>
      <w:r w:rsidRPr="0053574B">
        <w:rPr>
          <w:b/>
          <w:bCs/>
        </w:rPr>
        <w:t>Why:</w:t>
      </w:r>
    </w:p>
    <w:p w14:paraId="46ADEAD0" w14:textId="7D99F5E1" w:rsidR="00C03D1F" w:rsidRPr="00554555" w:rsidRDefault="00C03D1F" w:rsidP="00C03D1F">
      <w:pPr>
        <w:pStyle w:val="ListBullet"/>
        <w:numPr>
          <w:ilvl w:val="0"/>
          <w:numId w:val="152"/>
        </w:numPr>
        <w:ind w:left="340"/>
      </w:pPr>
      <w:r w:rsidRPr="00554555">
        <w:t xml:space="preserve">The Solar Homes </w:t>
      </w:r>
      <w:r>
        <w:t>P</w:t>
      </w:r>
      <w:r w:rsidRPr="00554555">
        <w:t>rogram aims to support Victoria’s emerging circular economy by encouraging best practice approaches and outcomes for materials at the end of their lifecycle.</w:t>
      </w:r>
    </w:p>
    <w:p w14:paraId="1916024F" w14:textId="77777777" w:rsidR="00C03D1F" w:rsidRPr="00710276" w:rsidRDefault="00C03D1F" w:rsidP="00C03D1F">
      <w:pPr>
        <w:pStyle w:val="ListBullet"/>
        <w:numPr>
          <w:ilvl w:val="0"/>
          <w:numId w:val="152"/>
        </w:numPr>
        <w:ind w:left="340"/>
      </w:pPr>
      <w:r w:rsidRPr="00710276">
        <w:t xml:space="preserve">Retailers are responsible for removing replaced </w:t>
      </w:r>
      <w:r>
        <w:t>solar</w:t>
      </w:r>
      <w:r w:rsidRPr="00710276">
        <w:t xml:space="preserve"> </w:t>
      </w:r>
      <w:r>
        <w:t xml:space="preserve">PV </w:t>
      </w:r>
      <w:r w:rsidRPr="00710276">
        <w:t>systems, or system components from the premises, and this training supports retailers to effectively manage e-waste and consider options other than disposal.</w:t>
      </w:r>
    </w:p>
    <w:p w14:paraId="7C6354E1" w14:textId="77777777" w:rsidR="00C03D1F" w:rsidRDefault="00C03D1F" w:rsidP="00C03D1F">
      <w:pPr>
        <w:pStyle w:val="ListBullet"/>
        <w:numPr>
          <w:ilvl w:val="0"/>
          <w:numId w:val="152"/>
        </w:numPr>
        <w:ind w:left="340"/>
      </w:pPr>
      <w:r w:rsidRPr="002C4240">
        <w:t>System retailers have a responsibility to ensure workers are appropriately trained to perform high-risk work.</w:t>
      </w:r>
    </w:p>
    <w:p w14:paraId="09BC472F" w14:textId="77777777" w:rsidR="00C03D1F" w:rsidRPr="002C4240" w:rsidRDefault="00C03D1F" w:rsidP="00C03D1F">
      <w:pPr>
        <w:pStyle w:val="ListBullet"/>
        <w:numPr>
          <w:ilvl w:val="0"/>
          <w:numId w:val="152"/>
        </w:numPr>
        <w:ind w:left="340"/>
      </w:pPr>
      <w:r w:rsidRPr="00026CDA">
        <w:t xml:space="preserve">Course in </w:t>
      </w:r>
      <w:r w:rsidRPr="00743D47">
        <w:rPr>
          <w:i/>
          <w:iCs/>
        </w:rPr>
        <w:t>Decommissioning Solar PV for Safe Reuse or Recycling</w:t>
      </w:r>
      <w:r w:rsidRPr="00026CDA">
        <w:t xml:space="preserve"> is an accredited training program and provides vocational outcomes for persons wishing to gain the skills and </w:t>
      </w:r>
      <w:r w:rsidRPr="00026CDA">
        <w:lastRenderedPageBreak/>
        <w:t>knowledge required for decommissioning solar</w:t>
      </w:r>
      <w:r w:rsidRPr="00026CDA" w:rsidDel="00C74516">
        <w:t xml:space="preserve"> </w:t>
      </w:r>
      <w:r>
        <w:t xml:space="preserve">PV </w:t>
      </w:r>
      <w:r w:rsidRPr="00026CDA">
        <w:t>systems.</w:t>
      </w:r>
    </w:p>
    <w:p w14:paraId="70EF560B" w14:textId="77777777" w:rsidR="00224F4C" w:rsidRPr="007913EA" w:rsidRDefault="00224F4C" w:rsidP="00224F4C">
      <w:pPr>
        <w:pStyle w:val="Heading4"/>
      </w:pPr>
      <w:bookmarkStart w:id="109" w:name="_Toc189583792"/>
      <w:bookmarkStart w:id="110" w:name="_Toc189596234"/>
      <w:bookmarkStart w:id="111" w:name="_Toc189583791"/>
      <w:bookmarkStart w:id="112" w:name="_Toc189596233"/>
      <w:bookmarkEnd w:id="107"/>
      <w:bookmarkEnd w:id="108"/>
      <w:r w:rsidRPr="007913EA">
        <w:t>End-of-life management certified to AS</w:t>
      </w:r>
      <w:r>
        <w:t>/NZS</w:t>
      </w:r>
      <w:r w:rsidRPr="007913EA">
        <w:t xml:space="preserve"> 5377</w:t>
      </w:r>
      <w:bookmarkEnd w:id="109"/>
      <w:bookmarkEnd w:id="110"/>
    </w:p>
    <w:p w14:paraId="28C4D7D6" w14:textId="08EE765A" w:rsidR="00224F4C" w:rsidRPr="007913EA" w:rsidRDefault="00224F4C" w:rsidP="00224F4C">
      <w:pPr>
        <w:pStyle w:val="BodyText"/>
      </w:pPr>
      <w:r w:rsidRPr="000410CC">
        <w:rPr>
          <w:b/>
          <w:bCs/>
        </w:rPr>
        <w:t>Recommended:</w:t>
      </w:r>
      <w:r w:rsidRPr="007913EA">
        <w:t xml:space="preserve"> </w:t>
      </w:r>
      <w:r>
        <w:t>Solar PV</w:t>
      </w:r>
      <w:r w:rsidRPr="007913EA">
        <w:t xml:space="preserve"> installers </w:t>
      </w:r>
      <w:r>
        <w:t xml:space="preserve">should </w:t>
      </w:r>
      <w:r w:rsidRPr="007913EA">
        <w:t>offer end-of-life management programs, during replacement or disposal, with service provider/s certified to AS</w:t>
      </w:r>
      <w:r>
        <w:t>/NZS</w:t>
      </w:r>
      <w:r w:rsidRPr="007913EA">
        <w:t xml:space="preserve"> 5377.</w:t>
      </w:r>
    </w:p>
    <w:p w14:paraId="2298FFB1" w14:textId="77777777" w:rsidR="00224F4C" w:rsidRPr="000410CC" w:rsidRDefault="00224F4C" w:rsidP="00224F4C">
      <w:pPr>
        <w:pStyle w:val="BodyText"/>
        <w:rPr>
          <w:b/>
          <w:bCs/>
        </w:rPr>
      </w:pPr>
      <w:r w:rsidRPr="000410CC">
        <w:rPr>
          <w:b/>
          <w:bCs/>
        </w:rPr>
        <w:t>Why:</w:t>
      </w:r>
    </w:p>
    <w:p w14:paraId="6295DFB2" w14:textId="3F3F1630" w:rsidR="00224F4C" w:rsidRPr="007913EA" w:rsidRDefault="00224F4C" w:rsidP="00224F4C">
      <w:pPr>
        <w:pStyle w:val="ListBullet"/>
        <w:numPr>
          <w:ilvl w:val="0"/>
          <w:numId w:val="152"/>
        </w:numPr>
        <w:ind w:left="340"/>
      </w:pPr>
      <w:r w:rsidRPr="007913EA">
        <w:t xml:space="preserve">The Solar Homes </w:t>
      </w:r>
      <w:r>
        <w:t>p</w:t>
      </w:r>
      <w:r w:rsidRPr="007913EA">
        <w:t xml:space="preserve">rogram aims to support Victoria’s emerging circular economy by encouraging best </w:t>
      </w:r>
      <w:r>
        <w:t>p</w:t>
      </w:r>
      <w:r w:rsidRPr="007913EA">
        <w:t xml:space="preserve">ractice approaches and outcomes for </w:t>
      </w:r>
      <w:r>
        <w:t xml:space="preserve">solar PV products and </w:t>
      </w:r>
      <w:r w:rsidRPr="007913EA">
        <w:t>materials at the end of their lifecycle.</w:t>
      </w:r>
    </w:p>
    <w:p w14:paraId="2AB3AAEC" w14:textId="77777777" w:rsidR="00224F4C" w:rsidRPr="007913EA" w:rsidRDefault="00224F4C" w:rsidP="00224F4C">
      <w:pPr>
        <w:pStyle w:val="ListBullet"/>
        <w:numPr>
          <w:ilvl w:val="0"/>
          <w:numId w:val="152"/>
        </w:numPr>
        <w:ind w:left="340"/>
      </w:pPr>
      <w:r w:rsidRPr="70C0C89D">
        <w:t>AS</w:t>
      </w:r>
      <w:r>
        <w:t>/NZS</w:t>
      </w:r>
      <w:r w:rsidRPr="70C0C89D">
        <w:t xml:space="preserve"> 5377 establishes Australia’s best practice benchmark for the collection, storage, transport and treatment of end-of-life electrical and electronic equipment.</w:t>
      </w:r>
    </w:p>
    <w:p w14:paraId="49B0F1DB" w14:textId="724311D1" w:rsidR="00224F4C" w:rsidRPr="007913EA" w:rsidRDefault="00224F4C" w:rsidP="00224F4C">
      <w:pPr>
        <w:pStyle w:val="ListBullet"/>
        <w:numPr>
          <w:ilvl w:val="0"/>
          <w:numId w:val="152"/>
        </w:numPr>
        <w:ind w:left="340"/>
      </w:pPr>
      <w:r w:rsidRPr="70C0C89D">
        <w:t xml:space="preserve">Solar Victoria recognises the national stewardship approach underway for </w:t>
      </w:r>
      <w:r>
        <w:t xml:space="preserve">solar </w:t>
      </w:r>
      <w:r w:rsidRPr="70C0C89D">
        <w:t>PV products and materials at the end of their lifecycle.</w:t>
      </w:r>
    </w:p>
    <w:p w14:paraId="243B3B66" w14:textId="77777777" w:rsidR="00224F4C" w:rsidRPr="007913EA" w:rsidRDefault="00224F4C" w:rsidP="00224F4C">
      <w:pPr>
        <w:pStyle w:val="ListBullet"/>
        <w:numPr>
          <w:ilvl w:val="0"/>
          <w:numId w:val="152"/>
        </w:numPr>
        <w:ind w:left="340"/>
      </w:pPr>
      <w:r w:rsidRPr="007913EA">
        <w:t xml:space="preserve">See </w:t>
      </w:r>
      <w:hyperlink r:id="rId98" w:history="1">
        <w:r w:rsidRPr="00B962A6">
          <w:rPr>
            <w:rStyle w:val="Hyperlink"/>
          </w:rPr>
          <w:t>How to manage end-of-life solar PV</w:t>
        </w:r>
      </w:hyperlink>
      <w:r w:rsidRPr="007913EA">
        <w:t>.</w:t>
      </w:r>
    </w:p>
    <w:p w14:paraId="1734430A" w14:textId="120F6BBA" w:rsidR="007913EA" w:rsidRPr="007913EA" w:rsidRDefault="007913EA" w:rsidP="00396A14">
      <w:pPr>
        <w:pStyle w:val="Heading4"/>
      </w:pPr>
      <w:r w:rsidRPr="70C0C89D">
        <w:t xml:space="preserve">Advise </w:t>
      </w:r>
      <w:r w:rsidR="00A0529C">
        <w:t>customers</w:t>
      </w:r>
      <w:r w:rsidRPr="70C0C89D">
        <w:t xml:space="preserve"> to use the Victorian Energy Compare website</w:t>
      </w:r>
      <w:bookmarkEnd w:id="111"/>
      <w:bookmarkEnd w:id="112"/>
    </w:p>
    <w:p w14:paraId="4AFC93C6" w14:textId="36F1ABF1" w:rsidR="007913EA" w:rsidRPr="007913EA" w:rsidRDefault="007913EA" w:rsidP="007913EA">
      <w:pPr>
        <w:pStyle w:val="BodyText"/>
      </w:pPr>
      <w:r w:rsidRPr="70C0C89D">
        <w:rPr>
          <w:b/>
          <w:bCs/>
        </w:rPr>
        <w:t>Recommended:</w:t>
      </w:r>
      <w:r w:rsidRPr="70C0C89D">
        <w:t xml:space="preserve"> </w:t>
      </w:r>
      <w:r w:rsidR="007C0511">
        <w:t>S</w:t>
      </w:r>
      <w:r w:rsidRPr="70C0C89D">
        <w:t xml:space="preserve">olar PV installers </w:t>
      </w:r>
      <w:r w:rsidR="00891665">
        <w:t xml:space="preserve">should </w:t>
      </w:r>
      <w:r w:rsidRPr="70C0C89D">
        <w:t xml:space="preserve">advise </w:t>
      </w:r>
      <w:r w:rsidR="00891665">
        <w:t>customers</w:t>
      </w:r>
      <w:r w:rsidRPr="70C0C89D">
        <w:t xml:space="preserve"> of the </w:t>
      </w:r>
      <w:hyperlink r:id="rId99" w:history="1">
        <w:r w:rsidRPr="001B59F6">
          <w:rPr>
            <w:rStyle w:val="Hyperlink"/>
          </w:rPr>
          <w:t>Victorian Energy Compare website</w:t>
        </w:r>
      </w:hyperlink>
      <w:r w:rsidRPr="70C0C89D">
        <w:t xml:space="preserve"> and how to use the solar saver tool prior to installing a solar </w:t>
      </w:r>
      <w:r w:rsidR="00891665">
        <w:t xml:space="preserve">PV </w:t>
      </w:r>
      <w:r w:rsidRPr="70C0C89D">
        <w:t>system.</w:t>
      </w:r>
    </w:p>
    <w:p w14:paraId="56BDF529" w14:textId="77777777" w:rsidR="007913EA" w:rsidRPr="000410CC" w:rsidRDefault="007913EA" w:rsidP="007913EA">
      <w:pPr>
        <w:pStyle w:val="BodyText"/>
        <w:rPr>
          <w:b/>
          <w:bCs/>
        </w:rPr>
      </w:pPr>
      <w:r w:rsidRPr="000410CC">
        <w:rPr>
          <w:b/>
          <w:bCs/>
        </w:rPr>
        <w:t>Why:</w:t>
      </w:r>
    </w:p>
    <w:p w14:paraId="507304C1" w14:textId="00C68C8B" w:rsidR="007913EA" w:rsidRPr="007913EA" w:rsidRDefault="007913EA" w:rsidP="00754729">
      <w:pPr>
        <w:pStyle w:val="ListBullet"/>
        <w:numPr>
          <w:ilvl w:val="0"/>
          <w:numId w:val="152"/>
        </w:numPr>
        <w:ind w:left="340"/>
      </w:pPr>
      <w:r w:rsidRPr="007913EA">
        <w:t>The Victorian Energy Compare website is a Victorian Government initiative that includes a solar savings calculator using NMI (National Me</w:t>
      </w:r>
      <w:r w:rsidR="006C0EEF">
        <w:t>te</w:t>
      </w:r>
      <w:r w:rsidRPr="007913EA">
        <w:t>ring Identifier) specific data.</w:t>
      </w:r>
    </w:p>
    <w:p w14:paraId="678A384D" w14:textId="7D2DAC55" w:rsidR="007913EA" w:rsidRPr="007913EA" w:rsidRDefault="007913EA" w:rsidP="00754729">
      <w:pPr>
        <w:pStyle w:val="ListBullet"/>
        <w:numPr>
          <w:ilvl w:val="0"/>
          <w:numId w:val="152"/>
        </w:numPr>
        <w:ind w:left="340"/>
      </w:pPr>
      <w:r w:rsidRPr="007913EA">
        <w:t xml:space="preserve">The solar calculator can be used by homeowners to compare the proposed solar </w:t>
      </w:r>
      <w:r w:rsidR="00BB4866">
        <w:t xml:space="preserve">PV </w:t>
      </w:r>
      <w:r w:rsidRPr="007913EA">
        <w:t>system to their actual usage and tariff structure.</w:t>
      </w:r>
    </w:p>
    <w:p w14:paraId="3C9EDA28" w14:textId="5F607AF1" w:rsidR="007913EA" w:rsidRPr="007913EA" w:rsidRDefault="007913EA" w:rsidP="00754729">
      <w:pPr>
        <w:pStyle w:val="ListBullet"/>
        <w:numPr>
          <w:ilvl w:val="0"/>
          <w:numId w:val="152"/>
        </w:numPr>
        <w:ind w:left="340"/>
      </w:pPr>
      <w:r w:rsidRPr="007913EA">
        <w:t xml:space="preserve">Solar Victoria </w:t>
      </w:r>
      <w:r w:rsidR="00660122">
        <w:t xml:space="preserve">refers customers to </w:t>
      </w:r>
      <w:r w:rsidRPr="007913EA">
        <w:t>the Victorian Energy Compare website to calculate how much money they could save on energy bills by installing solar panels.</w:t>
      </w:r>
      <w:r w:rsidR="009613A9">
        <w:t xml:space="preserve"> This includes via our:</w:t>
      </w:r>
    </w:p>
    <w:p w14:paraId="44B418E8" w14:textId="457CA197" w:rsidR="007913EA" w:rsidRPr="00B53C58" w:rsidRDefault="007913EA" w:rsidP="00FF1AD9">
      <w:pPr>
        <w:pStyle w:val="ListBullet2"/>
        <w:numPr>
          <w:ilvl w:val="1"/>
          <w:numId w:val="84"/>
        </w:numPr>
        <w:ind w:left="567" w:hanging="227"/>
        <w:rPr>
          <w:rStyle w:val="Hyperlink"/>
        </w:rPr>
      </w:pPr>
      <w:hyperlink r:id="rId100" w:history="1">
        <w:r w:rsidRPr="00B53C58">
          <w:rPr>
            <w:rStyle w:val="Hyperlink"/>
          </w:rPr>
          <w:t>Householder e-newsletter</w:t>
        </w:r>
      </w:hyperlink>
    </w:p>
    <w:p w14:paraId="4C2C48C8" w14:textId="5AA31477" w:rsidR="007913EA" w:rsidRPr="00B53C58" w:rsidRDefault="001F071F" w:rsidP="00754729">
      <w:pPr>
        <w:pStyle w:val="ListBullet2"/>
        <w:numPr>
          <w:ilvl w:val="1"/>
          <w:numId w:val="84"/>
        </w:numPr>
        <w:ind w:left="567" w:hanging="227"/>
      </w:pPr>
      <w:hyperlink r:id="rId101" w:history="1">
        <w:r w:rsidRPr="00B53C58">
          <w:rPr>
            <w:rStyle w:val="Hyperlink"/>
          </w:rPr>
          <w:t>Solar Hub</w:t>
        </w:r>
      </w:hyperlink>
      <w:r w:rsidRPr="00B53C58">
        <w:t xml:space="preserve"> including </w:t>
      </w:r>
      <w:r w:rsidR="007913EA" w:rsidRPr="00B53C58">
        <w:t>Buyers Guides</w:t>
      </w:r>
    </w:p>
    <w:p w14:paraId="59F10BF4" w14:textId="563086C5" w:rsidR="007913EA" w:rsidRPr="007913EA" w:rsidRDefault="007913EA" w:rsidP="00754729">
      <w:pPr>
        <w:pStyle w:val="ListBullet2"/>
        <w:numPr>
          <w:ilvl w:val="1"/>
          <w:numId w:val="84"/>
        </w:numPr>
        <w:ind w:left="567" w:hanging="227"/>
      </w:pPr>
      <w:r w:rsidRPr="00B53C58">
        <w:t xml:space="preserve">consumer education </w:t>
      </w:r>
      <w:r w:rsidR="002924CA" w:rsidRPr="00B53C58">
        <w:t xml:space="preserve">and customer service </w:t>
      </w:r>
      <w:r w:rsidRPr="00B53C58">
        <w:t>activities, including events.</w:t>
      </w:r>
    </w:p>
    <w:p w14:paraId="0F646DAE" w14:textId="679D023E" w:rsidR="007913EA" w:rsidRPr="007913EA" w:rsidRDefault="007913EA" w:rsidP="00754729">
      <w:pPr>
        <w:pStyle w:val="ListBullet"/>
        <w:numPr>
          <w:ilvl w:val="0"/>
          <w:numId w:val="152"/>
        </w:numPr>
        <w:ind w:left="340"/>
      </w:pPr>
      <w:r w:rsidRPr="007913EA">
        <w:t xml:space="preserve">Victorian Energy Compare </w:t>
      </w:r>
      <w:r w:rsidR="00AB180D" w:rsidRPr="007913EA">
        <w:t xml:space="preserve">and the </w:t>
      </w:r>
      <w:r w:rsidR="00E34D68">
        <w:t xml:space="preserve">solar calculator </w:t>
      </w:r>
      <w:r w:rsidRPr="007913EA">
        <w:t xml:space="preserve">can be accessed at </w:t>
      </w:r>
      <w:hyperlink r:id="rId102" w:history="1">
        <w:r w:rsidRPr="00E34D68">
          <w:rPr>
            <w:rStyle w:val="Hyperlink"/>
          </w:rPr>
          <w:t>compare.energy.vic.gov.au</w:t>
        </w:r>
      </w:hyperlink>
      <w:r w:rsidRPr="007913EA">
        <w:t>.</w:t>
      </w:r>
    </w:p>
    <w:p w14:paraId="499CA073" w14:textId="3F5A1E46" w:rsidR="00221497" w:rsidRDefault="00221497">
      <w:r>
        <w:br w:type="page"/>
      </w:r>
    </w:p>
    <w:p w14:paraId="283516E3" w14:textId="0D6BF12C" w:rsidR="007913EA" w:rsidRPr="007913EA" w:rsidRDefault="007913EA" w:rsidP="002F5263">
      <w:pPr>
        <w:pStyle w:val="Heading3"/>
        <w:numPr>
          <w:ilvl w:val="0"/>
          <w:numId w:val="0"/>
        </w:numPr>
      </w:pPr>
      <w:bookmarkStart w:id="113" w:name="_Toc225771244"/>
      <w:r w:rsidRPr="007913EA">
        <w:lastRenderedPageBreak/>
        <w:t xml:space="preserve">3.1.5 </w:t>
      </w:r>
      <w:r w:rsidR="00F32AD9">
        <w:t>All o</w:t>
      </w:r>
      <w:r w:rsidRPr="007913EA">
        <w:t>ther on-site solar PV workers – mandatory workforce requirements</w:t>
      </w:r>
      <w:bookmarkEnd w:id="113"/>
    </w:p>
    <w:p w14:paraId="15A75087" w14:textId="4791F77C" w:rsidR="00C77C59" w:rsidRPr="007913EA" w:rsidRDefault="00C77C59" w:rsidP="00C77C59">
      <w:pPr>
        <w:pStyle w:val="Heading4"/>
      </w:pPr>
      <w:bookmarkStart w:id="114" w:name="_Toc189583795"/>
      <w:bookmarkStart w:id="115" w:name="_Toc189596237"/>
      <w:bookmarkStart w:id="116" w:name="_Toc189583794"/>
      <w:bookmarkStart w:id="117" w:name="_Toc189596236"/>
      <w:r w:rsidRPr="007913EA">
        <w:t>Attainment of White Card/construction induction card</w:t>
      </w:r>
      <w:bookmarkEnd w:id="114"/>
      <w:bookmarkEnd w:id="115"/>
    </w:p>
    <w:p w14:paraId="4EC8F60D" w14:textId="705E1530" w:rsidR="00C77C59" w:rsidRPr="007913EA" w:rsidRDefault="00C77C59" w:rsidP="00C77C59">
      <w:pPr>
        <w:pStyle w:val="BodyText"/>
      </w:pPr>
      <w:r w:rsidRPr="70C0C89D">
        <w:rPr>
          <w:b/>
          <w:bCs/>
        </w:rPr>
        <w:t>Mandatory:</w:t>
      </w:r>
      <w:r w:rsidRPr="70C0C89D">
        <w:t xml:space="preserve"> </w:t>
      </w:r>
      <w:r>
        <w:t>On-site solar PV workers must have</w:t>
      </w:r>
      <w:r w:rsidRPr="70C0C89D">
        <w:t xml:space="preserve"> attained the </w:t>
      </w:r>
      <w:r w:rsidRPr="005A6510">
        <w:rPr>
          <w:i/>
        </w:rPr>
        <w:t xml:space="preserve">CPCWHS1001 </w:t>
      </w:r>
      <w:r w:rsidRPr="00743D47">
        <w:rPr>
          <w:i/>
          <w:iCs/>
        </w:rPr>
        <w:t>Prepare to work safely in the construction industry</w:t>
      </w:r>
      <w:r w:rsidRPr="70C0C89D">
        <w:t xml:space="preserve"> accredited unit of competency (White Card/construction induction card</w:t>
      </w:r>
      <w:r w:rsidR="00EA0169">
        <w:t xml:space="preserve">, previously obtained </w:t>
      </w:r>
      <w:r w:rsidR="00377859" w:rsidRPr="005A6510">
        <w:rPr>
          <w:i/>
          <w:iCs/>
        </w:rPr>
        <w:t>CPCCWHS1001 Prepare to work safely in the construction industry</w:t>
      </w:r>
      <w:r w:rsidR="00E45B40">
        <w:t xml:space="preserve"> accredited unit of competency is still valid</w:t>
      </w:r>
      <w:r w:rsidRPr="70C0C89D">
        <w:t>).</w:t>
      </w:r>
    </w:p>
    <w:p w14:paraId="0E94349B" w14:textId="77777777" w:rsidR="00C77C59" w:rsidRPr="000410CC" w:rsidRDefault="00C77C59" w:rsidP="00C77C59">
      <w:pPr>
        <w:pStyle w:val="BodyText"/>
        <w:rPr>
          <w:b/>
          <w:bCs/>
        </w:rPr>
      </w:pPr>
      <w:r w:rsidRPr="000410CC">
        <w:rPr>
          <w:b/>
          <w:bCs/>
        </w:rPr>
        <w:t>Why:</w:t>
      </w:r>
    </w:p>
    <w:p w14:paraId="66B2D6A7" w14:textId="77777777" w:rsidR="00C77C59" w:rsidRPr="007913EA" w:rsidRDefault="00C77C59" w:rsidP="00C77C59">
      <w:pPr>
        <w:pStyle w:val="ListBullet"/>
        <w:numPr>
          <w:ilvl w:val="0"/>
          <w:numId w:val="152"/>
        </w:numPr>
        <w:ind w:left="340"/>
      </w:pPr>
      <w:r w:rsidRPr="70C0C89D">
        <w:t>White Card training sets out requirements for performing safe work practices, identifying risks and satisfying work requirements.</w:t>
      </w:r>
    </w:p>
    <w:p w14:paraId="75E1B548" w14:textId="77777777" w:rsidR="00C77C59" w:rsidRPr="007913EA" w:rsidRDefault="00C77C59" w:rsidP="00C77C59">
      <w:pPr>
        <w:pStyle w:val="ListBullet"/>
        <w:numPr>
          <w:ilvl w:val="0"/>
          <w:numId w:val="152"/>
        </w:numPr>
        <w:ind w:left="340"/>
      </w:pPr>
      <w:hyperlink r:id="rId103" w:history="1">
        <w:r w:rsidRPr="003E5F9D">
          <w:rPr>
            <w:rStyle w:val="Hyperlink"/>
          </w:rPr>
          <w:t>Occupational Health and Safety Regulations 2017</w:t>
        </w:r>
      </w:hyperlink>
      <w:r w:rsidRPr="70C0C89D">
        <w:t xml:space="preserve"> state that construction induction training must be undertaken by workers engaged in construction and the installation of electricity services.</w:t>
      </w:r>
    </w:p>
    <w:p w14:paraId="6EF48B95" w14:textId="57C5FF5E" w:rsidR="00C77C59" w:rsidRPr="007913EA" w:rsidRDefault="00C77C59" w:rsidP="00C77C59">
      <w:pPr>
        <w:pStyle w:val="ListBullet"/>
        <w:numPr>
          <w:ilvl w:val="0"/>
          <w:numId w:val="152"/>
        </w:numPr>
        <w:ind w:left="340"/>
      </w:pPr>
      <w:r w:rsidRPr="70C0C89D">
        <w:t>Completion of White Card training is a work health and safety risk control measure.</w:t>
      </w:r>
    </w:p>
    <w:p w14:paraId="17BBC527" w14:textId="1D7C0BDD" w:rsidR="007913EA" w:rsidRPr="007913EA" w:rsidRDefault="007913EA" w:rsidP="00396A14">
      <w:pPr>
        <w:pStyle w:val="Heading4"/>
      </w:pPr>
      <w:r w:rsidRPr="007913EA">
        <w:t>Completion of accredited safety training unit</w:t>
      </w:r>
      <w:bookmarkEnd w:id="116"/>
      <w:bookmarkEnd w:id="117"/>
    </w:p>
    <w:p w14:paraId="198735F9" w14:textId="61E298C1" w:rsidR="007913EA" w:rsidRPr="007913EA" w:rsidRDefault="007913EA" w:rsidP="007913EA">
      <w:pPr>
        <w:pStyle w:val="BodyText"/>
      </w:pPr>
      <w:r w:rsidRPr="70C0C89D">
        <w:rPr>
          <w:b/>
          <w:bCs/>
        </w:rPr>
        <w:t>Mandatory:</w:t>
      </w:r>
      <w:r w:rsidRPr="70C0C89D">
        <w:t xml:space="preserve"> </w:t>
      </w:r>
      <w:r w:rsidR="00E44478">
        <w:t>O</w:t>
      </w:r>
      <w:r w:rsidR="00514888">
        <w:t xml:space="preserve">n-site </w:t>
      </w:r>
      <w:r w:rsidR="009B1899">
        <w:t xml:space="preserve">solar PV </w:t>
      </w:r>
      <w:r w:rsidR="00514888">
        <w:t>workers mus</w:t>
      </w:r>
      <w:r w:rsidR="005D233D">
        <w:t>t have</w:t>
      </w:r>
      <w:r w:rsidRPr="70C0C89D">
        <w:t xml:space="preserve"> attained the </w:t>
      </w:r>
      <w:r w:rsidRPr="005A6510">
        <w:rPr>
          <w:i/>
          <w:iCs/>
        </w:rPr>
        <w:t>VU23631</w:t>
      </w:r>
      <w:r w:rsidRPr="70C0C89D">
        <w:t xml:space="preserve"> </w:t>
      </w:r>
      <w:r w:rsidRPr="00514888">
        <w:rPr>
          <w:i/>
          <w:iCs/>
        </w:rPr>
        <w:t>Work safely on roofs with renewable energy systems</w:t>
      </w:r>
      <w:r w:rsidRPr="70C0C89D">
        <w:t xml:space="preserve"> accredited unit of competency (previously obtained </w:t>
      </w:r>
      <w:r w:rsidRPr="005A6510">
        <w:rPr>
          <w:i/>
          <w:iCs/>
        </w:rPr>
        <w:t>VU22744</w:t>
      </w:r>
      <w:r w:rsidRPr="70C0C89D">
        <w:t xml:space="preserve"> </w:t>
      </w:r>
      <w:r w:rsidRPr="00514888">
        <w:rPr>
          <w:i/>
          <w:iCs/>
        </w:rPr>
        <w:t>Work Safely in the Solar industry</w:t>
      </w:r>
      <w:r w:rsidRPr="70C0C89D">
        <w:t xml:space="preserve"> accredited unit of competency is still valid).</w:t>
      </w:r>
    </w:p>
    <w:p w14:paraId="732E4BE6" w14:textId="6065DCDC" w:rsidR="007913EA" w:rsidRPr="007913EA" w:rsidRDefault="007913EA" w:rsidP="007913EA">
      <w:pPr>
        <w:pStyle w:val="BodyText"/>
      </w:pPr>
      <w:r w:rsidRPr="007913EA">
        <w:t xml:space="preserve">See </w:t>
      </w:r>
      <w:hyperlink r:id="rId104" w:history="1">
        <w:r w:rsidRPr="00FC18AA">
          <w:rPr>
            <w:rStyle w:val="Hyperlink"/>
          </w:rPr>
          <w:t>Work safely in the solar industry</w:t>
        </w:r>
      </w:hyperlink>
      <w:r w:rsidRPr="007913EA">
        <w:t>.</w:t>
      </w:r>
    </w:p>
    <w:p w14:paraId="5222AA78" w14:textId="77777777" w:rsidR="007913EA" w:rsidRPr="000410CC" w:rsidRDefault="007913EA" w:rsidP="007913EA">
      <w:pPr>
        <w:pStyle w:val="BodyText"/>
        <w:rPr>
          <w:b/>
          <w:bCs/>
        </w:rPr>
      </w:pPr>
      <w:r w:rsidRPr="000410CC">
        <w:rPr>
          <w:b/>
          <w:bCs/>
        </w:rPr>
        <w:t>Why:</w:t>
      </w:r>
    </w:p>
    <w:p w14:paraId="16F29770" w14:textId="545C5633" w:rsidR="007913EA" w:rsidRPr="007913EA" w:rsidRDefault="007913EA" w:rsidP="004652A1">
      <w:pPr>
        <w:pStyle w:val="ListBullet"/>
        <w:numPr>
          <w:ilvl w:val="0"/>
          <w:numId w:val="152"/>
        </w:numPr>
        <w:ind w:left="340"/>
      </w:pPr>
      <w:r w:rsidRPr="70C0C89D">
        <w:t>Work safely on roofs with renewable energy systems is a solar-specific safety training unit which includes customised working at heights, lockout and energisation requirements, identification and reporting on asbestos, etc.</w:t>
      </w:r>
    </w:p>
    <w:p w14:paraId="73A84EFE" w14:textId="3E2F981A" w:rsidR="007913EA" w:rsidRPr="007913EA" w:rsidRDefault="007913EA" w:rsidP="004652A1">
      <w:pPr>
        <w:pStyle w:val="ListBullet"/>
        <w:numPr>
          <w:ilvl w:val="0"/>
          <w:numId w:val="152"/>
        </w:numPr>
        <w:ind w:left="340"/>
      </w:pPr>
      <w:r w:rsidRPr="70C0C89D">
        <w:t xml:space="preserve">A sector advisory group identified a skills gap in the solar industry and developed this training unit. The advisory </w:t>
      </w:r>
      <w:r w:rsidRPr="00FE4F6F">
        <w:t>group</w:t>
      </w:r>
      <w:r w:rsidRPr="70C0C89D">
        <w:t xml:space="preserve"> was led by the Office of the Victorian Skills Commissioner and included representatives from WorkSafe</w:t>
      </w:r>
      <w:r w:rsidR="005E161E">
        <w:t xml:space="preserve"> Victoria</w:t>
      </w:r>
      <w:r w:rsidRPr="70C0C89D">
        <w:t xml:space="preserve">, Solar Victoria, the Electrical Trades Union, the </w:t>
      </w:r>
      <w:r w:rsidR="003947A9">
        <w:t>CEC</w:t>
      </w:r>
      <w:r w:rsidRPr="70C0C89D">
        <w:t>, the Plumbing Pipes Trades and Employee Union, Master Plumbers, the National Electrical and Communications Association and multiple solar retailers.</w:t>
      </w:r>
    </w:p>
    <w:p w14:paraId="1AEB6607" w14:textId="42EAE228" w:rsidR="007913EA" w:rsidRPr="007913EA" w:rsidRDefault="007913EA" w:rsidP="004652A1">
      <w:pPr>
        <w:pStyle w:val="ListBullet"/>
        <w:numPr>
          <w:ilvl w:val="0"/>
          <w:numId w:val="152"/>
        </w:numPr>
        <w:ind w:left="340"/>
      </w:pPr>
      <w:r w:rsidRPr="70C0C89D">
        <w:t xml:space="preserve">Completion of </w:t>
      </w:r>
      <w:r w:rsidRPr="00743D47">
        <w:rPr>
          <w:i/>
          <w:iCs/>
        </w:rPr>
        <w:t>Work safely on roofs with renewable energy systems</w:t>
      </w:r>
      <w:r w:rsidRPr="70C0C89D">
        <w:t xml:space="preserve"> is a work health and safety control measure.</w:t>
      </w:r>
    </w:p>
    <w:p w14:paraId="19D9715D" w14:textId="4A71574A" w:rsidR="007913EA" w:rsidRPr="007913EA" w:rsidRDefault="007913EA" w:rsidP="000D75F3">
      <w:pPr>
        <w:pStyle w:val="Heading4"/>
      </w:pPr>
      <w:bookmarkStart w:id="118" w:name="_Toc189583796"/>
      <w:bookmarkStart w:id="119" w:name="_Toc189596238"/>
      <w:r w:rsidRPr="70C0C89D">
        <w:t>Completion of specific training and/or mentoring identified by Solar Victoria</w:t>
      </w:r>
      <w:bookmarkEnd w:id="118"/>
      <w:bookmarkEnd w:id="119"/>
    </w:p>
    <w:p w14:paraId="45DEC910" w14:textId="09263038" w:rsidR="007913EA" w:rsidRPr="007913EA" w:rsidRDefault="007913EA" w:rsidP="007913EA">
      <w:pPr>
        <w:pStyle w:val="BodyText"/>
      </w:pPr>
      <w:r w:rsidRPr="000410CC">
        <w:rPr>
          <w:b/>
          <w:bCs/>
        </w:rPr>
        <w:t>Mandatory:</w:t>
      </w:r>
      <w:r w:rsidRPr="007913EA">
        <w:t xml:space="preserve"> </w:t>
      </w:r>
      <w:r w:rsidR="0030546E">
        <w:t>O</w:t>
      </w:r>
      <w:r w:rsidR="00DA0F3E">
        <w:t>n-site</w:t>
      </w:r>
      <w:r w:rsidR="009B1899">
        <w:t xml:space="preserve"> solar PV</w:t>
      </w:r>
      <w:r w:rsidR="00DA0F3E">
        <w:t xml:space="preserve"> </w:t>
      </w:r>
      <w:r w:rsidRPr="007913EA">
        <w:t xml:space="preserve">workers engaged to install systems </w:t>
      </w:r>
      <w:r w:rsidR="00DA0F3E">
        <w:t xml:space="preserve">must </w:t>
      </w:r>
      <w:r w:rsidRPr="007913EA">
        <w:t>have successfully completed training and/or mentoring as required by Solar Victoria from time to time.</w:t>
      </w:r>
    </w:p>
    <w:p w14:paraId="0ED44135" w14:textId="77777777" w:rsidR="007913EA" w:rsidRPr="000410CC" w:rsidRDefault="007913EA" w:rsidP="007913EA">
      <w:pPr>
        <w:pStyle w:val="BodyText"/>
        <w:rPr>
          <w:b/>
          <w:bCs/>
        </w:rPr>
      </w:pPr>
      <w:r w:rsidRPr="000410CC">
        <w:rPr>
          <w:b/>
          <w:bCs/>
        </w:rPr>
        <w:t>Why:</w:t>
      </w:r>
    </w:p>
    <w:p w14:paraId="7FD65249" w14:textId="6419523D" w:rsidR="007913EA" w:rsidRPr="007913EA" w:rsidRDefault="007913EA" w:rsidP="004652A1">
      <w:pPr>
        <w:pStyle w:val="ListBullet"/>
        <w:numPr>
          <w:ilvl w:val="0"/>
          <w:numId w:val="152"/>
        </w:numPr>
        <w:ind w:left="340"/>
      </w:pPr>
      <w:r w:rsidRPr="70C0C89D">
        <w:t>Solar Victoria’s training and mentoring are industry validated and customised for the solar industry in consultation with subject matter experts.</w:t>
      </w:r>
    </w:p>
    <w:p w14:paraId="5C1FB806" w14:textId="2DC1D2D2" w:rsidR="007913EA" w:rsidRPr="007913EA" w:rsidRDefault="007913EA" w:rsidP="004652A1">
      <w:pPr>
        <w:pStyle w:val="ListBullet"/>
        <w:numPr>
          <w:ilvl w:val="0"/>
          <w:numId w:val="152"/>
        </w:numPr>
        <w:ind w:left="340"/>
      </w:pPr>
      <w:r w:rsidRPr="007913EA">
        <w:t>Training and mentoring mandated by Solar Victoria will be available to complete prior to the mandatory completion date set by Solar Victoria.</w:t>
      </w:r>
    </w:p>
    <w:p w14:paraId="47E3A19C" w14:textId="35702D55" w:rsidR="007913EA" w:rsidRDefault="007913EA" w:rsidP="004652A1">
      <w:pPr>
        <w:pStyle w:val="ListBullet"/>
        <w:numPr>
          <w:ilvl w:val="0"/>
          <w:numId w:val="152"/>
        </w:numPr>
        <w:ind w:left="340"/>
      </w:pPr>
      <w:r w:rsidRPr="007913EA">
        <w:t xml:space="preserve">Solar Victoria will provide reasonable notice of mandatory training and/or mentoring on its website at </w:t>
      </w:r>
      <w:hyperlink r:id="rId105" w:history="1">
        <w:r w:rsidRPr="00EB1196">
          <w:rPr>
            <w:rStyle w:val="Hyperlink"/>
          </w:rPr>
          <w:t>Training and Workforce Development</w:t>
        </w:r>
      </w:hyperlink>
      <w:r w:rsidRPr="007913EA">
        <w:t>.</w:t>
      </w:r>
    </w:p>
    <w:p w14:paraId="02BBB8F0" w14:textId="7182F262" w:rsidR="007913EA" w:rsidRPr="007913EA" w:rsidRDefault="001616FF" w:rsidP="007002D9">
      <w:pPr>
        <w:pStyle w:val="Heading3"/>
        <w:numPr>
          <w:ilvl w:val="0"/>
          <w:numId w:val="0"/>
        </w:numPr>
      </w:pPr>
      <w:r>
        <w:br w:type="column"/>
      </w:r>
      <w:bookmarkStart w:id="120" w:name="_Toc225771245"/>
      <w:r w:rsidR="007913EA" w:rsidRPr="007913EA">
        <w:lastRenderedPageBreak/>
        <w:t>3.1.6 All other on-site solar workers – recommendations for workforce</w:t>
      </w:r>
      <w:bookmarkEnd w:id="120"/>
    </w:p>
    <w:p w14:paraId="32C1AC64" w14:textId="77777777" w:rsidR="00B26FCB" w:rsidRPr="007913EA" w:rsidRDefault="00B26FCB" w:rsidP="00B26FCB">
      <w:pPr>
        <w:pStyle w:val="Heading4"/>
      </w:pPr>
      <w:bookmarkStart w:id="121" w:name="_Toc189583799"/>
      <w:bookmarkStart w:id="122" w:name="_Toc189596241"/>
      <w:bookmarkStart w:id="123" w:name="_Toc189583798"/>
      <w:bookmarkStart w:id="124" w:name="_Toc189596240"/>
      <w:r w:rsidRPr="007913EA">
        <w:t>Co</w:t>
      </w:r>
      <w:r>
        <w:t>m</w:t>
      </w:r>
      <w:r w:rsidRPr="007913EA">
        <w:t>pletion of accredited safety training course</w:t>
      </w:r>
      <w:bookmarkEnd w:id="121"/>
      <w:bookmarkEnd w:id="122"/>
    </w:p>
    <w:p w14:paraId="4AFF5816" w14:textId="154CC253" w:rsidR="00B26FCB" w:rsidRPr="007913EA" w:rsidRDefault="00B26FCB" w:rsidP="00B26FCB">
      <w:pPr>
        <w:pStyle w:val="BodyText"/>
      </w:pPr>
      <w:r w:rsidRPr="000410CC">
        <w:rPr>
          <w:b/>
          <w:bCs/>
        </w:rPr>
        <w:t>Recommended:</w:t>
      </w:r>
      <w:r w:rsidRPr="007913EA">
        <w:t xml:space="preserve"> </w:t>
      </w:r>
      <w:r>
        <w:t>On-site solar PV workers should</w:t>
      </w:r>
      <w:r w:rsidRPr="007913EA">
        <w:t xml:space="preserve"> attain </w:t>
      </w:r>
      <w:r w:rsidRPr="005A6510">
        <w:rPr>
          <w:i/>
          <w:iCs/>
        </w:rPr>
        <w:t>22657VIC</w:t>
      </w:r>
      <w:r w:rsidRPr="007913EA">
        <w:t xml:space="preserve"> </w:t>
      </w:r>
      <w:r w:rsidRPr="00382F6E">
        <w:rPr>
          <w:i/>
          <w:iCs/>
        </w:rPr>
        <w:t>Working Safely on Rooftop Renewable Energy Systems</w:t>
      </w:r>
      <w:r w:rsidRPr="007913EA">
        <w:t xml:space="preserve"> accredited course (previously obtained </w:t>
      </w:r>
      <w:r w:rsidRPr="005A6510">
        <w:rPr>
          <w:i/>
          <w:iCs/>
        </w:rPr>
        <w:t xml:space="preserve">22515VIC </w:t>
      </w:r>
      <w:r w:rsidRPr="00382F6E">
        <w:rPr>
          <w:i/>
          <w:iCs/>
        </w:rPr>
        <w:t>Course in Working Safely in the Solar Industry</w:t>
      </w:r>
      <w:r w:rsidRPr="007913EA">
        <w:t xml:space="preserve"> is still valid).</w:t>
      </w:r>
    </w:p>
    <w:p w14:paraId="40E32314" w14:textId="77777777" w:rsidR="00B26FCB" w:rsidRPr="007913EA" w:rsidRDefault="00B26FCB" w:rsidP="00B26FCB">
      <w:pPr>
        <w:pStyle w:val="BodyText"/>
      </w:pPr>
      <w:r w:rsidRPr="007913EA">
        <w:t xml:space="preserve">See </w:t>
      </w:r>
      <w:hyperlink r:id="rId106" w:history="1">
        <w:r w:rsidRPr="00EB1196">
          <w:rPr>
            <w:rStyle w:val="Hyperlink"/>
          </w:rPr>
          <w:t>Work safely in the solar industry</w:t>
        </w:r>
      </w:hyperlink>
      <w:r w:rsidRPr="007913EA">
        <w:t>.</w:t>
      </w:r>
    </w:p>
    <w:p w14:paraId="64C57CFF" w14:textId="77777777" w:rsidR="00B26FCB" w:rsidRPr="000410CC" w:rsidRDefault="00B26FCB" w:rsidP="00B26FCB">
      <w:pPr>
        <w:pStyle w:val="BodyText"/>
        <w:rPr>
          <w:b/>
          <w:bCs/>
        </w:rPr>
      </w:pPr>
      <w:r w:rsidRPr="000410CC">
        <w:rPr>
          <w:b/>
          <w:bCs/>
        </w:rPr>
        <w:t>Why:</w:t>
      </w:r>
    </w:p>
    <w:p w14:paraId="07592E76" w14:textId="77777777" w:rsidR="00B26FCB" w:rsidRPr="007913EA" w:rsidRDefault="00B26FCB" w:rsidP="00B26FCB">
      <w:pPr>
        <w:pStyle w:val="ListBullet"/>
        <w:numPr>
          <w:ilvl w:val="0"/>
          <w:numId w:val="152"/>
        </w:numPr>
        <w:ind w:left="340"/>
      </w:pPr>
      <w:r w:rsidRPr="0016610D">
        <w:rPr>
          <w:i/>
          <w:iCs/>
        </w:rPr>
        <w:t>Working Safely on Rooftop Renewable Energy Systems</w:t>
      </w:r>
      <w:r w:rsidRPr="70C0C89D">
        <w:t xml:space="preserve"> is an accredited training program and provides vocational outcomes for persons wishing to gain the skills and knowledge required for the safe installation of solar </w:t>
      </w:r>
      <w:r>
        <w:t xml:space="preserve">PV </w:t>
      </w:r>
      <w:r w:rsidRPr="70C0C89D">
        <w:t>systems.</w:t>
      </w:r>
    </w:p>
    <w:p w14:paraId="035826F5" w14:textId="2E267C06" w:rsidR="00B26FCB" w:rsidRDefault="00B26FCB" w:rsidP="00B26FCB">
      <w:pPr>
        <w:pStyle w:val="ListBullet"/>
        <w:numPr>
          <w:ilvl w:val="0"/>
          <w:numId w:val="152"/>
        </w:numPr>
        <w:ind w:left="340"/>
      </w:pPr>
      <w:r w:rsidRPr="007913EA">
        <w:t xml:space="preserve">Training content includes </w:t>
      </w:r>
      <w:r w:rsidRPr="005A6510">
        <w:rPr>
          <w:i/>
          <w:iCs/>
        </w:rPr>
        <w:t>VU23631</w:t>
      </w:r>
      <w:r w:rsidRPr="007913EA">
        <w:t xml:space="preserve"> </w:t>
      </w:r>
      <w:r w:rsidRPr="0016610D">
        <w:rPr>
          <w:i/>
          <w:iCs/>
        </w:rPr>
        <w:t>Work safely on roofs with renewable energy systems</w:t>
      </w:r>
      <w:r w:rsidRPr="007913EA">
        <w:t xml:space="preserve"> (a training unit developed and customised for the solar industry), White Card/construction induction training, first aid and working at heights.</w:t>
      </w:r>
    </w:p>
    <w:p w14:paraId="76B28BCD" w14:textId="5CCB94C7" w:rsidR="007913EA" w:rsidRPr="007913EA" w:rsidRDefault="007913EA" w:rsidP="00396A14">
      <w:pPr>
        <w:pStyle w:val="Heading4"/>
      </w:pPr>
      <w:r w:rsidRPr="007913EA">
        <w:t>Completion of accredited safety training unit</w:t>
      </w:r>
      <w:bookmarkEnd w:id="123"/>
      <w:bookmarkEnd w:id="124"/>
      <w:r w:rsidR="006C4586">
        <w:t xml:space="preserve"> (working at heights)</w:t>
      </w:r>
    </w:p>
    <w:p w14:paraId="3AAA35A8" w14:textId="65A27E16" w:rsidR="007913EA" w:rsidRPr="007913EA" w:rsidRDefault="007913EA" w:rsidP="007913EA">
      <w:pPr>
        <w:pStyle w:val="BodyText"/>
      </w:pPr>
      <w:r w:rsidRPr="000410CC">
        <w:rPr>
          <w:b/>
          <w:bCs/>
        </w:rPr>
        <w:t>Recommended</w:t>
      </w:r>
      <w:r w:rsidRPr="007913EA">
        <w:t xml:space="preserve">: </w:t>
      </w:r>
      <w:r w:rsidR="0030546E">
        <w:t>O</w:t>
      </w:r>
      <w:r w:rsidR="00382F6E">
        <w:t>n-site</w:t>
      </w:r>
      <w:r w:rsidR="00882DDB">
        <w:t xml:space="preserve"> solar PV</w:t>
      </w:r>
      <w:r w:rsidR="00382F6E">
        <w:t xml:space="preserve"> workers should</w:t>
      </w:r>
      <w:r w:rsidRPr="007913EA">
        <w:t xml:space="preserve"> attain </w:t>
      </w:r>
      <w:r w:rsidRPr="005A6510">
        <w:rPr>
          <w:i/>
          <w:iCs/>
        </w:rPr>
        <w:t>CPCCCM2012</w:t>
      </w:r>
      <w:r w:rsidRPr="007913EA">
        <w:t xml:space="preserve"> (or </w:t>
      </w:r>
      <w:r w:rsidRPr="005A6510">
        <w:rPr>
          <w:i/>
          <w:iCs/>
        </w:rPr>
        <w:t>RIIWHS204</w:t>
      </w:r>
      <w:r w:rsidRPr="007913EA">
        <w:t xml:space="preserve">) </w:t>
      </w:r>
      <w:r w:rsidRPr="00382F6E">
        <w:rPr>
          <w:i/>
          <w:iCs/>
        </w:rPr>
        <w:t>Work Safely at Heights</w:t>
      </w:r>
      <w:r w:rsidRPr="007913EA">
        <w:t xml:space="preserve"> accredited training unit.</w:t>
      </w:r>
    </w:p>
    <w:p w14:paraId="2ED93417" w14:textId="5308844F" w:rsidR="007913EA" w:rsidRPr="007913EA" w:rsidRDefault="007913EA" w:rsidP="007913EA">
      <w:pPr>
        <w:pStyle w:val="BodyText"/>
      </w:pPr>
      <w:r w:rsidRPr="007913EA">
        <w:t xml:space="preserve">See </w:t>
      </w:r>
      <w:hyperlink r:id="rId107" w:history="1">
        <w:r w:rsidRPr="00EB1196">
          <w:rPr>
            <w:rStyle w:val="Hyperlink"/>
          </w:rPr>
          <w:t>Work safely in the solar industry</w:t>
        </w:r>
      </w:hyperlink>
      <w:r w:rsidRPr="007913EA">
        <w:t>.</w:t>
      </w:r>
    </w:p>
    <w:p w14:paraId="5DB029D3" w14:textId="77777777" w:rsidR="007913EA" w:rsidRPr="000410CC" w:rsidRDefault="007913EA" w:rsidP="007913EA">
      <w:pPr>
        <w:pStyle w:val="BodyText"/>
        <w:rPr>
          <w:b/>
          <w:bCs/>
        </w:rPr>
      </w:pPr>
      <w:r w:rsidRPr="000410CC">
        <w:rPr>
          <w:b/>
          <w:bCs/>
        </w:rPr>
        <w:t>Why:</w:t>
      </w:r>
    </w:p>
    <w:p w14:paraId="4A416AD4" w14:textId="0FC5E442" w:rsidR="007913EA" w:rsidRPr="007913EA" w:rsidRDefault="007913EA" w:rsidP="004652A1">
      <w:pPr>
        <w:pStyle w:val="ListBullet"/>
        <w:numPr>
          <w:ilvl w:val="0"/>
          <w:numId w:val="152"/>
        </w:numPr>
        <w:ind w:left="340"/>
      </w:pPr>
      <w:r w:rsidRPr="70C0C89D">
        <w:t xml:space="preserve">This training sets out the requirements to work safely on construction sites where the work activity involves </w:t>
      </w:r>
      <w:r w:rsidR="00C940F6">
        <w:t xml:space="preserve">a risk of a person falling more than two metres </w:t>
      </w:r>
      <w:r w:rsidRPr="70C0C89D">
        <w:t>and where fall protection measures are required.</w:t>
      </w:r>
    </w:p>
    <w:p w14:paraId="4AAC256D" w14:textId="25CC09F4" w:rsidR="007913EA" w:rsidRPr="007913EA" w:rsidRDefault="007913EA" w:rsidP="004652A1">
      <w:pPr>
        <w:pStyle w:val="ListBullet"/>
        <w:numPr>
          <w:ilvl w:val="0"/>
          <w:numId w:val="152"/>
        </w:numPr>
        <w:ind w:left="340"/>
      </w:pPr>
      <w:r w:rsidRPr="70C0C89D">
        <w:t xml:space="preserve">Completion of </w:t>
      </w:r>
      <w:r w:rsidRPr="00743D47">
        <w:rPr>
          <w:i/>
          <w:iCs/>
        </w:rPr>
        <w:t>Work Safely at Heights</w:t>
      </w:r>
      <w:r w:rsidRPr="70C0C89D">
        <w:t xml:space="preserve"> training is a work health and safety risk control measure.</w:t>
      </w:r>
    </w:p>
    <w:p w14:paraId="768BFDCD" w14:textId="44752945" w:rsidR="0016610D" w:rsidRDefault="0016610D">
      <w:r>
        <w:br w:type="page"/>
      </w:r>
    </w:p>
    <w:p w14:paraId="370170E3" w14:textId="77777777" w:rsidR="007913EA" w:rsidRPr="007913EA" w:rsidRDefault="007913EA" w:rsidP="007913EA">
      <w:pPr>
        <w:pStyle w:val="Heading2"/>
        <w:numPr>
          <w:ilvl w:val="0"/>
          <w:numId w:val="0"/>
        </w:numPr>
      </w:pPr>
      <w:bookmarkStart w:id="125" w:name="_Toc225771246"/>
      <w:r w:rsidRPr="007913EA">
        <w:lastRenderedPageBreak/>
        <w:t>3.2 Solar PV system and product requirements</w:t>
      </w:r>
      <w:bookmarkEnd w:id="125"/>
    </w:p>
    <w:p w14:paraId="4D549246" w14:textId="6DCC3045" w:rsidR="007913EA" w:rsidRPr="007913EA" w:rsidRDefault="007913EA" w:rsidP="007913EA">
      <w:pPr>
        <w:pStyle w:val="BodyText"/>
      </w:pPr>
      <w:r w:rsidRPr="70C0C89D">
        <w:t>The following system and product requirements apply to all solar PV rebate</w:t>
      </w:r>
      <w:r w:rsidR="009F1FA9">
        <w:t>s</w:t>
      </w:r>
      <w:r w:rsidRPr="70C0C89D">
        <w:t xml:space="preserve"> for owner-occupiers, renters</w:t>
      </w:r>
      <w:r w:rsidR="009E0C13">
        <w:t xml:space="preserve"> and </w:t>
      </w:r>
      <w:r w:rsidRPr="70C0C89D">
        <w:t>community housing. They aim to enhance safety and quality by maintaining rigorous standards and ensuring products are future-fit.</w:t>
      </w:r>
    </w:p>
    <w:p w14:paraId="407C7127" w14:textId="77777777" w:rsidR="007913EA" w:rsidRPr="007913EA" w:rsidRDefault="007913EA" w:rsidP="002F5263">
      <w:pPr>
        <w:pStyle w:val="Heading3"/>
        <w:numPr>
          <w:ilvl w:val="0"/>
          <w:numId w:val="0"/>
        </w:numPr>
      </w:pPr>
      <w:bookmarkStart w:id="126" w:name="_Toc225771247"/>
      <w:r w:rsidRPr="007913EA">
        <w:t>3.2.1 Solar PV inverters – mandatory requirements</w:t>
      </w:r>
      <w:bookmarkEnd w:id="126"/>
    </w:p>
    <w:p w14:paraId="010DCA53" w14:textId="77777777" w:rsidR="007913EA" w:rsidRPr="007913EA" w:rsidRDefault="007913EA" w:rsidP="00396A14">
      <w:pPr>
        <w:pStyle w:val="Heading4"/>
      </w:pPr>
      <w:bookmarkStart w:id="127" w:name="_Toc189596244"/>
      <w:r w:rsidRPr="007913EA">
        <w:t>Listed on the Solar Victoria inverter product list</w:t>
      </w:r>
      <w:bookmarkEnd w:id="127"/>
    </w:p>
    <w:p w14:paraId="09178DE0" w14:textId="4D64BCEE" w:rsidR="007913EA" w:rsidRPr="007913EA" w:rsidRDefault="007913EA" w:rsidP="007913EA">
      <w:pPr>
        <w:pStyle w:val="BodyText"/>
      </w:pPr>
      <w:r w:rsidRPr="000410CC">
        <w:rPr>
          <w:b/>
          <w:bCs/>
        </w:rPr>
        <w:t>Mandatory:</w:t>
      </w:r>
      <w:r w:rsidRPr="007913EA">
        <w:t xml:space="preserve"> </w:t>
      </w:r>
      <w:r w:rsidR="009019D2">
        <w:t>Solar PV i</w:t>
      </w:r>
      <w:r w:rsidR="00B81ACB">
        <w:t>nverters must be l</w:t>
      </w:r>
      <w:r w:rsidRPr="007913EA">
        <w:t xml:space="preserve">isted on the </w:t>
      </w:r>
      <w:hyperlink r:id="rId108" w:anchor="inverters" w:history="1">
        <w:r w:rsidRPr="008803C3">
          <w:rPr>
            <w:rStyle w:val="Hyperlink"/>
          </w:rPr>
          <w:t>Solar Victoria inverter product list</w:t>
        </w:r>
      </w:hyperlink>
      <w:r w:rsidRPr="007913EA">
        <w:t>.</w:t>
      </w:r>
    </w:p>
    <w:p w14:paraId="67AA74EF" w14:textId="77777777" w:rsidR="007913EA" w:rsidRPr="000410CC" w:rsidRDefault="007913EA" w:rsidP="007913EA">
      <w:pPr>
        <w:pStyle w:val="BodyText"/>
        <w:rPr>
          <w:b/>
          <w:bCs/>
        </w:rPr>
      </w:pPr>
      <w:r w:rsidRPr="000410CC">
        <w:rPr>
          <w:b/>
          <w:bCs/>
        </w:rPr>
        <w:t>Why:</w:t>
      </w:r>
    </w:p>
    <w:p w14:paraId="1154E0C3" w14:textId="2CB0C5A9" w:rsidR="007913EA" w:rsidRPr="007913EA" w:rsidRDefault="007913EA" w:rsidP="004652A1">
      <w:pPr>
        <w:pStyle w:val="ListBullet"/>
        <w:numPr>
          <w:ilvl w:val="0"/>
          <w:numId w:val="152"/>
        </w:numPr>
        <w:ind w:left="340"/>
      </w:pPr>
      <w:r w:rsidRPr="70C0C89D">
        <w:t xml:space="preserve">This listing confirms inverters meet additional requirements, above minimum industry standards, to be eligible to participate in the Solar Homes </w:t>
      </w:r>
      <w:r w:rsidR="00FA611C">
        <w:t>p</w:t>
      </w:r>
      <w:r w:rsidRPr="70C0C89D">
        <w:t>rogram.</w:t>
      </w:r>
    </w:p>
    <w:p w14:paraId="003F523D" w14:textId="149BBE03" w:rsidR="007913EA" w:rsidRPr="007913EA" w:rsidRDefault="007913EA" w:rsidP="00396A14">
      <w:pPr>
        <w:pStyle w:val="Heading4"/>
      </w:pPr>
      <w:bookmarkStart w:id="128" w:name="_Toc189596245"/>
      <w:r w:rsidRPr="007913EA">
        <w:t>Listed on the CEC approved inverter</w:t>
      </w:r>
      <w:r w:rsidR="00C512BD">
        <w:t>s</w:t>
      </w:r>
      <w:r w:rsidRPr="007913EA">
        <w:t xml:space="preserve"> list</w:t>
      </w:r>
      <w:bookmarkEnd w:id="128"/>
    </w:p>
    <w:p w14:paraId="1842A6E2" w14:textId="4F7FF850" w:rsidR="007913EA" w:rsidRPr="007913EA" w:rsidRDefault="007913EA" w:rsidP="007913EA">
      <w:pPr>
        <w:pStyle w:val="BodyText"/>
      </w:pPr>
      <w:r w:rsidRPr="000410CC">
        <w:rPr>
          <w:b/>
          <w:bCs/>
        </w:rPr>
        <w:t>Mandatory:</w:t>
      </w:r>
      <w:r w:rsidRPr="007913EA">
        <w:t xml:space="preserve"> </w:t>
      </w:r>
      <w:r w:rsidR="009019D2">
        <w:t>Solar PV i</w:t>
      </w:r>
      <w:r w:rsidR="00263026">
        <w:t>nverters must be l</w:t>
      </w:r>
      <w:r w:rsidRPr="007913EA">
        <w:t xml:space="preserve">isted on the </w:t>
      </w:r>
      <w:r w:rsidR="00755683">
        <w:t>CEC</w:t>
      </w:r>
      <w:r w:rsidRPr="007913EA">
        <w:t xml:space="preserve"> Approved Inverter</w:t>
      </w:r>
      <w:r w:rsidR="00C512BD">
        <w:t>s</w:t>
      </w:r>
      <w:r w:rsidRPr="007913EA">
        <w:t xml:space="preserve"> List.</w:t>
      </w:r>
    </w:p>
    <w:p w14:paraId="5008F2D6" w14:textId="77777777" w:rsidR="007913EA" w:rsidRPr="000410CC" w:rsidRDefault="007913EA" w:rsidP="007913EA">
      <w:pPr>
        <w:pStyle w:val="BodyText"/>
        <w:rPr>
          <w:b/>
          <w:bCs/>
        </w:rPr>
      </w:pPr>
      <w:r w:rsidRPr="000410CC">
        <w:rPr>
          <w:b/>
          <w:bCs/>
        </w:rPr>
        <w:t>Why:</w:t>
      </w:r>
    </w:p>
    <w:p w14:paraId="0258CF93" w14:textId="7B65E229" w:rsidR="007913EA" w:rsidRPr="007913EA" w:rsidRDefault="007913EA" w:rsidP="004652A1">
      <w:pPr>
        <w:pStyle w:val="ListBullet"/>
        <w:numPr>
          <w:ilvl w:val="0"/>
          <w:numId w:val="152"/>
        </w:numPr>
        <w:ind w:left="340"/>
      </w:pPr>
      <w:r w:rsidRPr="70C0C89D">
        <w:t>This listing confirms, via certified evidence, inverters meet minimum product standards for use in Australia.</w:t>
      </w:r>
    </w:p>
    <w:p w14:paraId="241FD933" w14:textId="00D459D6" w:rsidR="007913EA" w:rsidRPr="007913EA" w:rsidRDefault="007913EA" w:rsidP="004652A1">
      <w:pPr>
        <w:pStyle w:val="ListBullet"/>
        <w:numPr>
          <w:ilvl w:val="0"/>
          <w:numId w:val="152"/>
        </w:numPr>
        <w:ind w:left="340"/>
      </w:pPr>
      <w:r w:rsidRPr="007913EA">
        <w:t xml:space="preserve">Listing is a requirement </w:t>
      </w:r>
      <w:r w:rsidR="002718B8">
        <w:t>to participate</w:t>
      </w:r>
      <w:r w:rsidR="00385953">
        <w:t xml:space="preserve"> in</w:t>
      </w:r>
      <w:r w:rsidRPr="007913EA">
        <w:t xml:space="preserve"> the Federal Government’s </w:t>
      </w:r>
      <w:hyperlink r:id="rId109" w:history="1">
        <w:r w:rsidRPr="00DB1B14">
          <w:rPr>
            <w:rStyle w:val="Hyperlink"/>
          </w:rPr>
          <w:t>Small-scale Renewable Energy Scheme</w:t>
        </w:r>
      </w:hyperlink>
      <w:r w:rsidRPr="007913EA">
        <w:t xml:space="preserve"> (SRES).</w:t>
      </w:r>
    </w:p>
    <w:p w14:paraId="2D2EB4F4" w14:textId="4DBE88C4" w:rsidR="00CD2572" w:rsidRPr="007913EA" w:rsidRDefault="00CD2572" w:rsidP="00CD2572">
      <w:pPr>
        <w:pStyle w:val="Heading4"/>
      </w:pPr>
      <w:bookmarkStart w:id="129" w:name="_Toc189596251"/>
      <w:r w:rsidRPr="007913EA">
        <w:t>Compliance with AS/NZS 4777.2</w:t>
      </w:r>
      <w:bookmarkEnd w:id="129"/>
    </w:p>
    <w:p w14:paraId="73E0B60D" w14:textId="6A456260" w:rsidR="00CD2572" w:rsidRPr="007913EA" w:rsidRDefault="00CD2572" w:rsidP="00CD2572">
      <w:pPr>
        <w:pStyle w:val="BodyText"/>
      </w:pPr>
      <w:r w:rsidRPr="70C0C89D">
        <w:rPr>
          <w:b/>
          <w:bCs/>
        </w:rPr>
        <w:t>Mandatory:</w:t>
      </w:r>
      <w:r w:rsidRPr="70C0C89D">
        <w:t xml:space="preserve"> </w:t>
      </w:r>
      <w:r>
        <w:t>Solar PV i</w:t>
      </w:r>
      <w:r w:rsidRPr="70C0C89D">
        <w:t>nverters must comply with AS/NZS 4777.2.</w:t>
      </w:r>
    </w:p>
    <w:p w14:paraId="0EB50085" w14:textId="77777777" w:rsidR="00CD2572" w:rsidRPr="007002D9" w:rsidRDefault="00CD2572" w:rsidP="00CD2572">
      <w:pPr>
        <w:pStyle w:val="BodyText"/>
        <w:rPr>
          <w:b/>
          <w:bCs/>
        </w:rPr>
      </w:pPr>
      <w:r w:rsidRPr="007002D9">
        <w:rPr>
          <w:b/>
          <w:bCs/>
        </w:rPr>
        <w:t>Why:</w:t>
      </w:r>
    </w:p>
    <w:p w14:paraId="50E1A217" w14:textId="77777777" w:rsidR="00CD2572" w:rsidRDefault="00CD2572" w:rsidP="00CD2572">
      <w:pPr>
        <w:pStyle w:val="ListBullet"/>
        <w:numPr>
          <w:ilvl w:val="0"/>
          <w:numId w:val="152"/>
        </w:numPr>
        <w:ind w:left="340"/>
      </w:pPr>
      <w:r w:rsidRPr="007913EA">
        <w:t>AS/NZS 4777.2 includes inverter capabilities related to increased grid support features, disturbance ride-through capabilities and test procedure clarity, as well as product requirements for inbuilt DC isolation devices.</w:t>
      </w:r>
    </w:p>
    <w:p w14:paraId="7B1439E6" w14:textId="02DBFE94" w:rsidR="00CD2572" w:rsidRPr="007913EA" w:rsidRDefault="00CD2572" w:rsidP="00CD2572">
      <w:pPr>
        <w:pStyle w:val="ListBullet"/>
        <w:numPr>
          <w:ilvl w:val="0"/>
          <w:numId w:val="152"/>
        </w:numPr>
        <w:ind w:left="340"/>
      </w:pPr>
      <w:r w:rsidRPr="000A4E6F">
        <w:t>AS/NZS 4777.2 requires that a set of operational instructions are to be provided to view inverter settings in read-only mode for verification. This assists LEIs to verify compliance of installations, including power response mode setting, and supports Solar Victoria’s assurance program.</w:t>
      </w:r>
    </w:p>
    <w:p w14:paraId="74DC461A" w14:textId="148C5F8D" w:rsidR="007913EA" w:rsidRPr="00873D66" w:rsidRDefault="007913EA" w:rsidP="007913EA">
      <w:pPr>
        <w:pStyle w:val="BodyText"/>
        <w:rPr>
          <w:b/>
          <w:bCs/>
          <w:color w:val="201547" w:themeColor="text2"/>
          <w:sz w:val="24"/>
          <w:szCs w:val="24"/>
        </w:rPr>
      </w:pPr>
      <w:r w:rsidRPr="00873D66">
        <w:rPr>
          <w:b/>
          <w:bCs/>
          <w:color w:val="201547" w:themeColor="text2"/>
          <w:sz w:val="24"/>
          <w:szCs w:val="24"/>
        </w:rPr>
        <w:t xml:space="preserve">Internet capability and an on-board communication port </w:t>
      </w:r>
    </w:p>
    <w:p w14:paraId="417A5CB7" w14:textId="0BA3280D" w:rsidR="007913EA" w:rsidRPr="007913EA" w:rsidRDefault="007913EA" w:rsidP="007913EA">
      <w:pPr>
        <w:pStyle w:val="BodyText"/>
      </w:pPr>
      <w:r w:rsidRPr="000410CC">
        <w:rPr>
          <w:b/>
          <w:bCs/>
        </w:rPr>
        <w:t>Mandatory:</w:t>
      </w:r>
      <w:r w:rsidRPr="007913EA">
        <w:t xml:space="preserve"> </w:t>
      </w:r>
      <w:r w:rsidR="00672761">
        <w:t>Solar PV i</w:t>
      </w:r>
      <w:r w:rsidRPr="007913EA">
        <w:t xml:space="preserve">nverters must have internet capability (the ability to share data via the World Wide Web). </w:t>
      </w:r>
    </w:p>
    <w:p w14:paraId="0E43A955" w14:textId="77777777" w:rsidR="007913EA" w:rsidRPr="000410CC" w:rsidRDefault="007913EA" w:rsidP="007913EA">
      <w:pPr>
        <w:pStyle w:val="BodyText"/>
        <w:rPr>
          <w:b/>
          <w:bCs/>
        </w:rPr>
      </w:pPr>
      <w:r w:rsidRPr="000410CC">
        <w:rPr>
          <w:b/>
          <w:bCs/>
        </w:rPr>
        <w:t>Why:</w:t>
      </w:r>
    </w:p>
    <w:p w14:paraId="54C3D4FB" w14:textId="43939780" w:rsidR="007913EA" w:rsidRPr="007913EA" w:rsidRDefault="007913EA" w:rsidP="004652A1">
      <w:pPr>
        <w:pStyle w:val="ListBullet"/>
        <w:numPr>
          <w:ilvl w:val="0"/>
          <w:numId w:val="152"/>
        </w:numPr>
        <w:ind w:left="340"/>
      </w:pPr>
      <w:r w:rsidRPr="007913EA">
        <w:t>Internet capability and an on-board communication port (or equivalent) are minimum infrastructure requirements to enable communication between inverter energy systems and third parties.</w:t>
      </w:r>
    </w:p>
    <w:p w14:paraId="77CE7660" w14:textId="5CA95809" w:rsidR="007913EA" w:rsidRPr="007913EA" w:rsidRDefault="007913EA" w:rsidP="004652A1">
      <w:pPr>
        <w:pStyle w:val="ListBullet"/>
        <w:numPr>
          <w:ilvl w:val="0"/>
          <w:numId w:val="152"/>
        </w:numPr>
        <w:ind w:left="340"/>
      </w:pPr>
      <w:r w:rsidRPr="70C0C89D">
        <w:t>Systems with these minimum requirements may participate in future energy markets and/or flexible connection arrangements.</w:t>
      </w:r>
    </w:p>
    <w:p w14:paraId="7BD9DFA3" w14:textId="0B5F0B17" w:rsidR="007913EA" w:rsidRPr="007913EA" w:rsidRDefault="007913EA" w:rsidP="0049236B">
      <w:pPr>
        <w:pStyle w:val="Heading4"/>
      </w:pPr>
      <w:bookmarkStart w:id="130" w:name="_Toc189596247"/>
      <w:r w:rsidRPr="007913EA">
        <w:t>Solar PV inverters compliant to IEEE 2030.5 and CSIP-AUS</w:t>
      </w:r>
      <w:bookmarkEnd w:id="130"/>
    </w:p>
    <w:p w14:paraId="70657296" w14:textId="7DC767A0" w:rsidR="007913EA" w:rsidRPr="007913EA" w:rsidRDefault="007913EA" w:rsidP="007913EA">
      <w:pPr>
        <w:pStyle w:val="BodyText"/>
      </w:pPr>
      <w:r w:rsidRPr="000410CC">
        <w:rPr>
          <w:b/>
          <w:bCs/>
        </w:rPr>
        <w:t>Mandatory</w:t>
      </w:r>
      <w:r w:rsidRPr="007913EA">
        <w:t xml:space="preserve">: </w:t>
      </w:r>
      <w:r w:rsidR="008D1B17" w:rsidRPr="008D1B17">
        <w:t>To support emergency backstop and flexible connection arrangements,</w:t>
      </w:r>
      <w:r w:rsidR="008D1B17">
        <w:t xml:space="preserve"> s</w:t>
      </w:r>
      <w:r w:rsidRPr="007913EA">
        <w:t xml:space="preserve">olar PV inverters </w:t>
      </w:r>
      <w:r w:rsidR="000B3A5E">
        <w:t>must</w:t>
      </w:r>
      <w:r w:rsidR="000B3A5E" w:rsidRPr="007913EA">
        <w:t xml:space="preserve"> </w:t>
      </w:r>
      <w:r w:rsidRPr="007913EA">
        <w:t xml:space="preserve">be listed on </w:t>
      </w:r>
      <w:hyperlink r:id="rId110" w:history="1">
        <w:r w:rsidR="003947A9" w:rsidRPr="00160642">
          <w:rPr>
            <w:rStyle w:val="Hyperlink"/>
          </w:rPr>
          <w:t>CEC</w:t>
        </w:r>
        <w:r w:rsidRPr="00160642">
          <w:rPr>
            <w:rStyle w:val="Hyperlink"/>
          </w:rPr>
          <w:t xml:space="preserve"> Approved Inverter</w:t>
        </w:r>
        <w:r w:rsidR="003947A9" w:rsidRPr="00160642">
          <w:rPr>
            <w:rStyle w:val="Hyperlink"/>
          </w:rPr>
          <w:t>s</w:t>
        </w:r>
        <w:r w:rsidRPr="00160642">
          <w:rPr>
            <w:rStyle w:val="Hyperlink"/>
          </w:rPr>
          <w:t xml:space="preserve"> list</w:t>
        </w:r>
      </w:hyperlink>
      <w:r w:rsidRPr="007913EA">
        <w:t xml:space="preserve"> to conform to IEEE 2030.5 and Common Smart Inverter Profile </w:t>
      </w:r>
      <w:r w:rsidR="007843E3">
        <w:t xml:space="preserve">– Australia </w:t>
      </w:r>
      <w:r w:rsidRPr="007913EA">
        <w:t>(CSIP-AUS</w:t>
      </w:r>
      <w:r w:rsidR="007843E3">
        <w:t>)</w:t>
      </w:r>
      <w:r w:rsidRPr="007913EA">
        <w:t>.</w:t>
      </w:r>
    </w:p>
    <w:p w14:paraId="7EE9E6CA" w14:textId="57FEB839" w:rsidR="007913EA" w:rsidRDefault="007913EA" w:rsidP="007913EA">
      <w:pPr>
        <w:pStyle w:val="BodyText"/>
      </w:pPr>
      <w:r w:rsidRPr="007913EA">
        <w:t xml:space="preserve">Compliance with this requirement can be achieved via direct inverter integration, an external control system or vendor cloud </w:t>
      </w:r>
      <w:r w:rsidR="00061294">
        <w:t>(</w:t>
      </w:r>
      <w:r w:rsidRPr="007913EA">
        <w:t>or equivalent</w:t>
      </w:r>
      <w:r w:rsidR="00061294">
        <w:t>)</w:t>
      </w:r>
      <w:r w:rsidRPr="007913EA">
        <w:t>.</w:t>
      </w:r>
    </w:p>
    <w:p w14:paraId="12FA4DDB" w14:textId="53DC59F9" w:rsidR="000E1AFC" w:rsidRPr="007913EA" w:rsidRDefault="000E1AFC" w:rsidP="007913EA">
      <w:pPr>
        <w:pStyle w:val="BodyText"/>
      </w:pPr>
      <w:r>
        <w:t>To learn more about CSIP-AUS certif</w:t>
      </w:r>
      <w:r w:rsidR="00C60A5B">
        <w:t>ication see:</w:t>
      </w:r>
      <w:r w:rsidR="00C60A5B">
        <w:br/>
      </w:r>
      <w:hyperlink r:id="rId111" w:history="1">
        <w:r w:rsidR="00C60A5B" w:rsidRPr="00C60A5B">
          <w:rPr>
            <w:rStyle w:val="Hyperlink"/>
          </w:rPr>
          <w:t>CSIP-AUS</w:t>
        </w:r>
      </w:hyperlink>
    </w:p>
    <w:p w14:paraId="6E47CECA" w14:textId="77777777" w:rsidR="007913EA" w:rsidRPr="000410CC" w:rsidRDefault="007913EA" w:rsidP="007913EA">
      <w:pPr>
        <w:pStyle w:val="BodyText"/>
        <w:rPr>
          <w:b/>
          <w:bCs/>
        </w:rPr>
      </w:pPr>
      <w:r w:rsidRPr="000410CC">
        <w:rPr>
          <w:b/>
          <w:bCs/>
        </w:rPr>
        <w:t>Why:</w:t>
      </w:r>
    </w:p>
    <w:p w14:paraId="2D589283" w14:textId="1DA90652" w:rsidR="00EC7D26" w:rsidRDefault="007913EA" w:rsidP="004652A1">
      <w:pPr>
        <w:pStyle w:val="ListBullet"/>
        <w:numPr>
          <w:ilvl w:val="0"/>
          <w:numId w:val="152"/>
        </w:numPr>
        <w:ind w:left="340"/>
      </w:pPr>
      <w:r w:rsidRPr="007913EA">
        <w:t xml:space="preserve">Industry adoption of IEEE 2030.5 and CSIP-AUS inverters </w:t>
      </w:r>
      <w:r w:rsidR="001B0525">
        <w:t>supports:</w:t>
      </w:r>
    </w:p>
    <w:p w14:paraId="2422855B" w14:textId="58391D6A" w:rsidR="00EC7D26" w:rsidRDefault="005609E8" w:rsidP="004652A1">
      <w:pPr>
        <w:pStyle w:val="ListBullet2"/>
        <w:numPr>
          <w:ilvl w:val="1"/>
          <w:numId w:val="84"/>
        </w:numPr>
        <w:ind w:left="567" w:hanging="227"/>
      </w:pPr>
      <w:r w:rsidRPr="005609E8">
        <w:t xml:space="preserve">emergency backstop, which enables network operators to curtail excess solar generation when </w:t>
      </w:r>
      <w:r w:rsidRPr="007F4350">
        <w:t>required.</w:t>
      </w:r>
    </w:p>
    <w:p w14:paraId="22B8CA51" w14:textId="30F59DF4" w:rsidR="007913EA" w:rsidRDefault="007913EA" w:rsidP="00C4362D">
      <w:pPr>
        <w:pStyle w:val="ListBullet2"/>
        <w:numPr>
          <w:ilvl w:val="1"/>
          <w:numId w:val="84"/>
        </w:numPr>
        <w:ind w:left="567" w:hanging="227"/>
      </w:pPr>
      <w:r w:rsidRPr="007913EA">
        <w:t xml:space="preserve">the future implementation of flexible </w:t>
      </w:r>
      <w:r w:rsidR="004B65D1">
        <w:t>connection arrangements</w:t>
      </w:r>
      <w:r w:rsidR="004B65D1" w:rsidRPr="007913EA">
        <w:t xml:space="preserve"> </w:t>
      </w:r>
      <w:r w:rsidRPr="007913EA">
        <w:t>by DNSPs, enabling more rooftop solar to be installed</w:t>
      </w:r>
      <w:r w:rsidR="00F20E1A">
        <w:t xml:space="preserve"> </w:t>
      </w:r>
      <w:r w:rsidR="00F20E1A" w:rsidRPr="00F20E1A">
        <w:t>and the possibility to participate in future energy markets</w:t>
      </w:r>
      <w:r w:rsidRPr="007913EA">
        <w:t>.</w:t>
      </w:r>
    </w:p>
    <w:p w14:paraId="36203AF1" w14:textId="0A4757EE" w:rsidR="00232E4B" w:rsidRPr="007913EA" w:rsidRDefault="00923BDA" w:rsidP="004652A1">
      <w:pPr>
        <w:pStyle w:val="ListBullet"/>
        <w:numPr>
          <w:ilvl w:val="0"/>
          <w:numId w:val="152"/>
        </w:numPr>
        <w:ind w:left="340"/>
      </w:pPr>
      <w:r w:rsidRPr="00923BDA">
        <w:t xml:space="preserve">For more information, see </w:t>
      </w:r>
      <w:hyperlink r:id="rId112" w:history="1">
        <w:r w:rsidR="00160642" w:rsidRPr="00EA2138">
          <w:rPr>
            <w:rStyle w:val="Hyperlink"/>
          </w:rPr>
          <w:t>Requirements for Distributed Solar – Victoria’s Emergency Backstop Mechanism, Supporting guidance for industry</w:t>
        </w:r>
      </w:hyperlink>
      <w:r w:rsidR="00A155F6">
        <w:t>.</w:t>
      </w:r>
    </w:p>
    <w:p w14:paraId="0B8D6C6F" w14:textId="396E0E7E" w:rsidR="007913EA" w:rsidRPr="00873D66" w:rsidRDefault="00315CDD" w:rsidP="0095087E">
      <w:pPr>
        <w:pStyle w:val="Heading4"/>
      </w:pPr>
      <w:bookmarkStart w:id="131" w:name="_Toc189596248"/>
      <w:r>
        <w:br w:type="column"/>
      </w:r>
      <w:r w:rsidR="007913EA" w:rsidRPr="00873D66">
        <w:lastRenderedPageBreak/>
        <w:t>Consumer protection through product warranty</w:t>
      </w:r>
      <w:bookmarkEnd w:id="131"/>
    </w:p>
    <w:p w14:paraId="4B85A249" w14:textId="66160930" w:rsidR="007913EA" w:rsidRDefault="007913EA" w:rsidP="007913EA">
      <w:pPr>
        <w:pStyle w:val="BodyText"/>
      </w:pPr>
      <w:r w:rsidRPr="000410CC">
        <w:rPr>
          <w:b/>
          <w:bCs/>
        </w:rPr>
        <w:t>Mandatory</w:t>
      </w:r>
      <w:r w:rsidRPr="007913EA">
        <w:t xml:space="preserve">: </w:t>
      </w:r>
      <w:r w:rsidR="00552C11">
        <w:t xml:space="preserve">Solar PV </w:t>
      </w:r>
      <w:r w:rsidR="00335B3B" w:rsidRPr="00335B3B">
        <w:t>inverter manufacturers must</w:t>
      </w:r>
      <w:r w:rsidRPr="007913EA">
        <w:t xml:space="preserve"> provide a minimum five</w:t>
      </w:r>
      <w:r w:rsidR="0017643B">
        <w:t>-</w:t>
      </w:r>
      <w:r w:rsidRPr="007913EA">
        <w:t xml:space="preserve">year product warranty </w:t>
      </w:r>
      <w:r w:rsidR="00137224" w:rsidRPr="00137224">
        <w:t xml:space="preserve">for all eligible inverters under the Solar Homes </w:t>
      </w:r>
      <w:r w:rsidR="00A155F6">
        <w:t>P</w:t>
      </w:r>
      <w:r w:rsidR="00137224" w:rsidRPr="00137224">
        <w:t>rogram.</w:t>
      </w:r>
    </w:p>
    <w:p w14:paraId="6AA43384" w14:textId="77777777" w:rsidR="00475B6D" w:rsidRDefault="00475B6D" w:rsidP="00475B6D">
      <w:pPr>
        <w:pStyle w:val="BodyText"/>
      </w:pPr>
      <w:r>
        <w:t>The warranty commencement date is to be the date the system is handed over to the customer.</w:t>
      </w:r>
    </w:p>
    <w:p w14:paraId="467D8781" w14:textId="3859486A" w:rsidR="00475B6D" w:rsidRPr="007913EA" w:rsidRDefault="00475B6D" w:rsidP="00475B6D">
      <w:pPr>
        <w:pStyle w:val="BodyText"/>
      </w:pPr>
      <w:r>
        <w:t>The warranty must cover all components supplied by the manufacturer, including:</w:t>
      </w:r>
    </w:p>
    <w:p w14:paraId="60AF9AB1" w14:textId="66143996" w:rsidR="007913EA" w:rsidRDefault="00832403" w:rsidP="004652A1">
      <w:pPr>
        <w:pStyle w:val="ListBullet"/>
        <w:numPr>
          <w:ilvl w:val="0"/>
          <w:numId w:val="152"/>
        </w:numPr>
        <w:ind w:left="340"/>
      </w:pPr>
      <w:r>
        <w:t>i</w:t>
      </w:r>
      <w:r w:rsidR="007913EA" w:rsidRPr="004C77DC">
        <w:t>nverters</w:t>
      </w:r>
    </w:p>
    <w:p w14:paraId="3116CAA9" w14:textId="3809DE8B" w:rsidR="00D224FD" w:rsidRDefault="00D224FD" w:rsidP="004652A1">
      <w:pPr>
        <w:pStyle w:val="ListBullet"/>
        <w:numPr>
          <w:ilvl w:val="0"/>
          <w:numId w:val="152"/>
        </w:numPr>
        <w:ind w:left="340"/>
      </w:pPr>
      <w:r>
        <w:t>external measurement devices and gateways</w:t>
      </w:r>
      <w:r w:rsidR="00544304">
        <w:t>.</w:t>
      </w:r>
    </w:p>
    <w:p w14:paraId="52698E42" w14:textId="77777777" w:rsidR="00D224FD" w:rsidRDefault="00D224FD" w:rsidP="006F1F5D">
      <w:pPr>
        <w:pStyle w:val="BodyText"/>
      </w:pPr>
      <w:r>
        <w:t>The customer must not be required to pay upfront nor incur any expenses associated with a successful warranty claim, including:</w:t>
      </w:r>
    </w:p>
    <w:p w14:paraId="2F827AA1" w14:textId="61B6F81D" w:rsidR="00293907" w:rsidRDefault="00293907" w:rsidP="004652A1">
      <w:pPr>
        <w:pStyle w:val="ListBullet"/>
        <w:numPr>
          <w:ilvl w:val="0"/>
          <w:numId w:val="152"/>
        </w:numPr>
        <w:ind w:left="340"/>
      </w:pPr>
      <w:r>
        <w:t>parts or materials</w:t>
      </w:r>
    </w:p>
    <w:p w14:paraId="3BA7321A" w14:textId="43596055" w:rsidR="00293907" w:rsidRDefault="00293907" w:rsidP="004652A1">
      <w:pPr>
        <w:pStyle w:val="ListBullet"/>
        <w:numPr>
          <w:ilvl w:val="0"/>
          <w:numId w:val="152"/>
        </w:numPr>
        <w:ind w:left="340"/>
      </w:pPr>
      <w:r>
        <w:t>labour</w:t>
      </w:r>
    </w:p>
    <w:p w14:paraId="1839F174" w14:textId="56D167A8" w:rsidR="00293907" w:rsidRDefault="00293907" w:rsidP="004652A1">
      <w:pPr>
        <w:pStyle w:val="ListBullet"/>
        <w:numPr>
          <w:ilvl w:val="0"/>
          <w:numId w:val="152"/>
        </w:numPr>
        <w:ind w:left="340"/>
      </w:pPr>
      <w:r>
        <w:t>inspections or tests to investigate, support or prove the claim</w:t>
      </w:r>
    </w:p>
    <w:p w14:paraId="01F0B919" w14:textId="77777777" w:rsidR="00293907" w:rsidRDefault="00293907" w:rsidP="004652A1">
      <w:pPr>
        <w:pStyle w:val="ListBullet"/>
        <w:numPr>
          <w:ilvl w:val="0"/>
          <w:numId w:val="152"/>
        </w:numPr>
        <w:ind w:left="340"/>
      </w:pPr>
      <w:r>
        <w:t>freight, transport, insurances or customs clearances</w:t>
      </w:r>
    </w:p>
    <w:p w14:paraId="0AF9B247" w14:textId="77777777" w:rsidR="00293907" w:rsidRDefault="00293907" w:rsidP="004652A1">
      <w:pPr>
        <w:pStyle w:val="ListBullet"/>
        <w:numPr>
          <w:ilvl w:val="0"/>
          <w:numId w:val="152"/>
        </w:numPr>
        <w:ind w:left="340"/>
      </w:pPr>
      <w:r>
        <w:t>removal, installation or re-installation</w:t>
      </w:r>
    </w:p>
    <w:p w14:paraId="24408998" w14:textId="63CF9307" w:rsidR="00303565" w:rsidRDefault="00303565" w:rsidP="004652A1">
      <w:pPr>
        <w:pStyle w:val="ListBullet"/>
        <w:numPr>
          <w:ilvl w:val="0"/>
          <w:numId w:val="152"/>
        </w:numPr>
        <w:ind w:left="340"/>
      </w:pPr>
      <w:r>
        <w:t>disposal</w:t>
      </w:r>
      <w:r w:rsidR="00544304">
        <w:t>.</w:t>
      </w:r>
    </w:p>
    <w:p w14:paraId="4BCE5FC7" w14:textId="52FA956B" w:rsidR="007913EA" w:rsidRDefault="007913EA" w:rsidP="006F1F5D">
      <w:pPr>
        <w:pStyle w:val="BodyText"/>
      </w:pPr>
      <w:r w:rsidRPr="70C0C89D">
        <w:t xml:space="preserve">The </w:t>
      </w:r>
      <w:r w:rsidR="00293907">
        <w:t>product</w:t>
      </w:r>
      <w:r w:rsidR="00293907" w:rsidRPr="70C0C89D">
        <w:t xml:space="preserve"> </w:t>
      </w:r>
      <w:r w:rsidRPr="70C0C89D">
        <w:t xml:space="preserve">must be serviced as per the manufacturer’s </w:t>
      </w:r>
      <w:r w:rsidR="00293907">
        <w:t>requirements</w:t>
      </w:r>
      <w:r w:rsidR="00293907" w:rsidRPr="70C0C89D">
        <w:t xml:space="preserve"> </w:t>
      </w:r>
      <w:r w:rsidRPr="70C0C89D">
        <w:t xml:space="preserve">to maintain </w:t>
      </w:r>
      <w:r w:rsidR="00293907">
        <w:t xml:space="preserve">the </w:t>
      </w:r>
      <w:r w:rsidRPr="70C0C89D">
        <w:t>warranty.</w:t>
      </w:r>
    </w:p>
    <w:p w14:paraId="18451A5D" w14:textId="362668ED" w:rsidR="00C3629B" w:rsidRPr="007913EA" w:rsidRDefault="00C3629B" w:rsidP="008F4A29">
      <w:pPr>
        <w:pStyle w:val="BodyText"/>
      </w:pPr>
      <w:r w:rsidRPr="00C3629B">
        <w:t xml:space="preserve">This warranty is in addition to any customer guarantees that apply automatically under the </w:t>
      </w:r>
      <w:hyperlink r:id="rId113" w:history="1">
        <w:r w:rsidRPr="00C95C55">
          <w:rPr>
            <w:rStyle w:val="Hyperlink"/>
          </w:rPr>
          <w:t>Australian Consumer Law</w:t>
        </w:r>
      </w:hyperlink>
      <w:r w:rsidRPr="00C3629B">
        <w:t>.</w:t>
      </w:r>
    </w:p>
    <w:p w14:paraId="473D2936" w14:textId="77777777" w:rsidR="007913EA" w:rsidRPr="000410CC" w:rsidRDefault="007913EA" w:rsidP="007913EA">
      <w:pPr>
        <w:pStyle w:val="BodyText"/>
        <w:rPr>
          <w:b/>
          <w:bCs/>
        </w:rPr>
      </w:pPr>
      <w:r w:rsidRPr="000410CC">
        <w:rPr>
          <w:b/>
          <w:bCs/>
        </w:rPr>
        <w:t>Why:</w:t>
      </w:r>
    </w:p>
    <w:p w14:paraId="14281D4B" w14:textId="77777777" w:rsidR="00822F9A" w:rsidRPr="00822F9A" w:rsidRDefault="00822F9A" w:rsidP="00446E22">
      <w:pPr>
        <w:pStyle w:val="ListBullet"/>
        <w:numPr>
          <w:ilvl w:val="0"/>
          <w:numId w:val="152"/>
        </w:numPr>
        <w:ind w:left="340"/>
      </w:pPr>
      <w:r w:rsidRPr="00822F9A">
        <w:t>Solar Victoria is aiming to improve program controls to protect consumers and meet compliance requirements.</w:t>
      </w:r>
    </w:p>
    <w:p w14:paraId="77B02F6B" w14:textId="23F322E0" w:rsidR="00822F9A" w:rsidRPr="007913EA" w:rsidRDefault="000E19B1" w:rsidP="00446E22">
      <w:pPr>
        <w:pStyle w:val="ListBullet"/>
        <w:numPr>
          <w:ilvl w:val="0"/>
          <w:numId w:val="152"/>
        </w:numPr>
        <w:ind w:left="340"/>
      </w:pPr>
      <w:r w:rsidRPr="000E19B1">
        <w:t>This allows retailers and manufacturers to jointly determine the most appropriate commercial arrangements to provide the required warranty coverage to the customer.</w:t>
      </w:r>
    </w:p>
    <w:p w14:paraId="1AE38CAF" w14:textId="3D640F78" w:rsidR="00A444B8" w:rsidRDefault="00A444B8" w:rsidP="00446E22">
      <w:pPr>
        <w:pStyle w:val="ListBullet"/>
        <w:numPr>
          <w:ilvl w:val="0"/>
          <w:numId w:val="152"/>
        </w:numPr>
        <w:ind w:left="340"/>
      </w:pPr>
      <w:r w:rsidRPr="00A444B8">
        <w:t>This supports the Terms and Conditions for retailers to participate in Solar Victoria programs.</w:t>
      </w:r>
    </w:p>
    <w:p w14:paraId="17FFD8DB" w14:textId="7C041048" w:rsidR="0086393D" w:rsidRPr="00A444B8" w:rsidRDefault="0086393D" w:rsidP="00446E22">
      <w:pPr>
        <w:pStyle w:val="ListBullet"/>
        <w:numPr>
          <w:ilvl w:val="0"/>
          <w:numId w:val="152"/>
        </w:numPr>
        <w:ind w:left="340"/>
      </w:pPr>
      <w:r w:rsidRPr="00B47D72">
        <w:t xml:space="preserve">For more information on consumer guarantees and warranties, </w:t>
      </w:r>
      <w:r w:rsidR="00A50DC6">
        <w:t xml:space="preserve">see </w:t>
      </w:r>
      <w:r w:rsidR="001C0851">
        <w:t xml:space="preserve">the </w:t>
      </w:r>
      <w:hyperlink r:id="rId114" w:history="1">
        <w:r w:rsidRPr="00C5020C">
          <w:rPr>
            <w:rStyle w:val="Hyperlink"/>
          </w:rPr>
          <w:t xml:space="preserve">Consumer Affairs Victoria </w:t>
        </w:r>
        <w:r w:rsidR="001C0851" w:rsidRPr="00C5020C">
          <w:rPr>
            <w:rStyle w:val="Hyperlink"/>
          </w:rPr>
          <w:t>website</w:t>
        </w:r>
      </w:hyperlink>
      <w:r w:rsidRPr="00B47D72">
        <w:t>.</w:t>
      </w:r>
    </w:p>
    <w:p w14:paraId="132AE9E0" w14:textId="63E3D6CE" w:rsidR="007913EA" w:rsidRPr="0095087E" w:rsidRDefault="00315CDD" w:rsidP="0095087E">
      <w:pPr>
        <w:pStyle w:val="Heading4"/>
      </w:pPr>
      <w:bookmarkStart w:id="132" w:name="_Toc189596249"/>
      <w:r>
        <w:br w:type="column"/>
      </w:r>
      <w:r w:rsidR="007913EA" w:rsidRPr="0095087E">
        <w:t>Consumer protection for solar sharing technology</w:t>
      </w:r>
      <w:bookmarkEnd w:id="132"/>
      <w:r w:rsidR="007913EA" w:rsidRPr="0095087E">
        <w:t xml:space="preserve"> </w:t>
      </w:r>
    </w:p>
    <w:p w14:paraId="705AF65D" w14:textId="47AC14D1" w:rsidR="007913EA" w:rsidRDefault="007913EA" w:rsidP="007913EA">
      <w:pPr>
        <w:pStyle w:val="BodyText"/>
      </w:pPr>
      <w:r w:rsidRPr="000410CC">
        <w:rPr>
          <w:b/>
          <w:bCs/>
        </w:rPr>
        <w:t>Mandatory:</w:t>
      </w:r>
      <w:r w:rsidRPr="007913EA">
        <w:t xml:space="preserve"> </w:t>
      </w:r>
      <w:r w:rsidR="00585CE0">
        <w:t>S</w:t>
      </w:r>
      <w:r w:rsidR="006F51DA" w:rsidRPr="006F51DA">
        <w:t>olar sharing technology suppliers</w:t>
      </w:r>
      <w:r w:rsidR="002C72B9">
        <w:t xml:space="preserve"> must</w:t>
      </w:r>
      <w:r w:rsidRPr="007913EA">
        <w:t xml:space="preserve"> provide a minimum five-year product warranty </w:t>
      </w:r>
      <w:r w:rsidR="00FF29A3">
        <w:t>f</w:t>
      </w:r>
      <w:r w:rsidR="00FF29A3" w:rsidRPr="00FF29A3">
        <w:t xml:space="preserve">or all eligible solar sharing technologies under the Solar Homes </w:t>
      </w:r>
      <w:r w:rsidR="00DB254C">
        <w:t xml:space="preserve"> and Solar for Apa</w:t>
      </w:r>
      <w:r w:rsidR="009F3210">
        <w:t>r</w:t>
      </w:r>
      <w:r w:rsidR="00DB254C">
        <w:t>tment</w:t>
      </w:r>
      <w:r w:rsidR="009F3210">
        <w:t>s programs</w:t>
      </w:r>
      <w:r w:rsidR="00FF29A3" w:rsidRPr="00FF29A3">
        <w:t>.</w:t>
      </w:r>
    </w:p>
    <w:p w14:paraId="29F06778" w14:textId="77777777" w:rsidR="003A70B6" w:rsidRDefault="003A70B6" w:rsidP="003A70B6">
      <w:pPr>
        <w:pStyle w:val="BodyText"/>
      </w:pPr>
      <w:r>
        <w:t>The warranty commencement date is to be the date the system is handed over to the customer.</w:t>
      </w:r>
    </w:p>
    <w:p w14:paraId="06BE1D98" w14:textId="77777777" w:rsidR="003A70B6" w:rsidRDefault="003A70B6" w:rsidP="003A70B6">
      <w:pPr>
        <w:pStyle w:val="BodyText"/>
      </w:pPr>
      <w:r>
        <w:t>The warranty must cover all components supplied by the supplier, including:</w:t>
      </w:r>
    </w:p>
    <w:p w14:paraId="46821022" w14:textId="73D3D063" w:rsidR="003A70B6" w:rsidRDefault="003A70B6" w:rsidP="00446E22">
      <w:pPr>
        <w:pStyle w:val="ListBullet"/>
        <w:numPr>
          <w:ilvl w:val="0"/>
          <w:numId w:val="152"/>
        </w:numPr>
        <w:ind w:left="340"/>
      </w:pPr>
      <w:r>
        <w:t>inverter power sharing device</w:t>
      </w:r>
    </w:p>
    <w:p w14:paraId="06B1BFDF" w14:textId="2A119E7B" w:rsidR="003A70B6" w:rsidRDefault="003A70B6" w:rsidP="00446E22">
      <w:pPr>
        <w:pStyle w:val="ListBullet"/>
        <w:numPr>
          <w:ilvl w:val="0"/>
          <w:numId w:val="152"/>
        </w:numPr>
        <w:ind w:left="340"/>
      </w:pPr>
      <w:r>
        <w:t>smart controllers</w:t>
      </w:r>
    </w:p>
    <w:p w14:paraId="6C1A877B" w14:textId="3ED7659E" w:rsidR="003A70B6" w:rsidRDefault="003A70B6" w:rsidP="00446E22">
      <w:pPr>
        <w:pStyle w:val="ListBullet"/>
        <w:numPr>
          <w:ilvl w:val="0"/>
          <w:numId w:val="152"/>
        </w:numPr>
        <w:ind w:left="340"/>
      </w:pPr>
      <w:r>
        <w:t>external measurement devices, gateways and WiFi dongles</w:t>
      </w:r>
      <w:r w:rsidR="00544304">
        <w:t>.</w:t>
      </w:r>
    </w:p>
    <w:p w14:paraId="50CC5FBC" w14:textId="77777777" w:rsidR="003A70B6" w:rsidRDefault="003A70B6" w:rsidP="003A70B6">
      <w:pPr>
        <w:pStyle w:val="BodyText"/>
      </w:pPr>
      <w:r>
        <w:t>The customer must not be required to pay upfront nor incur any expenses associated with a successful warranty claim, including:</w:t>
      </w:r>
    </w:p>
    <w:p w14:paraId="4B81986C" w14:textId="3BEFA451" w:rsidR="003A70B6" w:rsidRDefault="003A70B6" w:rsidP="00446E22">
      <w:pPr>
        <w:pStyle w:val="ListBullet"/>
        <w:numPr>
          <w:ilvl w:val="0"/>
          <w:numId w:val="152"/>
        </w:numPr>
        <w:ind w:left="340"/>
      </w:pPr>
      <w:r>
        <w:t>parts or materials</w:t>
      </w:r>
    </w:p>
    <w:p w14:paraId="45C13B01" w14:textId="6B1C4056" w:rsidR="003A70B6" w:rsidRDefault="003A70B6" w:rsidP="00446E22">
      <w:pPr>
        <w:pStyle w:val="ListBullet"/>
        <w:numPr>
          <w:ilvl w:val="0"/>
          <w:numId w:val="152"/>
        </w:numPr>
        <w:ind w:left="340"/>
      </w:pPr>
      <w:r>
        <w:t>labour</w:t>
      </w:r>
    </w:p>
    <w:p w14:paraId="2101720D" w14:textId="5468D783" w:rsidR="003A70B6" w:rsidRDefault="003A70B6" w:rsidP="00446E22">
      <w:pPr>
        <w:pStyle w:val="ListBullet"/>
        <w:numPr>
          <w:ilvl w:val="0"/>
          <w:numId w:val="152"/>
        </w:numPr>
        <w:ind w:left="340"/>
      </w:pPr>
      <w:r>
        <w:t>inspections or tests to investigate, support or prove the claim</w:t>
      </w:r>
    </w:p>
    <w:p w14:paraId="4F812AA6" w14:textId="5AE25901" w:rsidR="003A70B6" w:rsidRDefault="003A70B6" w:rsidP="00446E22">
      <w:pPr>
        <w:pStyle w:val="ListBullet"/>
        <w:numPr>
          <w:ilvl w:val="0"/>
          <w:numId w:val="152"/>
        </w:numPr>
        <w:ind w:left="340"/>
      </w:pPr>
      <w:r>
        <w:t>freight, transport, insurances or customs clearances</w:t>
      </w:r>
    </w:p>
    <w:p w14:paraId="294DF88D" w14:textId="0B170CCC" w:rsidR="003A70B6" w:rsidRDefault="003A70B6" w:rsidP="00446E22">
      <w:pPr>
        <w:pStyle w:val="ListBullet"/>
        <w:numPr>
          <w:ilvl w:val="0"/>
          <w:numId w:val="152"/>
        </w:numPr>
        <w:ind w:left="340"/>
      </w:pPr>
      <w:r>
        <w:t>removal, installation or re-installation</w:t>
      </w:r>
    </w:p>
    <w:p w14:paraId="1DD3DE50" w14:textId="7618E200" w:rsidR="00303565" w:rsidRDefault="00303565" w:rsidP="00446E22">
      <w:pPr>
        <w:pStyle w:val="ListBullet"/>
        <w:numPr>
          <w:ilvl w:val="0"/>
          <w:numId w:val="152"/>
        </w:numPr>
        <w:ind w:left="340"/>
      </w:pPr>
      <w:r>
        <w:t>disposal</w:t>
      </w:r>
      <w:r w:rsidR="00544304">
        <w:t>.</w:t>
      </w:r>
    </w:p>
    <w:p w14:paraId="6CAA37C5" w14:textId="05DC2B28" w:rsidR="007913EA" w:rsidRDefault="007913EA" w:rsidP="007913EA">
      <w:pPr>
        <w:pStyle w:val="BodyText"/>
      </w:pPr>
      <w:r w:rsidRPr="70C0C89D">
        <w:t xml:space="preserve">The </w:t>
      </w:r>
      <w:r w:rsidR="003A70B6">
        <w:t>product</w:t>
      </w:r>
      <w:r w:rsidR="003A70B6" w:rsidRPr="70C0C89D">
        <w:t xml:space="preserve"> </w:t>
      </w:r>
      <w:r w:rsidRPr="70C0C89D">
        <w:t xml:space="preserve">must be serviced as per the manufacturer’s </w:t>
      </w:r>
      <w:r w:rsidR="00DA267D">
        <w:t>requirements</w:t>
      </w:r>
      <w:r w:rsidR="00DA267D" w:rsidRPr="70C0C89D">
        <w:t xml:space="preserve"> </w:t>
      </w:r>
      <w:r w:rsidRPr="70C0C89D">
        <w:t xml:space="preserve">to maintain </w:t>
      </w:r>
      <w:r w:rsidR="00DA267D">
        <w:t xml:space="preserve">the </w:t>
      </w:r>
      <w:r w:rsidRPr="70C0C89D">
        <w:t>warranty.</w:t>
      </w:r>
    </w:p>
    <w:p w14:paraId="057CFC10" w14:textId="00F0F4D6" w:rsidR="00DA267D" w:rsidRPr="007913EA" w:rsidRDefault="00981460" w:rsidP="007913EA">
      <w:pPr>
        <w:pStyle w:val="BodyText"/>
      </w:pPr>
      <w:r w:rsidRPr="00981460">
        <w:t xml:space="preserve">This warranty is in addition to any customer guarantees that apply automatically under the </w:t>
      </w:r>
      <w:hyperlink r:id="rId115" w:history="1">
        <w:r w:rsidRPr="00C95C55">
          <w:rPr>
            <w:rStyle w:val="Hyperlink"/>
          </w:rPr>
          <w:t>Australian Consumer Law</w:t>
        </w:r>
      </w:hyperlink>
      <w:r w:rsidRPr="00981460">
        <w:t>.</w:t>
      </w:r>
    </w:p>
    <w:p w14:paraId="592A6B0A" w14:textId="77777777" w:rsidR="007913EA" w:rsidRPr="000410CC" w:rsidRDefault="007913EA" w:rsidP="007913EA">
      <w:pPr>
        <w:pStyle w:val="BodyText"/>
        <w:rPr>
          <w:b/>
          <w:bCs/>
        </w:rPr>
      </w:pPr>
      <w:r w:rsidRPr="000410CC">
        <w:rPr>
          <w:b/>
          <w:bCs/>
        </w:rPr>
        <w:t xml:space="preserve">Why: </w:t>
      </w:r>
    </w:p>
    <w:p w14:paraId="50FE1176" w14:textId="77777777" w:rsidR="00E727F9" w:rsidRPr="00E727F9" w:rsidRDefault="00E727F9" w:rsidP="00623513">
      <w:pPr>
        <w:pStyle w:val="ListBullet"/>
        <w:numPr>
          <w:ilvl w:val="0"/>
          <w:numId w:val="152"/>
        </w:numPr>
        <w:ind w:left="340"/>
      </w:pPr>
      <w:r w:rsidRPr="00E727F9">
        <w:t>Solar Victoria is aiming to improve program controls to protect consumers and meet compliance requirements.</w:t>
      </w:r>
    </w:p>
    <w:p w14:paraId="7A0F09B8" w14:textId="402A908B" w:rsidR="007913EA" w:rsidRDefault="00EA0685" w:rsidP="000B26F6">
      <w:pPr>
        <w:pStyle w:val="ListBullet"/>
        <w:numPr>
          <w:ilvl w:val="0"/>
          <w:numId w:val="152"/>
        </w:numPr>
        <w:ind w:left="340"/>
      </w:pPr>
      <w:r w:rsidRPr="00EA0685">
        <w:t>This allows retailers and manufacturers to jointly determine the most appropriate commercial arrangements to provide the required warranty coverage to the customer.</w:t>
      </w:r>
    </w:p>
    <w:p w14:paraId="41A9EF05" w14:textId="77777777" w:rsidR="00292302" w:rsidRPr="00292302" w:rsidRDefault="00292302" w:rsidP="00623513">
      <w:pPr>
        <w:pStyle w:val="ListBullet"/>
        <w:numPr>
          <w:ilvl w:val="0"/>
          <w:numId w:val="152"/>
        </w:numPr>
        <w:ind w:left="340"/>
      </w:pPr>
      <w:r w:rsidRPr="00292302">
        <w:t>This supports the Terms and Conditions for retailers to participate in Solar Victoria programs.</w:t>
      </w:r>
    </w:p>
    <w:p w14:paraId="2B50DC7F" w14:textId="1882BF30" w:rsidR="00EA0685" w:rsidRPr="007913EA" w:rsidRDefault="004062CA" w:rsidP="00623513">
      <w:pPr>
        <w:pStyle w:val="ListBullet"/>
        <w:numPr>
          <w:ilvl w:val="0"/>
          <w:numId w:val="152"/>
        </w:numPr>
        <w:ind w:left="340"/>
      </w:pPr>
      <w:r w:rsidRPr="004062CA">
        <w:t>For more information on consumer guarantees and warranties</w:t>
      </w:r>
      <w:r w:rsidR="00BA0B79">
        <w:t xml:space="preserve">, see the </w:t>
      </w:r>
      <w:hyperlink r:id="rId116" w:history="1">
        <w:r w:rsidRPr="004C5C1E">
          <w:rPr>
            <w:rStyle w:val="Hyperlink"/>
          </w:rPr>
          <w:t xml:space="preserve">Consumer Affairs Victoria </w:t>
        </w:r>
        <w:r w:rsidR="00BA0B79" w:rsidRPr="004C5C1E">
          <w:rPr>
            <w:rStyle w:val="Hyperlink"/>
          </w:rPr>
          <w:t>website</w:t>
        </w:r>
      </w:hyperlink>
      <w:r w:rsidRPr="004062CA">
        <w:t>.</w:t>
      </w:r>
    </w:p>
    <w:p w14:paraId="0D6D98A9" w14:textId="7D1CD95F" w:rsidR="009B1DCC" w:rsidRDefault="009B1DCC" w:rsidP="00F01517">
      <w:pPr>
        <w:pStyle w:val="ListBullet"/>
        <w:tabs>
          <w:tab w:val="clear" w:pos="360"/>
        </w:tabs>
        <w:ind w:left="340" w:firstLine="0"/>
      </w:pPr>
    </w:p>
    <w:p w14:paraId="7FBBA8E8" w14:textId="77777777" w:rsidR="0065375F" w:rsidRPr="00B557B4" w:rsidRDefault="0065375F" w:rsidP="0065375F">
      <w:pPr>
        <w:pStyle w:val="Heading4"/>
      </w:pPr>
      <w:r>
        <w:lastRenderedPageBreak/>
        <w:t>***NEW*** Compliance with Cyber Security (Security Standards for Smart Devices) Rules 2025</w:t>
      </w:r>
    </w:p>
    <w:p w14:paraId="5D4BCFC7" w14:textId="3A5050B4" w:rsidR="0065375F" w:rsidRPr="00B557B4" w:rsidRDefault="0065375F" w:rsidP="0065375F">
      <w:pPr>
        <w:pStyle w:val="BodyText"/>
      </w:pPr>
      <w:r w:rsidRPr="00313740">
        <w:rPr>
          <w:b/>
          <w:bCs/>
        </w:rPr>
        <w:t>Mandatory:</w:t>
      </w:r>
      <w:r w:rsidRPr="00B557B4">
        <w:t xml:space="preserve"> </w:t>
      </w:r>
      <w:r w:rsidR="00BB3430">
        <w:t>Solar PV inverters</w:t>
      </w:r>
      <w:r>
        <w:t xml:space="preserve"> and any in-scope connectable device required to make the system work must be compliant with the Cyber Security (Security Standards for Smart Devices) Rules 2025.</w:t>
      </w:r>
    </w:p>
    <w:p w14:paraId="406EFD1B" w14:textId="77777777" w:rsidR="0065375F" w:rsidRPr="00313740" w:rsidRDefault="0065375F" w:rsidP="0065375F">
      <w:pPr>
        <w:pStyle w:val="BodyText"/>
        <w:rPr>
          <w:b/>
          <w:bCs/>
        </w:rPr>
      </w:pPr>
      <w:r w:rsidRPr="00313740">
        <w:rPr>
          <w:b/>
          <w:bCs/>
        </w:rPr>
        <w:t>Why:</w:t>
      </w:r>
    </w:p>
    <w:p w14:paraId="7CF0B94A" w14:textId="77777777" w:rsidR="0065375F" w:rsidRDefault="0065375F" w:rsidP="0065375F">
      <w:pPr>
        <w:pStyle w:val="ListBullet"/>
        <w:numPr>
          <w:ilvl w:val="0"/>
          <w:numId w:val="152"/>
        </w:numPr>
        <w:ind w:left="340"/>
      </w:pPr>
      <w:r>
        <w:t>New cyber security rules for connectable devices came into effect on 4 March 2026. The rules apply to in-scope connectable products.</w:t>
      </w:r>
    </w:p>
    <w:p w14:paraId="3A014CD6" w14:textId="77777777" w:rsidR="0065375F" w:rsidRDefault="0065375F" w:rsidP="0065375F">
      <w:pPr>
        <w:pStyle w:val="ListBullet"/>
        <w:numPr>
          <w:ilvl w:val="0"/>
          <w:numId w:val="152"/>
        </w:numPr>
        <w:ind w:left="340"/>
      </w:pPr>
      <w:r>
        <w:t>The security rules align with the first three principles of ETSI EN 303 645 and have been introduced to uplift the cyber security of consumer-grade smart devices.</w:t>
      </w:r>
    </w:p>
    <w:p w14:paraId="5EED7872" w14:textId="77777777" w:rsidR="0065375F" w:rsidRDefault="0065375F" w:rsidP="0065375F">
      <w:pPr>
        <w:pStyle w:val="ListBullet"/>
        <w:numPr>
          <w:ilvl w:val="0"/>
          <w:numId w:val="152"/>
        </w:numPr>
        <w:ind w:left="340"/>
      </w:pPr>
      <w:r>
        <w:t>Under the new rules, manufacturers must meet obligations to uplift baseline cyber security, these include:</w:t>
      </w:r>
    </w:p>
    <w:p w14:paraId="57328AEC" w14:textId="77777777" w:rsidR="0065375F" w:rsidRDefault="0065375F" w:rsidP="0065375F">
      <w:pPr>
        <w:pStyle w:val="ListBullet"/>
        <w:numPr>
          <w:ilvl w:val="1"/>
          <w:numId w:val="84"/>
        </w:numPr>
      </w:pPr>
      <w:r>
        <w:t>No default passwords</w:t>
      </w:r>
    </w:p>
    <w:p w14:paraId="490873F3" w14:textId="77777777" w:rsidR="0065375F" w:rsidRDefault="0065375F" w:rsidP="0065375F">
      <w:pPr>
        <w:pStyle w:val="ListBullet"/>
        <w:numPr>
          <w:ilvl w:val="1"/>
          <w:numId w:val="84"/>
        </w:numPr>
      </w:pPr>
      <w:r>
        <w:t>Publication of a means to report security issues</w:t>
      </w:r>
    </w:p>
    <w:p w14:paraId="6455008D" w14:textId="77777777" w:rsidR="0065375F" w:rsidRDefault="0065375F" w:rsidP="0065375F">
      <w:pPr>
        <w:pStyle w:val="ListBullet"/>
        <w:numPr>
          <w:ilvl w:val="1"/>
          <w:numId w:val="84"/>
        </w:numPr>
      </w:pPr>
      <w:r>
        <w:t>Publication of the date on which security updates will cease.</w:t>
      </w:r>
    </w:p>
    <w:p w14:paraId="2C0301CF" w14:textId="77777777" w:rsidR="0065375F" w:rsidRPr="00A007F0" w:rsidRDefault="0065375F" w:rsidP="0065375F">
      <w:pPr>
        <w:pStyle w:val="ListBullet"/>
        <w:numPr>
          <w:ilvl w:val="0"/>
          <w:numId w:val="152"/>
        </w:numPr>
        <w:ind w:left="340"/>
      </w:pPr>
      <w:r>
        <w:t>For more information on in-scope connectable devices affected by this security standard, see:</w:t>
      </w:r>
      <w:r>
        <w:br/>
      </w:r>
      <w:hyperlink r:id="rId117" w:history="1">
        <w:r w:rsidRPr="00693110">
          <w:rPr>
            <w:rStyle w:val="Hyperlink"/>
          </w:rPr>
          <w:t>Security Standards for Smart Devices</w:t>
        </w:r>
      </w:hyperlink>
    </w:p>
    <w:p w14:paraId="0454764A" w14:textId="77777777" w:rsidR="0065375F" w:rsidRDefault="0065375F" w:rsidP="00F01517">
      <w:pPr>
        <w:pStyle w:val="ListBullet"/>
        <w:tabs>
          <w:tab w:val="clear" w:pos="360"/>
        </w:tabs>
        <w:ind w:left="340" w:firstLine="0"/>
      </w:pPr>
    </w:p>
    <w:p w14:paraId="02ABF8E9" w14:textId="53C2DF9B" w:rsidR="007913EA" w:rsidRPr="007913EA" w:rsidRDefault="00B24F5E" w:rsidP="002F5263">
      <w:pPr>
        <w:pStyle w:val="Heading3"/>
        <w:numPr>
          <w:ilvl w:val="0"/>
          <w:numId w:val="0"/>
        </w:numPr>
      </w:pPr>
      <w:r>
        <w:br w:type="column"/>
      </w:r>
      <w:bookmarkStart w:id="133" w:name="_Toc225771248"/>
      <w:r w:rsidR="007913EA" w:rsidRPr="007913EA">
        <w:t>3.2.2 Solar PV inverters – recommendations</w:t>
      </w:r>
      <w:bookmarkEnd w:id="133"/>
    </w:p>
    <w:p w14:paraId="1A78AD22" w14:textId="2FA77024" w:rsidR="007913EA" w:rsidRPr="007913EA" w:rsidRDefault="007913EA" w:rsidP="0049236B">
      <w:pPr>
        <w:pStyle w:val="Heading4"/>
      </w:pPr>
      <w:bookmarkStart w:id="134" w:name="_Toc189596253"/>
      <w:r w:rsidRPr="007913EA">
        <w:t xml:space="preserve">Power quality response mode – </w:t>
      </w:r>
      <w:r w:rsidR="006F7102">
        <w:t>r</w:t>
      </w:r>
      <w:r w:rsidRPr="007913EA">
        <w:t>egion settings</w:t>
      </w:r>
      <w:bookmarkEnd w:id="134"/>
    </w:p>
    <w:p w14:paraId="2296A475" w14:textId="6FE1536E" w:rsidR="007913EA" w:rsidRPr="007913EA" w:rsidRDefault="007913EA" w:rsidP="007913EA">
      <w:pPr>
        <w:pStyle w:val="BodyText"/>
      </w:pPr>
      <w:r w:rsidRPr="007002D9">
        <w:rPr>
          <w:b/>
          <w:bCs/>
        </w:rPr>
        <w:t>Recommended:</w:t>
      </w:r>
      <w:r w:rsidRPr="007913EA">
        <w:t xml:space="preserve"> </w:t>
      </w:r>
      <w:r w:rsidR="00DE40A8">
        <w:t xml:space="preserve">Solar PV </w:t>
      </w:r>
      <w:r w:rsidRPr="007913EA">
        <w:t>inverters should only have the power quality response mode region settings listed in AS/NZS 4777.2, with “Australia A” listed as the default setting.</w:t>
      </w:r>
    </w:p>
    <w:p w14:paraId="082FE257" w14:textId="5956AE38" w:rsidR="007913EA" w:rsidRPr="007913EA" w:rsidRDefault="007913EA" w:rsidP="007913EA">
      <w:pPr>
        <w:pStyle w:val="BodyText"/>
      </w:pPr>
      <w:r w:rsidRPr="007913EA">
        <w:t>A user should also be able to easily view the current setting on the inverter’s digital display or software portal.</w:t>
      </w:r>
    </w:p>
    <w:p w14:paraId="300AE22C" w14:textId="0FBD52A7" w:rsidR="007913EA" w:rsidRPr="007002D9" w:rsidRDefault="007913EA" w:rsidP="007913EA">
      <w:pPr>
        <w:pStyle w:val="BodyText"/>
        <w:rPr>
          <w:b/>
          <w:bCs/>
        </w:rPr>
      </w:pPr>
      <w:r w:rsidRPr="007002D9">
        <w:rPr>
          <w:b/>
          <w:bCs/>
        </w:rPr>
        <w:t>Why:</w:t>
      </w:r>
    </w:p>
    <w:p w14:paraId="2C937F29" w14:textId="42273297" w:rsidR="007913EA" w:rsidRDefault="007913EA" w:rsidP="00623513">
      <w:pPr>
        <w:pStyle w:val="ListBullet"/>
        <w:numPr>
          <w:ilvl w:val="0"/>
          <w:numId w:val="152"/>
        </w:numPr>
        <w:ind w:left="340"/>
      </w:pPr>
      <w:r w:rsidRPr="007913EA">
        <w:t xml:space="preserve">DNSPs have </w:t>
      </w:r>
      <w:r w:rsidR="000D16DB">
        <w:t>mandated</w:t>
      </w:r>
      <w:r w:rsidR="00F73013">
        <w:t xml:space="preserve"> unified power quality </w:t>
      </w:r>
      <w:r w:rsidR="00C42A06">
        <w:t>response mode</w:t>
      </w:r>
      <w:r w:rsidRPr="007913EA">
        <w:t xml:space="preserve"> setting</w:t>
      </w:r>
      <w:r w:rsidR="00C42A06">
        <w:t>s, defined by the “Australia A” configuration mode within AS/NZS 4777.2</w:t>
      </w:r>
      <w:r w:rsidRPr="007913EA">
        <w:t>.</w:t>
      </w:r>
    </w:p>
    <w:p w14:paraId="739F1EFB" w14:textId="4795C2FE" w:rsidR="008A24F3" w:rsidRPr="007913EA" w:rsidRDefault="008A24F3" w:rsidP="00623513">
      <w:pPr>
        <w:pStyle w:val="ListBullet"/>
        <w:numPr>
          <w:ilvl w:val="0"/>
          <w:numId w:val="152"/>
        </w:numPr>
        <w:ind w:left="340"/>
      </w:pPr>
      <w:r>
        <w:t xml:space="preserve">All installations must comply with DNSP </w:t>
      </w:r>
      <w:r w:rsidR="00C44D1A">
        <w:t>connection agreements.</w:t>
      </w:r>
    </w:p>
    <w:p w14:paraId="3182252E" w14:textId="546379EF" w:rsidR="007913EA" w:rsidRPr="007913EA" w:rsidRDefault="007913EA" w:rsidP="00623513">
      <w:pPr>
        <w:pStyle w:val="ListBullet"/>
        <w:numPr>
          <w:ilvl w:val="0"/>
          <w:numId w:val="152"/>
        </w:numPr>
        <w:ind w:left="340"/>
      </w:pPr>
      <w:r w:rsidRPr="007913EA">
        <w:t>Removal of old grid settings and having “Australia A” as the default setting reduces the chance of the incorrect setting being used.</w:t>
      </w:r>
    </w:p>
    <w:p w14:paraId="68D93504" w14:textId="6A2D4E74" w:rsidR="007913EA" w:rsidRPr="007913EA" w:rsidRDefault="000924BB" w:rsidP="00623513">
      <w:pPr>
        <w:pStyle w:val="ListBullet"/>
        <w:numPr>
          <w:ilvl w:val="0"/>
          <w:numId w:val="152"/>
        </w:numPr>
        <w:ind w:left="340"/>
      </w:pPr>
      <w:r>
        <w:t>This supports LEIs</w:t>
      </w:r>
      <w:r w:rsidR="007913EA" w:rsidRPr="007913EA">
        <w:t xml:space="preserve"> to easily check that the </w:t>
      </w:r>
      <w:r w:rsidR="00104E85">
        <w:t>correct</w:t>
      </w:r>
      <w:r w:rsidR="007913EA" w:rsidRPr="007913EA">
        <w:t xml:space="preserve"> setting has been selected.</w:t>
      </w:r>
    </w:p>
    <w:p w14:paraId="6FD3DC73" w14:textId="77777777" w:rsidR="007913EA" w:rsidRPr="007913EA" w:rsidRDefault="007913EA" w:rsidP="0049236B">
      <w:pPr>
        <w:pStyle w:val="Heading4"/>
      </w:pPr>
      <w:bookmarkStart w:id="135" w:name="_Toc189596254"/>
      <w:r w:rsidRPr="007913EA">
        <w:t>Electricity data available to view</w:t>
      </w:r>
      <w:bookmarkEnd w:id="135"/>
    </w:p>
    <w:p w14:paraId="2DBD2D9A" w14:textId="37C39F17" w:rsidR="007913EA" w:rsidRPr="007913EA" w:rsidRDefault="007913EA" w:rsidP="007913EA">
      <w:pPr>
        <w:pStyle w:val="BodyText"/>
      </w:pPr>
      <w:bookmarkStart w:id="136" w:name="_Hlk190247523"/>
      <w:r w:rsidRPr="007002D9">
        <w:rPr>
          <w:b/>
          <w:bCs/>
        </w:rPr>
        <w:t>Recommended:</w:t>
      </w:r>
      <w:r w:rsidRPr="007913EA">
        <w:t xml:space="preserve"> </w:t>
      </w:r>
      <w:r w:rsidR="00A62561">
        <w:t>E</w:t>
      </w:r>
      <w:r w:rsidR="0075343D">
        <w:t>nd users</w:t>
      </w:r>
      <w:r w:rsidR="00A62561">
        <w:t xml:space="preserve"> should be able</w:t>
      </w:r>
      <w:r w:rsidR="0075343D">
        <w:t xml:space="preserve"> to</w:t>
      </w:r>
      <w:r w:rsidRPr="007913EA">
        <w:t xml:space="preserve"> view both solar generation and energy consumption via a software solution supplied as part of the installation of the solar PV system.</w:t>
      </w:r>
    </w:p>
    <w:p w14:paraId="4D8B304E" w14:textId="77777777" w:rsidR="007913EA" w:rsidRPr="007002D9" w:rsidRDefault="007913EA" w:rsidP="007913EA">
      <w:pPr>
        <w:pStyle w:val="BodyText"/>
        <w:rPr>
          <w:b/>
          <w:bCs/>
        </w:rPr>
      </w:pPr>
      <w:r w:rsidRPr="007002D9">
        <w:rPr>
          <w:b/>
          <w:bCs/>
        </w:rPr>
        <w:t>Why:</w:t>
      </w:r>
    </w:p>
    <w:p w14:paraId="6FC9057D" w14:textId="2F653FAC" w:rsidR="007913EA" w:rsidRPr="007913EA" w:rsidRDefault="007913EA" w:rsidP="00623513">
      <w:pPr>
        <w:pStyle w:val="ListBullet"/>
        <w:numPr>
          <w:ilvl w:val="0"/>
          <w:numId w:val="152"/>
        </w:numPr>
        <w:ind w:left="340"/>
      </w:pPr>
      <w:r w:rsidRPr="007913EA">
        <w:t>Solar Victoria wants to ensure consumers (and their authorised agents) can freely and easily access data from their meter, locally so that they can optimise their generation and consumption to reduce their bills.</w:t>
      </w:r>
    </w:p>
    <w:bookmarkEnd w:id="136"/>
    <w:p w14:paraId="0DE46E7F" w14:textId="3BC5C682" w:rsidR="007913EA" w:rsidRPr="007913EA" w:rsidRDefault="007913EA" w:rsidP="00623513">
      <w:pPr>
        <w:pStyle w:val="ListBullet"/>
        <w:numPr>
          <w:ilvl w:val="0"/>
          <w:numId w:val="152"/>
        </w:numPr>
        <w:ind w:left="340"/>
      </w:pPr>
      <w:r w:rsidRPr="70C0C89D">
        <w:t>If consumers can’t access this via their PV or battery inverter app, they can use an ‘In-Home Display’ connected to their Smart Meter. Alternatively, consumers can request this data the day after (not live) from their DNSP.</w:t>
      </w:r>
    </w:p>
    <w:p w14:paraId="65579AB1" w14:textId="629C67F4" w:rsidR="007913EA" w:rsidRPr="007913EA" w:rsidRDefault="00767E38" w:rsidP="00A65869">
      <w:pPr>
        <w:pStyle w:val="Heading4"/>
      </w:pPr>
      <w:bookmarkStart w:id="137" w:name="_Toc189596255"/>
      <w:r>
        <w:br w:type="column"/>
      </w:r>
      <w:bookmarkStart w:id="138" w:name="_Toc189596257"/>
      <w:bookmarkEnd w:id="137"/>
      <w:r w:rsidR="009C7510">
        <w:lastRenderedPageBreak/>
        <w:t>Solar PV</w:t>
      </w:r>
      <w:r w:rsidR="007913EA" w:rsidRPr="007913EA">
        <w:t xml:space="preserve"> system capable of switching external loads</w:t>
      </w:r>
      <w:bookmarkEnd w:id="138"/>
    </w:p>
    <w:p w14:paraId="6CD65CB4" w14:textId="254CE5D1" w:rsidR="007913EA" w:rsidRPr="007913EA" w:rsidRDefault="007913EA" w:rsidP="007913EA">
      <w:pPr>
        <w:pStyle w:val="BodyText"/>
      </w:pPr>
      <w:r w:rsidRPr="007002D9">
        <w:rPr>
          <w:b/>
          <w:bCs/>
        </w:rPr>
        <w:t>Recommended:</w:t>
      </w:r>
      <w:r w:rsidRPr="007913EA">
        <w:t xml:space="preserve"> </w:t>
      </w:r>
      <w:r w:rsidR="009C7510">
        <w:t>Solar PV</w:t>
      </w:r>
      <w:r w:rsidRPr="007913EA">
        <w:t xml:space="preserve"> system</w:t>
      </w:r>
      <w:r w:rsidR="009C7510">
        <w:t>s should be</w:t>
      </w:r>
      <w:r w:rsidRPr="007913EA">
        <w:t xml:space="preserve"> capable of switching external loads (via </w:t>
      </w:r>
      <w:r w:rsidR="00AC0784">
        <w:t xml:space="preserve">the </w:t>
      </w:r>
      <w:r w:rsidRPr="007913EA">
        <w:t>inverter or third-party device).</w:t>
      </w:r>
    </w:p>
    <w:p w14:paraId="76AF4E83" w14:textId="77777777" w:rsidR="007913EA" w:rsidRDefault="007913EA" w:rsidP="007913EA">
      <w:pPr>
        <w:pStyle w:val="BodyText"/>
        <w:rPr>
          <w:b/>
          <w:bCs/>
        </w:rPr>
      </w:pPr>
      <w:r w:rsidRPr="007002D9">
        <w:rPr>
          <w:b/>
          <w:bCs/>
        </w:rPr>
        <w:t>Why:</w:t>
      </w:r>
    </w:p>
    <w:p w14:paraId="733E0D39" w14:textId="7078D32A" w:rsidR="00FA04E0" w:rsidRPr="001972FE" w:rsidRDefault="00FA04E0" w:rsidP="00623513">
      <w:pPr>
        <w:pStyle w:val="ListBullet"/>
        <w:numPr>
          <w:ilvl w:val="0"/>
          <w:numId w:val="152"/>
        </w:numPr>
        <w:ind w:left="340"/>
      </w:pPr>
      <w:r w:rsidRPr="001972FE">
        <w:t>The functionality to switch loads facilitates increased self-consumption of generated solar power resulting in better financial outcomes for households and optimises integration with the grid.</w:t>
      </w:r>
    </w:p>
    <w:p w14:paraId="52BED9EA" w14:textId="41A29E8F" w:rsidR="007913EA" w:rsidRDefault="00E02747" w:rsidP="00CE5575">
      <w:pPr>
        <w:pStyle w:val="Heading4"/>
      </w:pPr>
      <w:bookmarkStart w:id="139" w:name="_Hlk190247646"/>
      <w:r w:rsidRPr="00E02747">
        <w:t>Supply during a power outage</w:t>
      </w:r>
    </w:p>
    <w:p w14:paraId="49856EF3" w14:textId="0637F32A" w:rsidR="00A84116" w:rsidRPr="007913EA" w:rsidRDefault="00A84116" w:rsidP="00A84116">
      <w:pPr>
        <w:pStyle w:val="BodyText"/>
      </w:pPr>
      <w:r w:rsidRPr="007002D9">
        <w:rPr>
          <w:b/>
          <w:bCs/>
        </w:rPr>
        <w:t>Recommended:</w:t>
      </w:r>
      <w:r w:rsidRPr="007913EA">
        <w:t xml:space="preserve"> </w:t>
      </w:r>
      <w:r w:rsidR="00932C66">
        <w:t>Solar PV i</w:t>
      </w:r>
      <w:r w:rsidR="00D07D0F" w:rsidRPr="00D07D0F">
        <w:t>nverters should be able to supply a single socket outlet in the event of a grid outage where another energy source is available. The supply is limited to the energy source available, such as the connected solar PV array and/or battery.</w:t>
      </w:r>
    </w:p>
    <w:p w14:paraId="1EFE3360" w14:textId="77777777" w:rsidR="00A84116" w:rsidRDefault="00A84116" w:rsidP="00A84116">
      <w:pPr>
        <w:pStyle w:val="BodyText"/>
        <w:rPr>
          <w:b/>
          <w:bCs/>
        </w:rPr>
      </w:pPr>
      <w:r w:rsidRPr="007002D9">
        <w:rPr>
          <w:b/>
          <w:bCs/>
        </w:rPr>
        <w:t>Why:</w:t>
      </w:r>
    </w:p>
    <w:p w14:paraId="04D0BCC4" w14:textId="3D99EBAE" w:rsidR="00D93A6B" w:rsidRDefault="00FA04E0" w:rsidP="002C48D0">
      <w:pPr>
        <w:pStyle w:val="ListBullet"/>
        <w:numPr>
          <w:ilvl w:val="0"/>
          <w:numId w:val="152"/>
        </w:numPr>
        <w:ind w:left="340"/>
      </w:pPr>
      <w:r w:rsidRPr="006B2753">
        <w:t>During an extended power outage it will provide households with access to basic provision of electricity to power and/or charge small devices such as phone batteries and radios.</w:t>
      </w:r>
    </w:p>
    <w:bookmarkEnd w:id="139"/>
    <w:p w14:paraId="7EBAD8CB" w14:textId="293F8B76" w:rsidR="007913EA" w:rsidRPr="007913EA" w:rsidRDefault="00693A53" w:rsidP="00A65869">
      <w:pPr>
        <w:pStyle w:val="Heading3"/>
        <w:numPr>
          <w:ilvl w:val="0"/>
          <w:numId w:val="0"/>
        </w:numPr>
      </w:pPr>
      <w:r>
        <w:br w:type="column"/>
      </w:r>
      <w:bookmarkStart w:id="140" w:name="_Toc225771249"/>
      <w:r w:rsidR="007913EA" w:rsidRPr="007913EA">
        <w:t>3.2.3 Solar PV modules – mandatory requirements</w:t>
      </w:r>
      <w:bookmarkEnd w:id="140"/>
    </w:p>
    <w:p w14:paraId="611BEE70" w14:textId="77777777" w:rsidR="007913EA" w:rsidRPr="007913EA" w:rsidRDefault="007913EA" w:rsidP="0049236B">
      <w:pPr>
        <w:pStyle w:val="Heading4"/>
      </w:pPr>
      <w:bookmarkStart w:id="141" w:name="_Toc189596260"/>
      <w:r w:rsidRPr="007913EA">
        <w:t>Listed on the Solar Victoria solar PV product list</w:t>
      </w:r>
      <w:bookmarkEnd w:id="141"/>
    </w:p>
    <w:p w14:paraId="079720EC" w14:textId="68227453" w:rsidR="007913EA" w:rsidRPr="007913EA" w:rsidRDefault="007913EA" w:rsidP="007913EA">
      <w:pPr>
        <w:pStyle w:val="BodyText"/>
      </w:pPr>
      <w:r w:rsidRPr="000410CC">
        <w:rPr>
          <w:b/>
          <w:bCs/>
        </w:rPr>
        <w:t>Mandatory</w:t>
      </w:r>
      <w:r w:rsidRPr="007913EA">
        <w:t xml:space="preserve">: </w:t>
      </w:r>
      <w:r w:rsidR="001666BC">
        <w:t>S</w:t>
      </w:r>
      <w:r w:rsidR="003B40EC">
        <w:t>olar</w:t>
      </w:r>
      <w:r w:rsidR="001666BC">
        <w:t xml:space="preserve"> PV modules must be l</w:t>
      </w:r>
      <w:r w:rsidRPr="007913EA">
        <w:t>isted on</w:t>
      </w:r>
      <w:r w:rsidR="003E216F">
        <w:t xml:space="preserve"> the</w:t>
      </w:r>
      <w:r w:rsidRPr="007913EA">
        <w:t xml:space="preserve"> </w:t>
      </w:r>
      <w:hyperlink r:id="rId118" w:history="1">
        <w:r w:rsidRPr="00230B1B">
          <w:rPr>
            <w:rStyle w:val="Hyperlink"/>
          </w:rPr>
          <w:t>Solar Victoria solar PV product list</w:t>
        </w:r>
      </w:hyperlink>
      <w:r w:rsidRPr="007913EA">
        <w:t>.</w:t>
      </w:r>
    </w:p>
    <w:p w14:paraId="4BD6B63B" w14:textId="77777777" w:rsidR="007913EA" w:rsidRPr="00A65869" w:rsidRDefault="007913EA" w:rsidP="007913EA">
      <w:pPr>
        <w:pStyle w:val="BodyText"/>
        <w:rPr>
          <w:b/>
          <w:bCs/>
        </w:rPr>
      </w:pPr>
      <w:r w:rsidRPr="00A65869">
        <w:rPr>
          <w:b/>
          <w:bCs/>
        </w:rPr>
        <w:t>Why:</w:t>
      </w:r>
    </w:p>
    <w:p w14:paraId="0719CDA1" w14:textId="0CD5727E" w:rsidR="007913EA" w:rsidRPr="007913EA" w:rsidRDefault="007913EA" w:rsidP="00623513">
      <w:pPr>
        <w:pStyle w:val="ListBullet"/>
        <w:numPr>
          <w:ilvl w:val="0"/>
          <w:numId w:val="152"/>
        </w:numPr>
        <w:ind w:left="340"/>
      </w:pPr>
      <w:r w:rsidRPr="70C0C89D">
        <w:t xml:space="preserve">This listing confirms </w:t>
      </w:r>
      <w:r w:rsidR="001666BC">
        <w:t xml:space="preserve">solar </w:t>
      </w:r>
      <w:r w:rsidRPr="70C0C89D">
        <w:t xml:space="preserve">PV modules meet the requirements, above minimum industry standards, to be eligible to participate in the Solar Homes </w:t>
      </w:r>
      <w:r w:rsidR="00B76301">
        <w:t>p</w:t>
      </w:r>
      <w:r w:rsidRPr="70C0C89D">
        <w:t>rogram.</w:t>
      </w:r>
    </w:p>
    <w:p w14:paraId="03F244F3" w14:textId="7395F32F" w:rsidR="007913EA" w:rsidRPr="007913EA" w:rsidRDefault="007913EA" w:rsidP="0049236B">
      <w:pPr>
        <w:pStyle w:val="Heading4"/>
      </w:pPr>
      <w:bookmarkStart w:id="142" w:name="_Toc189596261"/>
      <w:r w:rsidRPr="007913EA">
        <w:t>Listed on the CEC approved module</w:t>
      </w:r>
      <w:r w:rsidR="00CF5E3A">
        <w:t>s</w:t>
      </w:r>
      <w:r w:rsidRPr="007913EA">
        <w:t xml:space="preserve"> list</w:t>
      </w:r>
      <w:bookmarkEnd w:id="142"/>
    </w:p>
    <w:p w14:paraId="004BDF3F" w14:textId="1649A714" w:rsidR="007913EA" w:rsidRPr="007913EA" w:rsidRDefault="007913EA" w:rsidP="007913EA">
      <w:pPr>
        <w:pStyle w:val="BodyText"/>
      </w:pPr>
      <w:r w:rsidRPr="00A96490">
        <w:rPr>
          <w:b/>
          <w:bCs/>
        </w:rPr>
        <w:t>Mandatory:</w:t>
      </w:r>
      <w:r w:rsidRPr="007913EA">
        <w:t xml:space="preserve"> </w:t>
      </w:r>
      <w:r w:rsidR="003B40EC">
        <w:t>Solar PV modules must be l</w:t>
      </w:r>
      <w:r w:rsidRPr="007913EA">
        <w:t xml:space="preserve">isted on the </w:t>
      </w:r>
      <w:hyperlink r:id="rId119" w:history="1">
        <w:r w:rsidR="00755683" w:rsidRPr="002E700E">
          <w:rPr>
            <w:rStyle w:val="Hyperlink"/>
          </w:rPr>
          <w:t>CEC</w:t>
        </w:r>
        <w:r w:rsidRPr="002E700E">
          <w:rPr>
            <w:rStyle w:val="Hyperlink"/>
          </w:rPr>
          <w:t xml:space="preserve"> Approved Module</w:t>
        </w:r>
        <w:r w:rsidR="00CF5E3A" w:rsidRPr="002E700E">
          <w:rPr>
            <w:rStyle w:val="Hyperlink"/>
          </w:rPr>
          <w:t>s</w:t>
        </w:r>
        <w:r w:rsidRPr="002E700E">
          <w:rPr>
            <w:rStyle w:val="Hyperlink"/>
          </w:rPr>
          <w:t xml:space="preserve"> List</w:t>
        </w:r>
      </w:hyperlink>
      <w:r w:rsidRPr="007913EA">
        <w:t>.</w:t>
      </w:r>
    </w:p>
    <w:p w14:paraId="79C01381" w14:textId="77777777" w:rsidR="007913EA" w:rsidRPr="00A96490" w:rsidRDefault="007913EA" w:rsidP="007913EA">
      <w:pPr>
        <w:pStyle w:val="BodyText"/>
        <w:rPr>
          <w:b/>
          <w:bCs/>
        </w:rPr>
      </w:pPr>
      <w:r w:rsidRPr="00A96490">
        <w:rPr>
          <w:b/>
          <w:bCs/>
        </w:rPr>
        <w:t>Why:</w:t>
      </w:r>
    </w:p>
    <w:p w14:paraId="58B92EBB" w14:textId="00109CE4" w:rsidR="007913EA" w:rsidRPr="00A65869" w:rsidRDefault="007913EA" w:rsidP="00623513">
      <w:pPr>
        <w:pStyle w:val="ListBullet"/>
        <w:numPr>
          <w:ilvl w:val="0"/>
          <w:numId w:val="152"/>
        </w:numPr>
        <w:ind w:left="340"/>
      </w:pPr>
      <w:r w:rsidRPr="70C0C89D">
        <w:t>This listing confirms, via certified evidence, solar PV modules meet minimum product standards for usage in Australia.</w:t>
      </w:r>
    </w:p>
    <w:p w14:paraId="53428F54" w14:textId="3F287F85" w:rsidR="007913EA" w:rsidRPr="00A65869" w:rsidRDefault="007913EA" w:rsidP="00623513">
      <w:pPr>
        <w:pStyle w:val="ListBullet"/>
        <w:numPr>
          <w:ilvl w:val="0"/>
          <w:numId w:val="152"/>
        </w:numPr>
        <w:ind w:left="340"/>
      </w:pPr>
      <w:r w:rsidRPr="00A65869">
        <w:t xml:space="preserve">Listing is a requirement </w:t>
      </w:r>
      <w:r w:rsidR="00385953">
        <w:t>to participate in</w:t>
      </w:r>
      <w:r w:rsidRPr="00A65869">
        <w:t xml:space="preserve"> the Federal Government’s </w:t>
      </w:r>
      <w:hyperlink r:id="rId120" w:history="1">
        <w:r w:rsidRPr="002E5D08">
          <w:rPr>
            <w:rStyle w:val="Hyperlink"/>
          </w:rPr>
          <w:t>Small-scale Renewable Energy Scheme</w:t>
        </w:r>
      </w:hyperlink>
      <w:r w:rsidRPr="00A65869">
        <w:t xml:space="preserve"> (SRES).</w:t>
      </w:r>
    </w:p>
    <w:p w14:paraId="752AC8AD" w14:textId="2151F8B1" w:rsidR="002159F4" w:rsidRPr="007913EA" w:rsidRDefault="002159F4" w:rsidP="002159F4">
      <w:pPr>
        <w:pStyle w:val="Heading4"/>
      </w:pPr>
      <w:bookmarkStart w:id="143" w:name="_Toc189596263"/>
      <w:r w:rsidRPr="00A512AB">
        <w:t>Eligible for STCs</w:t>
      </w:r>
    </w:p>
    <w:p w14:paraId="05618EFC" w14:textId="035A46E6" w:rsidR="002159F4" w:rsidRDefault="002159F4" w:rsidP="002159F4">
      <w:pPr>
        <w:pStyle w:val="BodyText"/>
      </w:pPr>
      <w:r w:rsidRPr="00A65869">
        <w:rPr>
          <w:b/>
          <w:bCs/>
        </w:rPr>
        <w:t>Mandatory:</w:t>
      </w:r>
      <w:r w:rsidRPr="007913EA">
        <w:t xml:space="preserve"> </w:t>
      </w:r>
      <w:r>
        <w:t>The solar PV retailer must ensure the solar PV system is designed and installed such that it is eligible for the creation of STCs.</w:t>
      </w:r>
    </w:p>
    <w:p w14:paraId="0AB71006" w14:textId="5E8F4E0C" w:rsidR="002159F4" w:rsidRDefault="002159F4" w:rsidP="002159F4">
      <w:pPr>
        <w:pStyle w:val="BodyText"/>
      </w:pPr>
      <w:r>
        <w:t xml:space="preserve">This includes ensuring that the serial number of each solar PV module supplied as part of the solar PV system is listed in the </w:t>
      </w:r>
      <w:r w:rsidR="00190EA2">
        <w:t>Clean Energy Regulator (</w:t>
      </w:r>
      <w:r>
        <w:t>CER</w:t>
      </w:r>
      <w:r w:rsidR="00190EA2">
        <w:t>)</w:t>
      </w:r>
      <w:r>
        <w:t xml:space="preserve"> solar panel serial number ledger, and the number is valid.</w:t>
      </w:r>
    </w:p>
    <w:p w14:paraId="2BEE6BAE" w14:textId="77777777" w:rsidR="002159F4" w:rsidRDefault="002159F4" w:rsidP="002159F4">
      <w:pPr>
        <w:pStyle w:val="BodyText"/>
      </w:pPr>
      <w:r>
        <w:t>If requested by the customer, retailers must also ensure the customer is provided with documentary evidence to support a STC claim.</w:t>
      </w:r>
    </w:p>
    <w:p w14:paraId="74A5C035" w14:textId="77777777" w:rsidR="002159F4" w:rsidRPr="009B5A1D" w:rsidRDefault="002159F4" w:rsidP="002159F4">
      <w:pPr>
        <w:pStyle w:val="BodyText"/>
        <w:rPr>
          <w:b/>
          <w:bCs/>
        </w:rPr>
      </w:pPr>
      <w:r w:rsidRPr="009B5A1D">
        <w:rPr>
          <w:b/>
          <w:bCs/>
        </w:rPr>
        <w:t>Why:</w:t>
      </w:r>
    </w:p>
    <w:p w14:paraId="15CBB4D5" w14:textId="77777777" w:rsidR="002159F4" w:rsidRDefault="002159F4" w:rsidP="00623513">
      <w:pPr>
        <w:pStyle w:val="ListBullet"/>
        <w:numPr>
          <w:ilvl w:val="0"/>
          <w:numId w:val="152"/>
        </w:numPr>
        <w:ind w:left="340"/>
      </w:pPr>
      <w:r>
        <w:t>A valid listing in the serial number ledger provides assurance that the solar PV module is:</w:t>
      </w:r>
    </w:p>
    <w:p w14:paraId="42E5015B" w14:textId="77777777" w:rsidR="002159F4" w:rsidRPr="002D70FB" w:rsidRDefault="002159F4" w:rsidP="00B50044">
      <w:pPr>
        <w:pStyle w:val="ListBullet2"/>
        <w:numPr>
          <w:ilvl w:val="1"/>
          <w:numId w:val="84"/>
        </w:numPr>
        <w:ind w:left="567" w:hanging="227"/>
      </w:pPr>
      <w:r w:rsidRPr="002D70FB">
        <w:t>genuine (e.g. not counterfeit)</w:t>
      </w:r>
    </w:p>
    <w:p w14:paraId="6671DFD1" w14:textId="7ACF8E3C" w:rsidR="002159F4" w:rsidRPr="002D70FB" w:rsidRDefault="002159F4" w:rsidP="00B50044">
      <w:pPr>
        <w:pStyle w:val="ListBullet2"/>
        <w:numPr>
          <w:ilvl w:val="1"/>
          <w:numId w:val="84"/>
        </w:numPr>
        <w:ind w:left="567" w:hanging="227"/>
      </w:pPr>
      <w:r w:rsidRPr="002D70FB">
        <w:t xml:space="preserve">approved as per the </w:t>
      </w:r>
      <w:r w:rsidR="003947A9" w:rsidRPr="002D70FB">
        <w:t>CEC</w:t>
      </w:r>
      <w:r w:rsidRPr="002D70FB">
        <w:t xml:space="preserve"> approved products list</w:t>
      </w:r>
    </w:p>
    <w:p w14:paraId="39A43403" w14:textId="77777777" w:rsidR="002159F4" w:rsidRPr="002D70FB" w:rsidRDefault="002159F4" w:rsidP="00B50044">
      <w:pPr>
        <w:pStyle w:val="ListBullet2"/>
        <w:numPr>
          <w:ilvl w:val="1"/>
          <w:numId w:val="84"/>
        </w:numPr>
        <w:ind w:left="567" w:hanging="227"/>
      </w:pPr>
      <w:r w:rsidRPr="002D70FB">
        <w:t>backed by manufacturer’s warranties</w:t>
      </w:r>
    </w:p>
    <w:p w14:paraId="6B6C1DD2" w14:textId="77777777" w:rsidR="002159F4" w:rsidRPr="002D70FB" w:rsidRDefault="002159F4" w:rsidP="00B50044">
      <w:pPr>
        <w:pStyle w:val="ListBullet2"/>
        <w:numPr>
          <w:ilvl w:val="1"/>
          <w:numId w:val="84"/>
        </w:numPr>
        <w:ind w:left="567" w:hanging="227"/>
      </w:pPr>
      <w:r w:rsidRPr="002D70FB">
        <w:t>compliant with Australian Standards</w:t>
      </w:r>
    </w:p>
    <w:p w14:paraId="2DC0ED1D" w14:textId="77777777" w:rsidR="002159F4" w:rsidRPr="002D70FB" w:rsidRDefault="002159F4" w:rsidP="00B50044">
      <w:pPr>
        <w:pStyle w:val="ListBullet2"/>
        <w:numPr>
          <w:ilvl w:val="1"/>
          <w:numId w:val="84"/>
        </w:numPr>
        <w:ind w:left="567" w:hanging="227"/>
      </w:pPr>
      <w:r w:rsidRPr="002D70FB">
        <w:t>eligible for Small Scale Technology Certificates (STCs) and rebates under the Solar Homes program.</w:t>
      </w:r>
    </w:p>
    <w:p w14:paraId="5D5533B2" w14:textId="2AFC8292" w:rsidR="002159F4" w:rsidRPr="007913EA" w:rsidRDefault="002159F4" w:rsidP="00623513">
      <w:pPr>
        <w:pStyle w:val="ListBullet"/>
        <w:numPr>
          <w:ilvl w:val="0"/>
          <w:numId w:val="152"/>
        </w:numPr>
        <w:ind w:left="340"/>
      </w:pPr>
      <w:r>
        <w:t xml:space="preserve">A customer can either assign their STC rights to a registered agent or pursue creation of STCs </w:t>
      </w:r>
      <w:r>
        <w:lastRenderedPageBreak/>
        <w:t>themselves. For the latter case, the customer will need to submit the documentary evidence required by CER to support their claim.</w:t>
      </w:r>
    </w:p>
    <w:p w14:paraId="6F6D7A63" w14:textId="47ABCF64" w:rsidR="007913EA" w:rsidRPr="007913EA" w:rsidRDefault="007913EA" w:rsidP="0049236B">
      <w:pPr>
        <w:pStyle w:val="Heading4"/>
      </w:pPr>
      <w:r w:rsidRPr="007913EA">
        <w:t>Consumer protection through product warranty</w:t>
      </w:r>
      <w:bookmarkEnd w:id="143"/>
    </w:p>
    <w:p w14:paraId="55FD2911" w14:textId="3FC82D9C" w:rsidR="007913EA" w:rsidRDefault="007913EA" w:rsidP="007913EA">
      <w:pPr>
        <w:pStyle w:val="BodyText"/>
      </w:pPr>
      <w:r w:rsidRPr="00A65869">
        <w:rPr>
          <w:b/>
          <w:bCs/>
        </w:rPr>
        <w:t>Mandatory:</w:t>
      </w:r>
      <w:r w:rsidRPr="007913EA">
        <w:t xml:space="preserve"> </w:t>
      </w:r>
      <w:r w:rsidR="00B93DB6">
        <w:t>S</w:t>
      </w:r>
      <w:r w:rsidR="00A103AB" w:rsidRPr="00A103AB">
        <w:t xml:space="preserve">olar PV module manufacturers must </w:t>
      </w:r>
      <w:r w:rsidRPr="007913EA">
        <w:t>provide a minimum five</w:t>
      </w:r>
      <w:r w:rsidR="00233E98">
        <w:t>-</w:t>
      </w:r>
      <w:r w:rsidRPr="007913EA">
        <w:t xml:space="preserve">year product warranty </w:t>
      </w:r>
      <w:r w:rsidR="008C37CC" w:rsidRPr="008C37CC">
        <w:t xml:space="preserve">for all eligible modules under the Solar Homes </w:t>
      </w:r>
      <w:r w:rsidR="0041143B">
        <w:t>P</w:t>
      </w:r>
      <w:r w:rsidR="008C37CC" w:rsidRPr="008C37CC">
        <w:t>rogram.</w:t>
      </w:r>
    </w:p>
    <w:p w14:paraId="27F0042B" w14:textId="77777777" w:rsidR="007F2705" w:rsidRDefault="007F2705" w:rsidP="007F2705">
      <w:pPr>
        <w:pStyle w:val="BodyText"/>
      </w:pPr>
      <w:r>
        <w:t>The warranty commencement date is to be the date the system is handed over to the customer.</w:t>
      </w:r>
    </w:p>
    <w:p w14:paraId="4ED6859E" w14:textId="3DDCA456" w:rsidR="007F2705" w:rsidRPr="007913EA" w:rsidRDefault="007F2705" w:rsidP="007F2705">
      <w:pPr>
        <w:pStyle w:val="BodyText"/>
      </w:pPr>
      <w:r>
        <w:t>The warranty must cover all components supplied by the manufacturer, including:</w:t>
      </w:r>
    </w:p>
    <w:p w14:paraId="6C1D49D0" w14:textId="4310FCBE" w:rsidR="007913EA" w:rsidRDefault="00516F6C" w:rsidP="00623513">
      <w:pPr>
        <w:pStyle w:val="ListBullet"/>
        <w:numPr>
          <w:ilvl w:val="0"/>
          <w:numId w:val="152"/>
        </w:numPr>
        <w:ind w:left="340"/>
      </w:pPr>
      <w:r>
        <w:t>p</w:t>
      </w:r>
      <w:r w:rsidR="007913EA" w:rsidRPr="007913EA">
        <w:t xml:space="preserve">hotovoltaic </w:t>
      </w:r>
      <w:r>
        <w:t>m</w:t>
      </w:r>
      <w:r w:rsidR="007913EA" w:rsidRPr="007913EA">
        <w:t>odules</w:t>
      </w:r>
    </w:p>
    <w:p w14:paraId="525C13E6" w14:textId="0657C621" w:rsidR="00463DF5" w:rsidRPr="00463DF5" w:rsidRDefault="00463DF5" w:rsidP="00623513">
      <w:pPr>
        <w:pStyle w:val="ListBullet"/>
        <w:numPr>
          <w:ilvl w:val="0"/>
          <w:numId w:val="152"/>
        </w:numPr>
        <w:ind w:left="340"/>
      </w:pPr>
      <w:r w:rsidRPr="00463DF5">
        <w:t>module junction box and accompanying cabling and connectors</w:t>
      </w:r>
      <w:r w:rsidR="006D24BF">
        <w:t>.</w:t>
      </w:r>
    </w:p>
    <w:p w14:paraId="172C3170" w14:textId="5724BFC9" w:rsidR="004178EB" w:rsidRDefault="004178EB" w:rsidP="00463DF5">
      <w:pPr>
        <w:pStyle w:val="ListBullet2"/>
        <w:tabs>
          <w:tab w:val="clear" w:pos="360"/>
        </w:tabs>
        <w:ind w:left="0" w:firstLine="0"/>
      </w:pPr>
      <w:r>
        <w:t>The customer must not be required to pay upfront nor incur any expenses associated with a successful warranty claim, including:</w:t>
      </w:r>
    </w:p>
    <w:p w14:paraId="63AE6F99" w14:textId="77777777" w:rsidR="00000F43" w:rsidRDefault="00000F43" w:rsidP="00623513">
      <w:pPr>
        <w:pStyle w:val="ListBullet"/>
        <w:numPr>
          <w:ilvl w:val="0"/>
          <w:numId w:val="152"/>
        </w:numPr>
        <w:ind w:left="340"/>
      </w:pPr>
      <w:r>
        <w:t>parts or materials</w:t>
      </w:r>
    </w:p>
    <w:p w14:paraId="35FC1D58" w14:textId="68F32F52" w:rsidR="00000F43" w:rsidRDefault="00000F43" w:rsidP="00623513">
      <w:pPr>
        <w:pStyle w:val="ListBullet"/>
        <w:numPr>
          <w:ilvl w:val="0"/>
          <w:numId w:val="152"/>
        </w:numPr>
        <w:ind w:left="340"/>
      </w:pPr>
      <w:r>
        <w:t>labour</w:t>
      </w:r>
    </w:p>
    <w:p w14:paraId="23FE8DDD" w14:textId="6D3E71F1" w:rsidR="00000F43" w:rsidRDefault="00000F43" w:rsidP="00623513">
      <w:pPr>
        <w:pStyle w:val="ListBullet"/>
        <w:numPr>
          <w:ilvl w:val="0"/>
          <w:numId w:val="152"/>
        </w:numPr>
        <w:ind w:left="340"/>
      </w:pPr>
      <w:r>
        <w:t>inspections or tests to investigate, support or prove the claim</w:t>
      </w:r>
    </w:p>
    <w:p w14:paraId="77952967" w14:textId="224E35B3" w:rsidR="00000F43" w:rsidRDefault="00000F43" w:rsidP="00623513">
      <w:pPr>
        <w:pStyle w:val="ListBullet"/>
        <w:numPr>
          <w:ilvl w:val="0"/>
          <w:numId w:val="152"/>
        </w:numPr>
        <w:ind w:left="340"/>
      </w:pPr>
      <w:r>
        <w:t>freight, transport, insurances or customs clearances</w:t>
      </w:r>
    </w:p>
    <w:p w14:paraId="6547E557" w14:textId="77777777" w:rsidR="00000F43" w:rsidRDefault="00000F43" w:rsidP="00623513">
      <w:pPr>
        <w:pStyle w:val="ListBullet"/>
        <w:numPr>
          <w:ilvl w:val="0"/>
          <w:numId w:val="152"/>
        </w:numPr>
        <w:ind w:left="340"/>
      </w:pPr>
      <w:r>
        <w:t>removal, installation or re-installation</w:t>
      </w:r>
    </w:p>
    <w:p w14:paraId="1FF47068" w14:textId="6594A286" w:rsidR="00000F43" w:rsidRPr="00EF69E4" w:rsidRDefault="00000F43" w:rsidP="00623513">
      <w:pPr>
        <w:pStyle w:val="ListBullet"/>
        <w:numPr>
          <w:ilvl w:val="0"/>
          <w:numId w:val="152"/>
        </w:numPr>
        <w:ind w:left="340"/>
      </w:pPr>
      <w:r w:rsidRPr="00EF69E4">
        <w:t>disposal</w:t>
      </w:r>
      <w:r w:rsidR="00EF69E4">
        <w:t>.</w:t>
      </w:r>
    </w:p>
    <w:p w14:paraId="3AA5AC32" w14:textId="503A876A" w:rsidR="007913EA" w:rsidRDefault="007913EA" w:rsidP="007913EA">
      <w:pPr>
        <w:pStyle w:val="BodyText"/>
      </w:pPr>
      <w:r w:rsidRPr="70C0C89D">
        <w:t xml:space="preserve">The </w:t>
      </w:r>
      <w:r w:rsidR="00252EA2">
        <w:t>product</w:t>
      </w:r>
      <w:r w:rsidR="00252EA2" w:rsidRPr="70C0C89D">
        <w:t xml:space="preserve"> </w:t>
      </w:r>
      <w:r w:rsidRPr="70C0C89D">
        <w:t xml:space="preserve">must be serviced as per the manufacturer’s </w:t>
      </w:r>
      <w:r w:rsidR="00252EA2">
        <w:t>requirements</w:t>
      </w:r>
      <w:r w:rsidR="00252EA2" w:rsidRPr="70C0C89D">
        <w:t xml:space="preserve"> </w:t>
      </w:r>
      <w:r w:rsidRPr="70C0C89D">
        <w:t xml:space="preserve">to maintain </w:t>
      </w:r>
      <w:r w:rsidR="00252EA2">
        <w:t xml:space="preserve">the </w:t>
      </w:r>
      <w:r w:rsidRPr="70C0C89D">
        <w:t>warranty.</w:t>
      </w:r>
    </w:p>
    <w:p w14:paraId="368F7CF7" w14:textId="485FB318" w:rsidR="00D63D05" w:rsidRPr="007913EA" w:rsidRDefault="00D63D05" w:rsidP="007913EA">
      <w:pPr>
        <w:pStyle w:val="BodyText"/>
      </w:pPr>
      <w:r w:rsidRPr="00D63D05">
        <w:t xml:space="preserve">This warranty is in addition to any customer guarantees that apply automatically under the </w:t>
      </w:r>
      <w:hyperlink r:id="rId121" w:history="1">
        <w:r w:rsidRPr="00C95C55">
          <w:rPr>
            <w:rStyle w:val="Hyperlink"/>
          </w:rPr>
          <w:t>Australian Consumer Law</w:t>
        </w:r>
      </w:hyperlink>
      <w:r w:rsidRPr="00D63D05">
        <w:t>.</w:t>
      </w:r>
    </w:p>
    <w:p w14:paraId="00CBC8EB" w14:textId="77777777" w:rsidR="007913EA" w:rsidRPr="009B5A1D" w:rsidRDefault="007913EA" w:rsidP="007913EA">
      <w:pPr>
        <w:pStyle w:val="BodyText"/>
        <w:rPr>
          <w:b/>
          <w:bCs/>
        </w:rPr>
      </w:pPr>
      <w:r w:rsidRPr="009B5A1D">
        <w:rPr>
          <w:b/>
          <w:bCs/>
        </w:rPr>
        <w:t>Why:</w:t>
      </w:r>
    </w:p>
    <w:p w14:paraId="69EE9C24" w14:textId="7069DA3A" w:rsidR="0090701F" w:rsidRDefault="007913EA" w:rsidP="003264B5">
      <w:pPr>
        <w:pStyle w:val="ListBullet"/>
        <w:numPr>
          <w:ilvl w:val="0"/>
          <w:numId w:val="152"/>
        </w:numPr>
        <w:ind w:left="340"/>
      </w:pPr>
      <w:r w:rsidRPr="007913EA">
        <w:t>Solar Victoria is aiming to improve program controls to protect consumers and meet compliance requirements.</w:t>
      </w:r>
    </w:p>
    <w:p w14:paraId="0E658404" w14:textId="4B0BA599" w:rsidR="007913EA" w:rsidRDefault="006E0C90" w:rsidP="003264B5">
      <w:pPr>
        <w:pStyle w:val="ListBullet"/>
        <w:numPr>
          <w:ilvl w:val="0"/>
          <w:numId w:val="152"/>
        </w:numPr>
        <w:ind w:left="340"/>
      </w:pPr>
      <w:r w:rsidRPr="006E0C90">
        <w:t>This allows retailers and manufacturers to jointly determine the most appropriate commercial arrangements to provide the required warranty coverage to the customer.</w:t>
      </w:r>
    </w:p>
    <w:p w14:paraId="791D5155" w14:textId="136726CC" w:rsidR="0034740D" w:rsidRDefault="0034740D" w:rsidP="00820531">
      <w:pPr>
        <w:pStyle w:val="ListBullet"/>
        <w:numPr>
          <w:ilvl w:val="0"/>
          <w:numId w:val="152"/>
        </w:numPr>
        <w:ind w:left="340"/>
      </w:pPr>
      <w:r>
        <w:t xml:space="preserve">This supports the </w:t>
      </w:r>
      <w:hyperlink r:id="rId122" w:history="1">
        <w:r w:rsidRPr="00B644A7">
          <w:rPr>
            <w:rStyle w:val="Hyperlink"/>
          </w:rPr>
          <w:t>Terms and Conditions for retailers</w:t>
        </w:r>
      </w:hyperlink>
      <w:r>
        <w:t xml:space="preserve"> to participate in Solar Victoria programs.</w:t>
      </w:r>
    </w:p>
    <w:p w14:paraId="67865635" w14:textId="1AFB320D" w:rsidR="00DE6C3E" w:rsidRDefault="0034740D" w:rsidP="00B641A2">
      <w:pPr>
        <w:pStyle w:val="ListBullet"/>
        <w:numPr>
          <w:ilvl w:val="0"/>
          <w:numId w:val="152"/>
        </w:numPr>
        <w:ind w:left="340"/>
      </w:pPr>
      <w:r>
        <w:t xml:space="preserve">For more information on consumer guarantees and warranties, </w:t>
      </w:r>
      <w:r w:rsidR="00B644A7">
        <w:t xml:space="preserve">see the </w:t>
      </w:r>
      <w:hyperlink r:id="rId123" w:history="1">
        <w:r w:rsidRPr="005A2304">
          <w:rPr>
            <w:rStyle w:val="Hyperlink"/>
          </w:rPr>
          <w:t xml:space="preserve">Consumer Affairs Victoria </w:t>
        </w:r>
        <w:r w:rsidR="00B644A7" w:rsidRPr="005A2304">
          <w:rPr>
            <w:rStyle w:val="Hyperlink"/>
          </w:rPr>
          <w:t>website</w:t>
        </w:r>
      </w:hyperlink>
      <w:r w:rsidR="00B644A7">
        <w:t>.</w:t>
      </w:r>
    </w:p>
    <w:p w14:paraId="27A61768" w14:textId="77777777" w:rsidR="007913EA" w:rsidRPr="007913EA" w:rsidRDefault="007913EA" w:rsidP="0049236B">
      <w:pPr>
        <w:pStyle w:val="Heading3"/>
        <w:numPr>
          <w:ilvl w:val="0"/>
          <w:numId w:val="0"/>
        </w:numPr>
      </w:pPr>
      <w:bookmarkStart w:id="144" w:name="_Toc225771250"/>
      <w:r w:rsidRPr="007913EA">
        <w:t>3.2.4 Solar PV modules – recommendations</w:t>
      </w:r>
      <w:bookmarkEnd w:id="144"/>
    </w:p>
    <w:p w14:paraId="6FAD26E0" w14:textId="76FB1C88" w:rsidR="001817D9" w:rsidRPr="007913EA" w:rsidRDefault="001817D9" w:rsidP="001817D9">
      <w:pPr>
        <w:pStyle w:val="Heading4"/>
      </w:pPr>
      <w:bookmarkStart w:id="145" w:name="_Toc189596265"/>
      <w:r w:rsidRPr="007913EA">
        <w:t xml:space="preserve">Listed as a participating brand in the </w:t>
      </w:r>
      <w:r w:rsidR="00EB51B5">
        <w:t>SPV</w:t>
      </w:r>
      <w:r w:rsidRPr="007913EA">
        <w:t xml:space="preserve"> Initiative</w:t>
      </w:r>
    </w:p>
    <w:p w14:paraId="60B95263" w14:textId="5E8E1135" w:rsidR="001817D9" w:rsidRPr="007913EA" w:rsidRDefault="002031B7" w:rsidP="001817D9">
      <w:pPr>
        <w:pStyle w:val="BodyText"/>
      </w:pPr>
      <w:r>
        <w:rPr>
          <w:b/>
          <w:bCs/>
        </w:rPr>
        <w:t>Recommended</w:t>
      </w:r>
      <w:r w:rsidR="001817D9" w:rsidRPr="000410CC">
        <w:rPr>
          <w:b/>
          <w:bCs/>
        </w:rPr>
        <w:t>:</w:t>
      </w:r>
      <w:r w:rsidR="001817D9" w:rsidRPr="007913EA">
        <w:t xml:space="preserve"> </w:t>
      </w:r>
      <w:r w:rsidR="000F5CF0" w:rsidRPr="001D745F">
        <w:t>Solar PV module manufacturers should be</w:t>
      </w:r>
      <w:r w:rsidR="000F5CF0">
        <w:t xml:space="preserve"> l</w:t>
      </w:r>
      <w:r w:rsidR="001817D9" w:rsidRPr="001D745F">
        <w:t>isted by the CER as a participating brand in the industry</w:t>
      </w:r>
      <w:r w:rsidR="000F5CF0">
        <w:t>-led</w:t>
      </w:r>
      <w:r w:rsidR="001817D9" w:rsidRPr="001D745F">
        <w:t xml:space="preserve"> </w:t>
      </w:r>
      <w:hyperlink r:id="rId124" w:history="1">
        <w:r w:rsidR="001817D9" w:rsidRPr="00936481">
          <w:rPr>
            <w:rStyle w:val="Hyperlink"/>
          </w:rPr>
          <w:t>Solar Panel Validation (SPV) Initiative</w:t>
        </w:r>
      </w:hyperlink>
      <w:r w:rsidR="001817D9" w:rsidRPr="001D745F">
        <w:t>.</w:t>
      </w:r>
    </w:p>
    <w:p w14:paraId="05F6EF32" w14:textId="77777777" w:rsidR="001817D9" w:rsidRPr="00035C52" w:rsidRDefault="001817D9" w:rsidP="001817D9">
      <w:pPr>
        <w:pStyle w:val="BodyText"/>
        <w:rPr>
          <w:b/>
          <w:bCs/>
        </w:rPr>
      </w:pPr>
      <w:r w:rsidRPr="00035C52">
        <w:rPr>
          <w:b/>
          <w:bCs/>
        </w:rPr>
        <w:t>Why:</w:t>
      </w:r>
    </w:p>
    <w:p w14:paraId="6D42FFB1" w14:textId="48C286F1" w:rsidR="001817D9" w:rsidRDefault="001817D9" w:rsidP="00E40943">
      <w:pPr>
        <w:pStyle w:val="ListBullet"/>
        <w:numPr>
          <w:ilvl w:val="0"/>
          <w:numId w:val="152"/>
        </w:numPr>
        <w:ind w:left="340"/>
      </w:pPr>
      <w:r>
        <w:t>Participation in this initiative:</w:t>
      </w:r>
    </w:p>
    <w:p w14:paraId="3E5821C9" w14:textId="1A8273E9" w:rsidR="001817D9" w:rsidRPr="00977685" w:rsidRDefault="001817D9" w:rsidP="00E40943">
      <w:pPr>
        <w:pStyle w:val="ListBullet2"/>
        <w:numPr>
          <w:ilvl w:val="1"/>
          <w:numId w:val="84"/>
        </w:numPr>
        <w:ind w:left="567" w:hanging="227"/>
      </w:pPr>
      <w:r w:rsidRPr="00977685">
        <w:t>makes it easier for manufacturers/importers to upload serial number data to the ledger</w:t>
      </w:r>
    </w:p>
    <w:p w14:paraId="5614F8DB" w14:textId="19A577B5" w:rsidR="001817D9" w:rsidRPr="00977685" w:rsidRDefault="001817D9" w:rsidP="00E40943">
      <w:pPr>
        <w:pStyle w:val="ListBullet2"/>
        <w:numPr>
          <w:ilvl w:val="1"/>
          <w:numId w:val="84"/>
        </w:numPr>
        <w:ind w:left="567" w:hanging="227"/>
      </w:pPr>
      <w:r w:rsidRPr="00977685">
        <w:t>gives installers onsite confirmation of a solar panel's eligibility</w:t>
      </w:r>
    </w:p>
    <w:p w14:paraId="7D9BC56B" w14:textId="7BEE07DB" w:rsidR="001817D9" w:rsidRPr="00977685" w:rsidRDefault="001817D9" w:rsidP="00E40943">
      <w:pPr>
        <w:pStyle w:val="ListBullet2"/>
        <w:numPr>
          <w:ilvl w:val="1"/>
          <w:numId w:val="84"/>
        </w:numPr>
        <w:ind w:left="567" w:hanging="227"/>
      </w:pPr>
      <w:r w:rsidRPr="00977685">
        <w:t>helps agents to create STCs</w:t>
      </w:r>
    </w:p>
    <w:p w14:paraId="5BF18E3C" w14:textId="77777777" w:rsidR="001817D9" w:rsidRPr="00977685" w:rsidRDefault="001817D9" w:rsidP="00E40943">
      <w:pPr>
        <w:pStyle w:val="ListBullet2"/>
        <w:numPr>
          <w:ilvl w:val="1"/>
          <w:numId w:val="84"/>
        </w:numPr>
        <w:ind w:left="567" w:hanging="227"/>
      </w:pPr>
      <w:r w:rsidRPr="00977685">
        <w:t>enables CER to process STC claims faster.</w:t>
      </w:r>
    </w:p>
    <w:p w14:paraId="29DCB6B1" w14:textId="79EAF8AB" w:rsidR="007913EA" w:rsidRPr="007913EA" w:rsidRDefault="007913EA" w:rsidP="0049236B">
      <w:pPr>
        <w:pStyle w:val="Heading4"/>
      </w:pPr>
      <w:r w:rsidRPr="007913EA">
        <w:t xml:space="preserve">Confirmed as part of </w:t>
      </w:r>
      <w:r w:rsidR="003B7AB7">
        <w:t>the SPV</w:t>
      </w:r>
      <w:r w:rsidRPr="007913EA">
        <w:t xml:space="preserve"> Initiative</w:t>
      </w:r>
      <w:bookmarkEnd w:id="145"/>
    </w:p>
    <w:p w14:paraId="135969D6" w14:textId="7B1474CF" w:rsidR="007913EA" w:rsidRPr="007913EA" w:rsidRDefault="007913EA" w:rsidP="007913EA">
      <w:pPr>
        <w:pStyle w:val="BodyText"/>
      </w:pPr>
      <w:r w:rsidRPr="00A65869">
        <w:rPr>
          <w:b/>
          <w:bCs/>
        </w:rPr>
        <w:t>Recommended:</w:t>
      </w:r>
      <w:r w:rsidRPr="007913EA">
        <w:t xml:space="preserve"> </w:t>
      </w:r>
      <w:r w:rsidR="008723B3" w:rsidRPr="008723B3">
        <w:t xml:space="preserve">Solar PV retailers should ensure that customers are provided with </w:t>
      </w:r>
      <w:r w:rsidRPr="007913EA">
        <w:t>an electronic customer record confirming installed solar PV modules are verified as part of the industry</w:t>
      </w:r>
      <w:r w:rsidR="008723B3">
        <w:t>-led</w:t>
      </w:r>
      <w:r w:rsidRPr="007913EA">
        <w:t xml:space="preserve"> </w:t>
      </w:r>
      <w:r w:rsidR="003B7AB7">
        <w:t>SPV</w:t>
      </w:r>
      <w:r w:rsidRPr="007913EA">
        <w:t xml:space="preserve"> Initiative.</w:t>
      </w:r>
    </w:p>
    <w:p w14:paraId="683DFFCC" w14:textId="77777777" w:rsidR="007913EA" w:rsidRPr="0049236B" w:rsidRDefault="007913EA" w:rsidP="007913EA">
      <w:pPr>
        <w:pStyle w:val="BodyText"/>
        <w:rPr>
          <w:b/>
          <w:bCs/>
        </w:rPr>
      </w:pPr>
      <w:r w:rsidRPr="0049236B">
        <w:rPr>
          <w:b/>
          <w:bCs/>
        </w:rPr>
        <w:t>Why:</w:t>
      </w:r>
    </w:p>
    <w:p w14:paraId="2D8B12C5" w14:textId="4951FFC5" w:rsidR="007913EA" w:rsidRPr="007913EA" w:rsidRDefault="0049236B" w:rsidP="00E40943">
      <w:pPr>
        <w:pStyle w:val="ListBullet"/>
        <w:numPr>
          <w:ilvl w:val="0"/>
          <w:numId w:val="152"/>
        </w:numPr>
        <w:ind w:left="340"/>
      </w:pPr>
      <w:r>
        <w:t>V</w:t>
      </w:r>
      <w:r w:rsidR="007913EA" w:rsidRPr="007913EA">
        <w:t>alidation</w:t>
      </w:r>
      <w:r w:rsidR="00D76ECB" w:rsidRPr="00D76ECB">
        <w:t xml:space="preserve"> via this initiative</w:t>
      </w:r>
      <w:r w:rsidR="007913EA" w:rsidRPr="007913EA">
        <w:t xml:space="preserve"> provides customers with an electronic record that </w:t>
      </w:r>
      <w:r w:rsidR="00147A7C">
        <w:t xml:space="preserve">confirms </w:t>
      </w:r>
      <w:r w:rsidR="007913EA" w:rsidRPr="007913EA">
        <w:t xml:space="preserve">their installed solar </w:t>
      </w:r>
      <w:r w:rsidR="00D76ECB">
        <w:t>PV</w:t>
      </w:r>
      <w:r w:rsidR="00B31E00">
        <w:t xml:space="preserve"> modules</w:t>
      </w:r>
      <w:r w:rsidR="00D76ECB" w:rsidRPr="007913EA">
        <w:t xml:space="preserve"> </w:t>
      </w:r>
      <w:r w:rsidR="007913EA" w:rsidRPr="007913EA">
        <w:t>are verified as part of the initiative.</w:t>
      </w:r>
    </w:p>
    <w:p w14:paraId="4B5BEB5A" w14:textId="222338F4" w:rsidR="007913EA" w:rsidRPr="007913EA" w:rsidRDefault="007913EA" w:rsidP="00E40943">
      <w:pPr>
        <w:pStyle w:val="ListBullet"/>
        <w:numPr>
          <w:ilvl w:val="0"/>
          <w:numId w:val="152"/>
        </w:numPr>
        <w:ind w:left="340"/>
      </w:pPr>
      <w:r w:rsidRPr="007913EA">
        <w:t>The record includes information such as the make and model of the solar PV modules, serial numbers, the time and date of installation and the location.</w:t>
      </w:r>
    </w:p>
    <w:p w14:paraId="4CBFB2E7" w14:textId="6A8C6792" w:rsidR="007913EA" w:rsidRPr="007913EA" w:rsidRDefault="00BB0975" w:rsidP="0049236B">
      <w:pPr>
        <w:pStyle w:val="Heading4"/>
      </w:pPr>
      <w:bookmarkStart w:id="146" w:name="_Toc189596268"/>
      <w:r w:rsidRPr="00BB0975">
        <w:t xml:space="preserve">Consumer protection through product </w:t>
      </w:r>
      <w:r w:rsidR="00B44CC4">
        <w:t>p</w:t>
      </w:r>
      <w:r w:rsidR="007913EA" w:rsidRPr="007913EA">
        <w:t>erformance warranty</w:t>
      </w:r>
      <w:bookmarkEnd w:id="146"/>
    </w:p>
    <w:p w14:paraId="713F3310" w14:textId="59E9EE65" w:rsidR="007913EA" w:rsidRDefault="007913EA" w:rsidP="007913EA">
      <w:pPr>
        <w:pStyle w:val="BodyText"/>
      </w:pPr>
      <w:r w:rsidRPr="00A65869">
        <w:rPr>
          <w:b/>
          <w:bCs/>
        </w:rPr>
        <w:t>Recommended:</w:t>
      </w:r>
      <w:r w:rsidRPr="007913EA">
        <w:t xml:space="preserve"> </w:t>
      </w:r>
      <w:r w:rsidR="002507B3">
        <w:t>S</w:t>
      </w:r>
      <w:r w:rsidR="003C734D" w:rsidRPr="003C734D">
        <w:t>olar PV module manufacturers should provide a performance warranty that</w:t>
      </w:r>
      <w:r w:rsidRPr="007913EA">
        <w:t xml:space="preserve"> panels </w:t>
      </w:r>
      <w:r w:rsidR="00580461">
        <w:t>will</w:t>
      </w:r>
      <w:r w:rsidRPr="007913EA">
        <w:t xml:space="preserve"> deliver 90 per cent production at 10 years and 80 per cent at 25 years.</w:t>
      </w:r>
    </w:p>
    <w:p w14:paraId="65532D34" w14:textId="783431EA" w:rsidR="00447E4B" w:rsidRPr="007913EA" w:rsidRDefault="00447E4B" w:rsidP="007913EA">
      <w:pPr>
        <w:pStyle w:val="BodyText"/>
      </w:pPr>
      <w:r w:rsidRPr="00447E4B">
        <w:t>The warranty commencement date should be the date the system is handed over to the customer.</w:t>
      </w:r>
    </w:p>
    <w:p w14:paraId="2096E347" w14:textId="77777777" w:rsidR="007913EA" w:rsidRPr="0049236B" w:rsidRDefault="007913EA" w:rsidP="007913EA">
      <w:pPr>
        <w:pStyle w:val="BodyText"/>
        <w:rPr>
          <w:b/>
          <w:bCs/>
        </w:rPr>
      </w:pPr>
      <w:r w:rsidRPr="0049236B">
        <w:rPr>
          <w:b/>
          <w:bCs/>
        </w:rPr>
        <w:t>Why:</w:t>
      </w:r>
    </w:p>
    <w:p w14:paraId="7AB9BBF0" w14:textId="61EBFEB4" w:rsidR="00AC3CB1" w:rsidRDefault="00D2378F" w:rsidP="005A6510">
      <w:pPr>
        <w:pStyle w:val="ListBullet"/>
        <w:numPr>
          <w:ilvl w:val="0"/>
          <w:numId w:val="152"/>
        </w:numPr>
        <w:ind w:left="340"/>
        <w:sectPr w:rsidR="00AC3CB1" w:rsidSect="002C48D0">
          <w:type w:val="continuous"/>
          <w:pgSz w:w="11907" w:h="16839" w:code="9"/>
          <w:pgMar w:top="1134" w:right="1134" w:bottom="1134" w:left="1134" w:header="284" w:footer="284" w:gutter="0"/>
          <w:cols w:num="2" w:space="454"/>
          <w:noEndnote/>
          <w:docGrid w:linePitch="360"/>
        </w:sectPr>
      </w:pPr>
      <w:r>
        <w:t>This</w:t>
      </w:r>
      <w:r w:rsidRPr="00D2378F">
        <w:t xml:space="preserve"> supports customers to</w:t>
      </w:r>
      <w:r w:rsidR="007913EA" w:rsidRPr="007913EA">
        <w:t xml:space="preserve"> receive high quality products that do not suffer from a significant drop in production over their lifetime.</w:t>
      </w:r>
    </w:p>
    <w:p w14:paraId="781B7C43" w14:textId="77777777" w:rsidR="002A5BB1" w:rsidRDefault="002A5BB1" w:rsidP="007002D9">
      <w:pPr>
        <w:pStyle w:val="Heading1"/>
        <w:numPr>
          <w:ilvl w:val="0"/>
          <w:numId w:val="0"/>
        </w:numPr>
        <w:spacing w:before="0"/>
        <w:sectPr w:rsidR="002A5BB1" w:rsidSect="00FD698B">
          <w:type w:val="continuous"/>
          <w:pgSz w:w="11907" w:h="16839" w:code="9"/>
          <w:pgMar w:top="1134" w:right="1134" w:bottom="1134" w:left="1134" w:header="284" w:footer="284" w:gutter="0"/>
          <w:cols w:space="454"/>
          <w:noEndnote/>
          <w:docGrid w:linePitch="360"/>
        </w:sectPr>
      </w:pPr>
    </w:p>
    <w:p w14:paraId="6F385F43" w14:textId="18EA891E" w:rsidR="002A5BB1" w:rsidRDefault="002A5BB1" w:rsidP="002A5BB1">
      <w:pPr>
        <w:pStyle w:val="Heading1"/>
        <w:numPr>
          <w:ilvl w:val="0"/>
          <w:numId w:val="0"/>
        </w:numPr>
        <w:spacing w:before="0"/>
      </w:pPr>
      <w:r>
        <w:lastRenderedPageBreak/>
        <w:t xml:space="preserve"> </w:t>
      </w:r>
      <w:bookmarkStart w:id="147" w:name="_Toc225771251"/>
      <w:r w:rsidRPr="00637648">
        <w:rPr>
          <w:noProof/>
        </w:rPr>
        <w:drawing>
          <wp:anchor distT="0" distB="0" distL="114300" distR="114300" simplePos="0" relativeHeight="251658246" behindDoc="1" locked="0" layoutInCell="1" allowOverlap="1" wp14:anchorId="2C14F0B4" wp14:editId="3A62E1E3">
            <wp:simplePos x="0" y="0"/>
            <wp:positionH relativeFrom="page">
              <wp:align>left</wp:align>
            </wp:positionH>
            <wp:positionV relativeFrom="page">
              <wp:align>top</wp:align>
            </wp:positionV>
            <wp:extent cx="7560000" cy="10693200"/>
            <wp:effectExtent l="0" t="0" r="3175" b="0"/>
            <wp:wrapNone/>
            <wp:docPr id="924254701" name="Section Divider Background">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69340210" name="Section Divider Background">
                      <a:extLst>
                        <a:ext uri="{C183D7F6-B498-43B3-948B-1728B52AA6E4}">
                          <adec:decorative xmlns:adec="http://schemas.microsoft.com/office/drawing/2017/decorative" val="1"/>
                        </a:ext>
                      </a:extLst>
                    </pic:cNvPr>
                    <pic:cNvPicPr/>
                  </pic:nvPicPr>
                  <pic:blipFill>
                    <a:blip r:embed="rId31">
                      <a:extLst>
                        <a:ext uri="{28A0092B-C50C-407E-A947-70E740481C1C}">
                          <a14:useLocalDpi xmlns:a14="http://schemas.microsoft.com/office/drawing/2010/main" val="0"/>
                        </a:ext>
                      </a:extLst>
                    </a:blip>
                    <a:stretch>
                      <a:fillRect/>
                    </a:stretch>
                  </pic:blipFill>
                  <pic:spPr>
                    <a:xfrm>
                      <a:off x="0" y="0"/>
                      <a:ext cx="7560000" cy="10693200"/>
                    </a:xfrm>
                    <a:prstGeom prst="rect">
                      <a:avLst/>
                    </a:prstGeom>
                  </pic:spPr>
                </pic:pic>
              </a:graphicData>
            </a:graphic>
            <wp14:sizeRelH relativeFrom="margin">
              <wp14:pctWidth>0</wp14:pctWidth>
            </wp14:sizeRelH>
            <wp14:sizeRelV relativeFrom="margin">
              <wp14:pctHeight>0</wp14:pctHeight>
            </wp14:sizeRelV>
          </wp:anchor>
        </w:drawing>
      </w:r>
      <w:r>
        <w:t xml:space="preserve">Section </w:t>
      </w:r>
      <w:r w:rsidR="00AC5C57">
        <w:t>4</w:t>
      </w:r>
      <w:r>
        <w:t>: Requirements for hot water rebates</w:t>
      </w:r>
      <w:bookmarkEnd w:id="147"/>
      <w:r>
        <w:t xml:space="preserve"> </w:t>
      </w:r>
    </w:p>
    <w:p w14:paraId="4FDEBB2B" w14:textId="5C87F948" w:rsidR="00556963" w:rsidRDefault="002A5BB1" w:rsidP="002A5BB1">
      <w:pPr>
        <w:rPr>
          <w:color w:val="201547" w:themeColor="text2"/>
          <w:sz w:val="24"/>
        </w:rPr>
      </w:pPr>
      <w:r w:rsidRPr="00345F47">
        <w:rPr>
          <w:color w:val="201547" w:themeColor="text2"/>
          <w:sz w:val="24"/>
        </w:rPr>
        <w:t xml:space="preserve">This section lists requirements that retailers and installers, systems and products </w:t>
      </w:r>
      <w:r w:rsidRPr="005A7A63">
        <w:rPr>
          <w:b/>
          <w:color w:val="201547" w:themeColor="text2"/>
          <w:sz w:val="24"/>
        </w:rPr>
        <w:t>must satisfy</w:t>
      </w:r>
      <w:r w:rsidRPr="00345F47">
        <w:rPr>
          <w:color w:val="201547" w:themeColor="text2"/>
          <w:sz w:val="24"/>
        </w:rPr>
        <w:t xml:space="preserve"> under the hot water rebate. It also includes recommendations.</w:t>
      </w:r>
    </w:p>
    <w:p w14:paraId="6CB461B1" w14:textId="77777777" w:rsidR="002A5BB1" w:rsidRDefault="002A5BB1" w:rsidP="005A6510"/>
    <w:p w14:paraId="44F8DC99" w14:textId="77777777" w:rsidR="002A5BB1" w:rsidRPr="002A5BB1" w:rsidRDefault="002A5BB1" w:rsidP="002A5BB1">
      <w:pPr>
        <w:pStyle w:val="BodyText"/>
        <w:sectPr w:rsidR="002A5BB1" w:rsidRPr="002A5BB1" w:rsidSect="002A5BB1">
          <w:pgSz w:w="11907" w:h="16839" w:code="9"/>
          <w:pgMar w:top="1134" w:right="1134" w:bottom="1134" w:left="1134" w:header="284" w:footer="284" w:gutter="0"/>
          <w:cols w:space="454"/>
          <w:noEndnote/>
          <w:docGrid w:linePitch="360"/>
        </w:sectPr>
      </w:pPr>
    </w:p>
    <w:p w14:paraId="18B3C730" w14:textId="77777777" w:rsidR="006F0509" w:rsidRDefault="006F0509">
      <w:pPr>
        <w:rPr>
          <w:rFonts w:asciiTheme="majorHAnsi" w:eastAsiaTheme="majorEastAsia" w:hAnsiTheme="majorHAnsi" w:cstheme="majorBidi"/>
          <w:b/>
          <w:bCs/>
          <w:color w:val="201547" w:themeColor="text2"/>
          <w:spacing w:val="-2"/>
          <w:sz w:val="32"/>
          <w:szCs w:val="26"/>
        </w:rPr>
      </w:pPr>
      <w:r>
        <w:br w:type="page"/>
      </w:r>
    </w:p>
    <w:p w14:paraId="4E263B7A" w14:textId="77777777" w:rsidR="002213CA" w:rsidRDefault="002213CA" w:rsidP="00F933E3">
      <w:pPr>
        <w:pStyle w:val="Heading2"/>
        <w:numPr>
          <w:ilvl w:val="0"/>
          <w:numId w:val="0"/>
        </w:numPr>
        <w:sectPr w:rsidR="002213CA" w:rsidSect="00FD698B">
          <w:type w:val="continuous"/>
          <w:pgSz w:w="11907" w:h="16839" w:code="9"/>
          <w:pgMar w:top="1134" w:right="1134" w:bottom="1134" w:left="1134" w:header="284" w:footer="284" w:gutter="0"/>
          <w:cols w:space="454"/>
          <w:noEndnote/>
          <w:docGrid w:linePitch="360"/>
        </w:sectPr>
      </w:pPr>
    </w:p>
    <w:p w14:paraId="49352FCD" w14:textId="77777777" w:rsidR="00C446FF" w:rsidRDefault="00C446FF">
      <w:pPr>
        <w:rPr>
          <w:rFonts w:asciiTheme="majorHAnsi" w:eastAsiaTheme="majorEastAsia" w:hAnsiTheme="majorHAnsi" w:cstheme="majorBidi"/>
          <w:b/>
          <w:bCs/>
          <w:color w:val="201547" w:themeColor="text2"/>
          <w:spacing w:val="-2"/>
          <w:sz w:val="32"/>
          <w:szCs w:val="26"/>
        </w:rPr>
      </w:pPr>
      <w:r>
        <w:lastRenderedPageBreak/>
        <w:br w:type="page"/>
      </w:r>
    </w:p>
    <w:p w14:paraId="024CBD7C" w14:textId="67733803" w:rsidR="00B557B4" w:rsidRPr="00B557B4" w:rsidRDefault="00AC5C57" w:rsidP="00F933E3">
      <w:pPr>
        <w:pStyle w:val="Heading2"/>
        <w:numPr>
          <w:ilvl w:val="0"/>
          <w:numId w:val="0"/>
        </w:numPr>
      </w:pPr>
      <w:bookmarkStart w:id="148" w:name="_Toc225771252"/>
      <w:r>
        <w:lastRenderedPageBreak/>
        <w:t>4</w:t>
      </w:r>
      <w:r w:rsidR="00B557B4" w:rsidRPr="00B557B4">
        <w:t>.1 Hot water retail business and workforce requirements</w:t>
      </w:r>
      <w:bookmarkEnd w:id="148"/>
    </w:p>
    <w:p w14:paraId="550DEA1B" w14:textId="77777777" w:rsidR="00B557B4" w:rsidRPr="00B557B4" w:rsidRDefault="00B557B4" w:rsidP="0064207F">
      <w:pPr>
        <w:pStyle w:val="BodyText"/>
      </w:pPr>
      <w:r w:rsidRPr="70C0C89D">
        <w:t>The following retail business and workforce requirements for hot water rebates aim to enhance safety and quality by maintaining rigorous standards and developing a level playing field within the industry.</w:t>
      </w:r>
    </w:p>
    <w:p w14:paraId="14D640EA" w14:textId="4A38CAC4" w:rsidR="00B557B4" w:rsidRPr="00B557B4" w:rsidRDefault="00AC5C57" w:rsidP="00F933E3">
      <w:pPr>
        <w:pStyle w:val="Heading3"/>
        <w:numPr>
          <w:ilvl w:val="0"/>
          <w:numId w:val="0"/>
        </w:numPr>
      </w:pPr>
      <w:bookmarkStart w:id="149" w:name="_Toc225771253"/>
      <w:r>
        <w:t>4</w:t>
      </w:r>
      <w:r w:rsidR="00B557B4" w:rsidRPr="00B557B4">
        <w:t>.1.1 Hot water retailers – mandatory retail business requirements</w:t>
      </w:r>
      <w:bookmarkEnd w:id="149"/>
    </w:p>
    <w:p w14:paraId="7A851770" w14:textId="77777777" w:rsidR="00B557B4" w:rsidRPr="00B557B4" w:rsidRDefault="00B557B4" w:rsidP="00F933E3">
      <w:pPr>
        <w:pStyle w:val="Heading4"/>
      </w:pPr>
      <w:bookmarkStart w:id="150" w:name="_Toc189596339"/>
      <w:r w:rsidRPr="00B557B4">
        <w:t>Record of no prosecutions</w:t>
      </w:r>
      <w:bookmarkEnd w:id="150"/>
    </w:p>
    <w:p w14:paraId="5EE119FF" w14:textId="2A8AA487" w:rsidR="00B557B4" w:rsidRPr="00B557B4" w:rsidRDefault="00B557B4" w:rsidP="0064207F">
      <w:pPr>
        <w:pStyle w:val="BodyText"/>
      </w:pPr>
      <w:r w:rsidRPr="70C0C89D">
        <w:rPr>
          <w:b/>
          <w:bCs/>
        </w:rPr>
        <w:t>Mandatory:</w:t>
      </w:r>
      <w:r w:rsidRPr="70C0C89D">
        <w:t xml:space="preserve"> </w:t>
      </w:r>
      <w:r w:rsidR="00B651EE">
        <w:t>Hot water r</w:t>
      </w:r>
      <w:r w:rsidR="006E5C7D">
        <w:t xml:space="preserve">etailers must have </w:t>
      </w:r>
      <w:r w:rsidR="00767010">
        <w:t>n</w:t>
      </w:r>
      <w:r w:rsidRPr="70C0C89D">
        <w:t xml:space="preserve">o prosecutions under the </w:t>
      </w:r>
      <w:hyperlink r:id="rId125" w:history="1">
        <w:r w:rsidRPr="00117685">
          <w:rPr>
            <w:rStyle w:val="Hyperlink"/>
          </w:rPr>
          <w:t>Occupational Health and Safety Act 2004</w:t>
        </w:r>
      </w:hyperlink>
      <w:r w:rsidRPr="70C0C89D">
        <w:t xml:space="preserve"> and/or the </w:t>
      </w:r>
      <w:hyperlink r:id="rId126" w:history="1">
        <w:r w:rsidRPr="008E1921">
          <w:rPr>
            <w:rStyle w:val="Hyperlink"/>
          </w:rPr>
          <w:t>Occupational Health and Safety Regulations 2017</w:t>
        </w:r>
      </w:hyperlink>
      <w:r w:rsidRPr="70C0C89D">
        <w:t xml:space="preserve"> (or equivalent legislation/regulations in other Australian jurisdictions) resulting in a plea of guilty or a finding of guilt in the past three years.</w:t>
      </w:r>
    </w:p>
    <w:p w14:paraId="7CAF44A4" w14:textId="77777777" w:rsidR="00B557B4" w:rsidRPr="00F933E3" w:rsidRDefault="00B557B4" w:rsidP="0064207F">
      <w:pPr>
        <w:pStyle w:val="BodyText"/>
        <w:rPr>
          <w:b/>
          <w:bCs/>
        </w:rPr>
      </w:pPr>
      <w:r w:rsidRPr="00F933E3">
        <w:rPr>
          <w:b/>
          <w:bCs/>
        </w:rPr>
        <w:t>Why:</w:t>
      </w:r>
    </w:p>
    <w:p w14:paraId="6AE95531" w14:textId="23D69ACC" w:rsidR="00B557B4" w:rsidRPr="00B557B4" w:rsidRDefault="00B557B4" w:rsidP="00AF2191">
      <w:pPr>
        <w:pStyle w:val="ListBullet"/>
        <w:numPr>
          <w:ilvl w:val="0"/>
          <w:numId w:val="152"/>
        </w:numPr>
        <w:ind w:left="340"/>
      </w:pPr>
      <w:r w:rsidRPr="00B557B4">
        <w:t xml:space="preserve">Compliance with relevant occupational health and safety </w:t>
      </w:r>
      <w:r w:rsidR="00CD75E5">
        <w:t>A</w:t>
      </w:r>
      <w:r w:rsidRPr="00B557B4">
        <w:t>cts and regulations protect the health, safety and welfare of employees and other people at work.</w:t>
      </w:r>
    </w:p>
    <w:p w14:paraId="14761E55" w14:textId="7AFD5015" w:rsidR="00B557B4" w:rsidRPr="00B557B4" w:rsidRDefault="00B557B4" w:rsidP="00AF2191">
      <w:pPr>
        <w:pStyle w:val="ListBullet"/>
        <w:numPr>
          <w:ilvl w:val="0"/>
          <w:numId w:val="152"/>
        </w:numPr>
        <w:ind w:left="340"/>
      </w:pPr>
      <w:r w:rsidRPr="00B557B4">
        <w:t xml:space="preserve">Confirming compliance with relevant occupational health and safety </w:t>
      </w:r>
      <w:r w:rsidR="00CD75E5">
        <w:t>A</w:t>
      </w:r>
      <w:r w:rsidRPr="00B557B4">
        <w:t>cts and regulations aims to ensure that the health and safety of employees and the public are not put at risk by work activities.</w:t>
      </w:r>
    </w:p>
    <w:p w14:paraId="29E0FB1C" w14:textId="418C7D23" w:rsidR="00D53A17" w:rsidRDefault="00D53A17" w:rsidP="00F933E3">
      <w:pPr>
        <w:pStyle w:val="Heading4"/>
      </w:pPr>
      <w:bookmarkStart w:id="151" w:name="_Toc189596340"/>
      <w:r>
        <w:t>***NEW*** Effective supervision of apprentice electricians</w:t>
      </w:r>
    </w:p>
    <w:p w14:paraId="29A056AF" w14:textId="62DB6DD6" w:rsidR="00E63AE3" w:rsidRDefault="005615F6" w:rsidP="00E63AE3">
      <w:pPr>
        <w:pStyle w:val="BodyText"/>
      </w:pPr>
      <w:r w:rsidRPr="0096499D">
        <w:rPr>
          <w:b/>
          <w:bCs/>
        </w:rPr>
        <w:t xml:space="preserve">Mandatory: </w:t>
      </w:r>
      <w:r>
        <w:t xml:space="preserve">Hot water retailers must ensure they provide mandated levels of supervision of apprentice electricians under the </w:t>
      </w:r>
      <w:hyperlink r:id="rId127" w:history="1">
        <w:r w:rsidRPr="005075E8">
          <w:rPr>
            <w:rStyle w:val="Hyperlink"/>
          </w:rPr>
          <w:t>Electricity Safety Act 1988</w:t>
        </w:r>
      </w:hyperlink>
      <w:r>
        <w:t xml:space="preserve"> and the </w:t>
      </w:r>
      <w:hyperlink r:id="rId128" w:history="1">
        <w:r w:rsidRPr="00655746">
          <w:rPr>
            <w:rStyle w:val="Hyperlink"/>
          </w:rPr>
          <w:t>Electricity (General) Regulations 2019</w:t>
        </w:r>
      </w:hyperlink>
      <w:r>
        <w:t>.</w:t>
      </w:r>
    </w:p>
    <w:p w14:paraId="0C224982" w14:textId="77777777" w:rsidR="00AC5B95" w:rsidRPr="00D53EBF" w:rsidRDefault="00AC5B95" w:rsidP="00AC5B95">
      <w:pPr>
        <w:pStyle w:val="ListBullet"/>
        <w:tabs>
          <w:tab w:val="clear" w:pos="360"/>
        </w:tabs>
        <w:ind w:left="340" w:hanging="227"/>
        <w:rPr>
          <w:b/>
          <w:bCs/>
        </w:rPr>
      </w:pPr>
      <w:r w:rsidRPr="00D53EBF">
        <w:rPr>
          <w:b/>
          <w:bCs/>
        </w:rPr>
        <w:t>Why:</w:t>
      </w:r>
    </w:p>
    <w:p w14:paraId="1A6AC59D" w14:textId="77777777" w:rsidR="00AC5B95" w:rsidRDefault="00AC5B95" w:rsidP="005A6510">
      <w:pPr>
        <w:pStyle w:val="ListBullet"/>
        <w:numPr>
          <w:ilvl w:val="0"/>
          <w:numId w:val="152"/>
        </w:numPr>
        <w:ind w:left="340"/>
      </w:pPr>
      <w:r>
        <w:t>On 1 September 2025, new requirements came into effect.</w:t>
      </w:r>
    </w:p>
    <w:p w14:paraId="0D2BD328" w14:textId="77777777" w:rsidR="00AC5B95" w:rsidRDefault="00AC5B95" w:rsidP="005A6510">
      <w:pPr>
        <w:pStyle w:val="ListBullet"/>
        <w:numPr>
          <w:ilvl w:val="0"/>
          <w:numId w:val="152"/>
        </w:numPr>
        <w:ind w:left="340"/>
      </w:pPr>
      <w:r>
        <w:t>An employer of an apprentice electrician is responsible for ensuring the quality of apprentice training, and their safety and supervision.</w:t>
      </w:r>
    </w:p>
    <w:p w14:paraId="65506512" w14:textId="77777777" w:rsidR="00AC5B95" w:rsidRDefault="00AC5B95" w:rsidP="005A6510">
      <w:pPr>
        <w:pStyle w:val="ListBullet"/>
        <w:numPr>
          <w:ilvl w:val="0"/>
          <w:numId w:val="152"/>
        </w:numPr>
        <w:ind w:left="340"/>
      </w:pPr>
      <w:r>
        <w:t>Under the Electricity Safety Act and the Electricity Safety (General) Regulations, apprentice electricians are only deemed licensed to carry out electrical installation work when working under effective supervision and with a training contract under the Education and Training Reform Act.</w:t>
      </w:r>
    </w:p>
    <w:p w14:paraId="7F62686E" w14:textId="6DF2DF7B" w:rsidR="00AC5B95" w:rsidRPr="00E63AE3" w:rsidRDefault="00E34FE6" w:rsidP="005A6510">
      <w:pPr>
        <w:pStyle w:val="ListBullet"/>
        <w:numPr>
          <w:ilvl w:val="0"/>
          <w:numId w:val="152"/>
        </w:numPr>
        <w:ind w:left="340"/>
      </w:pPr>
      <w:r w:rsidRPr="005A6510">
        <w:t xml:space="preserve">For more information and to download the Apprentice Supervision Requirements, see: </w:t>
      </w:r>
      <w:hyperlink r:id="rId129" w:history="1">
        <w:r w:rsidRPr="00EF4505">
          <w:rPr>
            <w:u w:val="single"/>
          </w:rPr>
          <w:t>Requirements for the effective supervision of apprentice electricians | Energy Safe Victoria</w:t>
        </w:r>
      </w:hyperlink>
      <w:r w:rsidR="00AC5B95">
        <w:t>.</w:t>
      </w:r>
    </w:p>
    <w:p w14:paraId="12765B27" w14:textId="512F97D7" w:rsidR="00B557B4" w:rsidRPr="00B557B4" w:rsidRDefault="001B0D76" w:rsidP="00F933E3">
      <w:pPr>
        <w:pStyle w:val="Heading4"/>
      </w:pPr>
      <w:r>
        <w:t>Completion</w:t>
      </w:r>
      <w:r w:rsidR="00B557B4" w:rsidRPr="00B557B4">
        <w:t xml:space="preserve"> of </w:t>
      </w:r>
      <w:r w:rsidR="008A2642">
        <w:t xml:space="preserve">accredited </w:t>
      </w:r>
      <w:r w:rsidR="00B557B4" w:rsidRPr="00B557B4">
        <w:t>safety training</w:t>
      </w:r>
      <w:bookmarkEnd w:id="151"/>
    </w:p>
    <w:p w14:paraId="6193AA74" w14:textId="7651F23F" w:rsidR="00B557B4" w:rsidRPr="00B557B4" w:rsidRDefault="00B557B4" w:rsidP="0064207F">
      <w:pPr>
        <w:pStyle w:val="BodyText"/>
      </w:pPr>
      <w:r w:rsidRPr="70C0C89D">
        <w:rPr>
          <w:b/>
          <w:bCs/>
        </w:rPr>
        <w:t>Mandatory:</w:t>
      </w:r>
      <w:r w:rsidRPr="70C0C89D">
        <w:t xml:space="preserve"> </w:t>
      </w:r>
      <w:r w:rsidR="00924871">
        <w:t>H</w:t>
      </w:r>
      <w:r w:rsidR="003F56C4">
        <w:t>ot water retailers</w:t>
      </w:r>
      <w:r w:rsidR="003F56C4" w:rsidRPr="70C0C89D" w:rsidDel="00842F13">
        <w:t xml:space="preserve"> </w:t>
      </w:r>
      <w:r w:rsidR="003F56C4">
        <w:t>must c</w:t>
      </w:r>
      <w:r w:rsidRPr="70C0C89D">
        <w:t xml:space="preserve">onfirm all </w:t>
      </w:r>
      <w:r w:rsidR="004A3F03">
        <w:t xml:space="preserve">their </w:t>
      </w:r>
      <w:r w:rsidRPr="70C0C89D">
        <w:t>workers engaged to install solar hot water systems have attained:</w:t>
      </w:r>
    </w:p>
    <w:p w14:paraId="78FF0253" w14:textId="1FABD3B5" w:rsidR="00B557B4" w:rsidRPr="00B557B4" w:rsidRDefault="00B557B4" w:rsidP="00AF2191">
      <w:pPr>
        <w:pStyle w:val="ListBullet"/>
        <w:numPr>
          <w:ilvl w:val="0"/>
          <w:numId w:val="152"/>
        </w:numPr>
        <w:ind w:left="340"/>
      </w:pPr>
      <w:r w:rsidRPr="005A6510">
        <w:rPr>
          <w:i/>
          <w:iCs/>
        </w:rPr>
        <w:t>CPCWHS1001</w:t>
      </w:r>
      <w:r w:rsidRPr="00B557B4">
        <w:t xml:space="preserve"> </w:t>
      </w:r>
      <w:r w:rsidRPr="005A7A63">
        <w:rPr>
          <w:i/>
        </w:rPr>
        <w:t>Prepare to work safely in the construction industry</w:t>
      </w:r>
      <w:r w:rsidRPr="00B557B4">
        <w:t xml:space="preserve"> accredited unit of competency </w:t>
      </w:r>
      <w:r w:rsidRPr="004B2D98">
        <w:t>(White Card/construction induction card</w:t>
      </w:r>
      <w:r w:rsidR="00B647DA" w:rsidRPr="004B2D98">
        <w:t xml:space="preserve">, previously obtained </w:t>
      </w:r>
      <w:r w:rsidR="00EF731A" w:rsidRPr="005A6510">
        <w:rPr>
          <w:i/>
          <w:iCs/>
        </w:rPr>
        <w:t>CPCCWHS1001 Prepare to work safely in the construction industry</w:t>
      </w:r>
      <w:r w:rsidR="0093275C">
        <w:t xml:space="preserve"> accredited unit of competency is still valid</w:t>
      </w:r>
      <w:r w:rsidRPr="00B557B4">
        <w:t>).</w:t>
      </w:r>
    </w:p>
    <w:p w14:paraId="6A09105A" w14:textId="40C74BBB" w:rsidR="00B557B4" w:rsidRPr="00B557B4" w:rsidRDefault="00B557B4" w:rsidP="00AF2191">
      <w:pPr>
        <w:pStyle w:val="ListBullet"/>
        <w:numPr>
          <w:ilvl w:val="0"/>
          <w:numId w:val="152"/>
        </w:numPr>
        <w:ind w:left="340"/>
      </w:pPr>
      <w:r w:rsidRPr="005A6510">
        <w:rPr>
          <w:i/>
          <w:iCs/>
        </w:rPr>
        <w:t xml:space="preserve">VU23631 </w:t>
      </w:r>
      <w:r w:rsidRPr="005A7A63">
        <w:rPr>
          <w:i/>
        </w:rPr>
        <w:t>Work safely on roofs with renewable energy systems</w:t>
      </w:r>
      <w:r w:rsidRPr="00B557B4">
        <w:t xml:space="preserve"> training unit certification</w:t>
      </w:r>
      <w:r w:rsidR="00413328">
        <w:t xml:space="preserve"> if the worker is required to carry out rooftop activities</w:t>
      </w:r>
      <w:r w:rsidRPr="00B557B4">
        <w:t xml:space="preserve"> (previously obtained </w:t>
      </w:r>
      <w:r w:rsidRPr="005A6510">
        <w:rPr>
          <w:i/>
          <w:iCs/>
        </w:rPr>
        <w:t xml:space="preserve">VU22744 </w:t>
      </w:r>
      <w:r w:rsidRPr="005A7A63">
        <w:rPr>
          <w:i/>
        </w:rPr>
        <w:t>Work Safely in the Solar industry</w:t>
      </w:r>
      <w:r w:rsidRPr="00B557B4">
        <w:t xml:space="preserve"> accredited unit of competency is still valid).</w:t>
      </w:r>
    </w:p>
    <w:p w14:paraId="78C5439A" w14:textId="77777777" w:rsidR="00B557B4" w:rsidRPr="00F933E3" w:rsidRDefault="00B557B4" w:rsidP="0064207F">
      <w:pPr>
        <w:pStyle w:val="BodyText"/>
        <w:rPr>
          <w:b/>
          <w:bCs/>
        </w:rPr>
      </w:pPr>
      <w:r w:rsidRPr="00F933E3">
        <w:rPr>
          <w:b/>
          <w:bCs/>
        </w:rPr>
        <w:t>Why:</w:t>
      </w:r>
    </w:p>
    <w:p w14:paraId="42BF7543" w14:textId="5FF4E449" w:rsidR="00B557B4" w:rsidRPr="00B557B4" w:rsidRDefault="00B557B4" w:rsidP="00AF2191">
      <w:pPr>
        <w:pStyle w:val="ListBullet"/>
        <w:numPr>
          <w:ilvl w:val="0"/>
          <w:numId w:val="152"/>
        </w:numPr>
        <w:ind w:left="340"/>
      </w:pPr>
      <w:r w:rsidRPr="00B557B4">
        <w:t>System retailers have a responsibility to ensure workers are appropriately trained to perform high-risk work.</w:t>
      </w:r>
    </w:p>
    <w:p w14:paraId="4602712B" w14:textId="7B670116" w:rsidR="00B557B4" w:rsidRPr="00B557B4" w:rsidRDefault="00B557B4" w:rsidP="00AF2191">
      <w:pPr>
        <w:pStyle w:val="ListBullet"/>
        <w:numPr>
          <w:ilvl w:val="0"/>
          <w:numId w:val="152"/>
        </w:numPr>
        <w:ind w:left="340"/>
      </w:pPr>
      <w:r w:rsidRPr="70C0C89D">
        <w:t xml:space="preserve">Retailers must perform due diligence to ensure all workers meet the regulated and contractual requirements of participating in the Solar Homes </w:t>
      </w:r>
      <w:r w:rsidR="006D3CC0">
        <w:t>P</w:t>
      </w:r>
      <w:r w:rsidRPr="70C0C89D">
        <w:t>rogram.</w:t>
      </w:r>
    </w:p>
    <w:p w14:paraId="486D9471" w14:textId="06E81751" w:rsidR="00EB1039" w:rsidRPr="00B557B4" w:rsidRDefault="00EB1039" w:rsidP="00EB1039">
      <w:pPr>
        <w:pStyle w:val="Heading4"/>
      </w:pPr>
      <w:bookmarkStart w:id="152" w:name="_Toc189596345"/>
      <w:bookmarkStart w:id="153" w:name="_Toc189596341"/>
      <w:r w:rsidRPr="70C0C89D">
        <w:t>Completion of specific training and/or mentoring identified by Solar Victoria</w:t>
      </w:r>
      <w:bookmarkEnd w:id="152"/>
    </w:p>
    <w:p w14:paraId="2EE49DAD" w14:textId="25F0F890" w:rsidR="00EB1039" w:rsidRPr="00B557B4" w:rsidRDefault="00EB1039" w:rsidP="00EB1039">
      <w:pPr>
        <w:pStyle w:val="BodyText"/>
      </w:pPr>
      <w:r w:rsidRPr="005A73EE">
        <w:rPr>
          <w:b/>
          <w:bCs/>
        </w:rPr>
        <w:t>Mandatory:</w:t>
      </w:r>
      <w:r w:rsidRPr="00B557B4">
        <w:t xml:space="preserve"> </w:t>
      </w:r>
      <w:r>
        <w:t>Hot water retailers must confirm that</w:t>
      </w:r>
      <w:r w:rsidRPr="00B557B4">
        <w:t xml:space="preserve"> all </w:t>
      </w:r>
      <w:r>
        <w:t xml:space="preserve">their </w:t>
      </w:r>
      <w:r w:rsidRPr="00B557B4">
        <w:t>workers engaged to install</w:t>
      </w:r>
      <w:r>
        <w:t xml:space="preserve"> </w:t>
      </w:r>
      <w:r w:rsidRPr="00B557B4">
        <w:t>systems have successfully completed training and/or</w:t>
      </w:r>
      <w:r>
        <w:t xml:space="preserve"> </w:t>
      </w:r>
      <w:r w:rsidRPr="00B557B4">
        <w:t>mentoring as required by Solar Victoria from time to time.</w:t>
      </w:r>
    </w:p>
    <w:p w14:paraId="1381BB89" w14:textId="77777777" w:rsidR="00EB1039" w:rsidRPr="00F933E3" w:rsidRDefault="00EB1039" w:rsidP="00EB1039">
      <w:pPr>
        <w:pStyle w:val="BodyText"/>
        <w:rPr>
          <w:b/>
          <w:bCs/>
        </w:rPr>
      </w:pPr>
      <w:r w:rsidRPr="00F933E3">
        <w:rPr>
          <w:b/>
          <w:bCs/>
        </w:rPr>
        <w:t>Why:</w:t>
      </w:r>
    </w:p>
    <w:p w14:paraId="73042765" w14:textId="35BC8AF6" w:rsidR="00EB1039" w:rsidRPr="00B557B4" w:rsidRDefault="00EB1039" w:rsidP="00EB1039">
      <w:pPr>
        <w:pStyle w:val="ListBullet"/>
        <w:numPr>
          <w:ilvl w:val="0"/>
          <w:numId w:val="152"/>
        </w:numPr>
        <w:ind w:left="340"/>
      </w:pPr>
      <w:r>
        <w:t>T</w:t>
      </w:r>
      <w:r w:rsidRPr="70C0C89D">
        <w:t xml:space="preserve">raining and mentoring </w:t>
      </w:r>
      <w:r>
        <w:t>mandated by Solar Victoria is/will be</w:t>
      </w:r>
      <w:r w:rsidRPr="70C0C89D">
        <w:t xml:space="preserve"> industry validated and customised for the solar industry in consultation with subject matter experts.</w:t>
      </w:r>
    </w:p>
    <w:p w14:paraId="0168497A" w14:textId="72951822" w:rsidR="00EB1039" w:rsidRDefault="00EB1039" w:rsidP="00EB1039">
      <w:pPr>
        <w:pStyle w:val="ListBullet"/>
        <w:numPr>
          <w:ilvl w:val="0"/>
          <w:numId w:val="152"/>
        </w:numPr>
        <w:ind w:left="340"/>
      </w:pPr>
      <w:r w:rsidRPr="00B557B4">
        <w:t>Training and mentoring mandated by Solar Victoria will be available to complete prior to the mandatory completion date set by Solar Victoria.</w:t>
      </w:r>
    </w:p>
    <w:p w14:paraId="18D7837F" w14:textId="38575470" w:rsidR="00EB1039" w:rsidRPr="00B557B4" w:rsidRDefault="00EB1039" w:rsidP="00EB1039">
      <w:pPr>
        <w:pStyle w:val="ListBullet"/>
        <w:numPr>
          <w:ilvl w:val="0"/>
          <w:numId w:val="152"/>
        </w:numPr>
        <w:ind w:left="340"/>
      </w:pPr>
      <w:r>
        <w:t>Solar</w:t>
      </w:r>
      <w:r w:rsidRPr="00572628">
        <w:t xml:space="preserve"> Victoria will provide reasonable notice of mandatory training and/or mentoring on its website at </w:t>
      </w:r>
      <w:hyperlink r:id="rId130" w:history="1">
        <w:r w:rsidRPr="005E0BCB">
          <w:rPr>
            <w:rStyle w:val="Hyperlink"/>
          </w:rPr>
          <w:t>Training and Workforce Development</w:t>
        </w:r>
      </w:hyperlink>
      <w:r w:rsidRPr="00572628">
        <w:t>.</w:t>
      </w:r>
    </w:p>
    <w:p w14:paraId="65359943" w14:textId="094F3092" w:rsidR="0073059F" w:rsidRPr="00B557B4" w:rsidRDefault="0073059F" w:rsidP="0073059F">
      <w:pPr>
        <w:pStyle w:val="Heading4"/>
      </w:pPr>
      <w:bookmarkStart w:id="154" w:name="_Toc189596343"/>
      <w:r w:rsidRPr="00B557B4">
        <w:t>Ban on telemarketing and door-to-door sales</w:t>
      </w:r>
      <w:bookmarkEnd w:id="154"/>
      <w:r w:rsidRPr="00B557B4">
        <w:t xml:space="preserve"> </w:t>
      </w:r>
    </w:p>
    <w:p w14:paraId="544585B1" w14:textId="2EFFE538" w:rsidR="0073059F" w:rsidRPr="00B557B4" w:rsidRDefault="0073059F" w:rsidP="0073059F">
      <w:pPr>
        <w:pStyle w:val="BodyText"/>
      </w:pPr>
      <w:r w:rsidRPr="00F933E3">
        <w:rPr>
          <w:b/>
          <w:bCs/>
        </w:rPr>
        <w:lastRenderedPageBreak/>
        <w:t>Mandatory:</w:t>
      </w:r>
      <w:r w:rsidRPr="00B557B4">
        <w:t xml:space="preserve"> </w:t>
      </w:r>
      <w:r>
        <w:t>Hot water</w:t>
      </w:r>
      <w:r w:rsidRPr="00B557B4">
        <w:t xml:space="preserve"> retailer</w:t>
      </w:r>
      <w:r>
        <w:t>s</w:t>
      </w:r>
      <w:r w:rsidRPr="00B557B4">
        <w:t xml:space="preserve">, or parties acting on behalf of the retailer, must not conduct sales of eligible systems as part of </w:t>
      </w:r>
      <w:r>
        <w:t xml:space="preserve">the </w:t>
      </w:r>
      <w:r w:rsidRPr="00B557B4">
        <w:t xml:space="preserve">Solar Homes </w:t>
      </w:r>
      <w:r>
        <w:t>P</w:t>
      </w:r>
      <w:r w:rsidRPr="00B557B4">
        <w:t>rogram using door-to-door or telemarketing sales techniques.</w:t>
      </w:r>
    </w:p>
    <w:p w14:paraId="0A26B5CA" w14:textId="77777777" w:rsidR="0073059F" w:rsidRPr="00B557B4" w:rsidRDefault="0073059F" w:rsidP="0073059F">
      <w:pPr>
        <w:pStyle w:val="BodyText"/>
      </w:pPr>
      <w:r w:rsidRPr="00B557B4">
        <w:t>The ban:</w:t>
      </w:r>
    </w:p>
    <w:p w14:paraId="0A18BBBC" w14:textId="2A096F69" w:rsidR="0073059F" w:rsidRPr="00B557B4" w:rsidRDefault="0073059F" w:rsidP="0073059F">
      <w:pPr>
        <w:pStyle w:val="ListBullet"/>
        <w:numPr>
          <w:ilvl w:val="0"/>
          <w:numId w:val="152"/>
        </w:numPr>
        <w:ind w:left="340"/>
      </w:pPr>
      <w:r w:rsidRPr="00B557B4">
        <w:t>prohibits ‘cold-call’ telemarketing and door-to-door sales techniques to all types of consumers</w:t>
      </w:r>
    </w:p>
    <w:p w14:paraId="71E6DB5C" w14:textId="4703CF5C" w:rsidR="0073059F" w:rsidRPr="00B557B4" w:rsidRDefault="0073059F" w:rsidP="0073059F">
      <w:pPr>
        <w:pStyle w:val="ListBullet"/>
        <w:numPr>
          <w:ilvl w:val="0"/>
          <w:numId w:val="152"/>
        </w:numPr>
        <w:ind w:left="340"/>
      </w:pPr>
      <w:r w:rsidRPr="70C0C89D">
        <w:t>prohibits telemarketing and door-to-door sales to prospective or previous customers from being outsourced to contractors or marketing companies</w:t>
      </w:r>
    </w:p>
    <w:p w14:paraId="407A3DE0" w14:textId="7836C972" w:rsidR="0073059F" w:rsidRPr="00B557B4" w:rsidRDefault="0073059F" w:rsidP="0073059F">
      <w:pPr>
        <w:pStyle w:val="ListBullet"/>
        <w:numPr>
          <w:ilvl w:val="0"/>
          <w:numId w:val="152"/>
        </w:numPr>
        <w:ind w:left="340"/>
      </w:pPr>
      <w:r w:rsidRPr="70C0C89D">
        <w:t xml:space="preserve">only permits marketing or sales calls at the request of the consumer or with their express permission, and only within three months or a timeline specified when the consumer opts into calls, and only in accordance with the </w:t>
      </w:r>
      <w:hyperlink r:id="rId131" w:history="1">
        <w:r w:rsidRPr="008032F9">
          <w:rPr>
            <w:rStyle w:val="Hyperlink"/>
          </w:rPr>
          <w:t>New Energy Tech Consumer Code</w:t>
        </w:r>
      </w:hyperlink>
    </w:p>
    <w:p w14:paraId="2CA4921E" w14:textId="68DB1020" w:rsidR="0073059F" w:rsidRPr="00B557B4" w:rsidRDefault="0073059F" w:rsidP="0073059F">
      <w:pPr>
        <w:pStyle w:val="ListBullet"/>
        <w:numPr>
          <w:ilvl w:val="0"/>
          <w:numId w:val="152"/>
        </w:numPr>
        <w:ind w:left="340"/>
      </w:pPr>
      <w:r w:rsidRPr="70C0C89D">
        <w:t>permits calls to notify a previous customer of a product fault or recall that affects them.</w:t>
      </w:r>
    </w:p>
    <w:p w14:paraId="40865746" w14:textId="77777777" w:rsidR="0073059F" w:rsidRPr="00F933E3" w:rsidRDefault="0073059F" w:rsidP="0073059F">
      <w:pPr>
        <w:pStyle w:val="BodyText"/>
        <w:rPr>
          <w:b/>
          <w:bCs/>
        </w:rPr>
      </w:pPr>
      <w:r w:rsidRPr="00F933E3">
        <w:rPr>
          <w:b/>
          <w:bCs/>
        </w:rPr>
        <w:t xml:space="preserve">Why: </w:t>
      </w:r>
    </w:p>
    <w:p w14:paraId="7CCEF21E" w14:textId="37068340" w:rsidR="0073059F" w:rsidRPr="00B557B4" w:rsidRDefault="0073059F" w:rsidP="0073059F">
      <w:pPr>
        <w:pStyle w:val="ListBullet"/>
        <w:numPr>
          <w:ilvl w:val="0"/>
          <w:numId w:val="152"/>
        </w:numPr>
        <w:ind w:left="340"/>
      </w:pPr>
      <w:r w:rsidRPr="00B557B4">
        <w:t>T</w:t>
      </w:r>
      <w:r>
        <w:t>his</w:t>
      </w:r>
      <w:r w:rsidRPr="00B557B4">
        <w:t xml:space="preserve"> protect</w:t>
      </w:r>
      <w:r>
        <w:t>s</w:t>
      </w:r>
      <w:r w:rsidRPr="00B557B4">
        <w:t xml:space="preserve"> consumers, particular</w:t>
      </w:r>
      <w:r>
        <w:t>ly</w:t>
      </w:r>
      <w:r w:rsidRPr="00B557B4">
        <w:t xml:space="preserve"> vulnerable cohorts, from persistent, unsolicited or nuisance calls and pressure sales tactics. </w:t>
      </w:r>
    </w:p>
    <w:p w14:paraId="2A2B5300" w14:textId="0804BE31" w:rsidR="0073059F" w:rsidRPr="00B557B4" w:rsidRDefault="0073059F" w:rsidP="0073059F">
      <w:pPr>
        <w:pStyle w:val="ListBullet"/>
        <w:numPr>
          <w:ilvl w:val="0"/>
          <w:numId w:val="152"/>
        </w:numPr>
        <w:ind w:left="340"/>
      </w:pPr>
      <w:r>
        <w:t>This p</w:t>
      </w:r>
      <w:r w:rsidRPr="70C0C89D">
        <w:t xml:space="preserve">revents contacting consumers who are listed on the </w:t>
      </w:r>
      <w:r>
        <w:t>‘</w:t>
      </w:r>
      <w:r w:rsidRPr="70C0C89D">
        <w:t>Do Not Call Register’.</w:t>
      </w:r>
    </w:p>
    <w:p w14:paraId="5B1BE244" w14:textId="3901243C" w:rsidR="0073059F" w:rsidRPr="00B557B4" w:rsidRDefault="0073059F" w:rsidP="0073059F">
      <w:pPr>
        <w:pStyle w:val="ListBullet"/>
        <w:numPr>
          <w:ilvl w:val="0"/>
          <w:numId w:val="152"/>
        </w:numPr>
        <w:ind w:left="340"/>
      </w:pPr>
      <w:r>
        <w:t>This a</w:t>
      </w:r>
      <w:r w:rsidRPr="00B557B4">
        <w:t>ligns with the new Victoria</w:t>
      </w:r>
      <w:r>
        <w:t>n</w:t>
      </w:r>
      <w:r w:rsidRPr="00B557B4">
        <w:t xml:space="preserve"> Energy Upgrades program marketing ban administered by the Essential Services Commission.</w:t>
      </w:r>
    </w:p>
    <w:p w14:paraId="57C43E8B" w14:textId="23FC2EF6" w:rsidR="0073059F" w:rsidRPr="00B557B4" w:rsidRDefault="0073059F" w:rsidP="0073059F">
      <w:pPr>
        <w:pStyle w:val="ListBullet"/>
        <w:numPr>
          <w:ilvl w:val="0"/>
          <w:numId w:val="152"/>
        </w:numPr>
        <w:ind w:left="340"/>
      </w:pPr>
      <w:r w:rsidRPr="00B557B4">
        <w:t>T</w:t>
      </w:r>
      <w:r>
        <w:t>his</w:t>
      </w:r>
      <w:r w:rsidRPr="00B557B4">
        <w:t xml:space="preserve"> prevent</w:t>
      </w:r>
      <w:r>
        <w:t>s</w:t>
      </w:r>
      <w:r w:rsidRPr="00B557B4">
        <w:t xml:space="preserve"> reputational harm </w:t>
      </w:r>
      <w:r>
        <w:t>t</w:t>
      </w:r>
      <w:r w:rsidRPr="00B557B4">
        <w:t>o the Solar Homes program by being associated with nuisance telemarketing and door-to-door marketing techniques.</w:t>
      </w:r>
    </w:p>
    <w:p w14:paraId="1EA02D4B" w14:textId="1AE80AD9" w:rsidR="0073059F" w:rsidRPr="00B557B4" w:rsidRDefault="0073059F" w:rsidP="0073059F">
      <w:pPr>
        <w:pStyle w:val="BodyText"/>
      </w:pPr>
      <w:r w:rsidRPr="70C0C89D">
        <w:t xml:space="preserve">Note: the telemarketing prohibition came into effect under the Solar Homes </w:t>
      </w:r>
      <w:r>
        <w:t>P</w:t>
      </w:r>
      <w:r w:rsidRPr="70C0C89D">
        <w:t xml:space="preserve">rogram on 1 May 2024 and door-to-door sales prohibition commenced on 1 September 2021 via the Retailer Terms and Conditions (see </w:t>
      </w:r>
      <w:hyperlink r:id="rId132" w:anchor="instruction-issued-30-april-2024-%E2%80%93-telemarketing-prohibition" w:history="1">
        <w:r w:rsidRPr="00325127">
          <w:rPr>
            <w:rStyle w:val="Hyperlink"/>
          </w:rPr>
          <w:t>Instruction issued 30 April 2024</w:t>
        </w:r>
      </w:hyperlink>
      <w:r w:rsidRPr="70C0C89D">
        <w:t>).</w:t>
      </w:r>
    </w:p>
    <w:p w14:paraId="61BD227F" w14:textId="40AB6F96" w:rsidR="00B557B4" w:rsidRPr="00B557B4" w:rsidRDefault="00B557B4" w:rsidP="00F933E3">
      <w:pPr>
        <w:pStyle w:val="Heading4"/>
      </w:pPr>
      <w:r w:rsidRPr="00B557B4">
        <w:t>Recording of serial numbers</w:t>
      </w:r>
      <w:bookmarkEnd w:id="153"/>
    </w:p>
    <w:p w14:paraId="2FE145F1" w14:textId="0A87DFE0" w:rsidR="00B557B4" w:rsidRPr="00B557B4" w:rsidRDefault="00B557B4" w:rsidP="0064207F">
      <w:pPr>
        <w:pStyle w:val="BodyText"/>
      </w:pPr>
      <w:r w:rsidRPr="70C0C89D">
        <w:rPr>
          <w:b/>
          <w:bCs/>
        </w:rPr>
        <w:t>Mandatory:</w:t>
      </w:r>
      <w:r w:rsidRPr="70C0C89D">
        <w:t xml:space="preserve"> </w:t>
      </w:r>
      <w:r w:rsidR="00924871">
        <w:t>H</w:t>
      </w:r>
      <w:r w:rsidRPr="70C0C89D">
        <w:t xml:space="preserve">ot water retailers must maintain a record of all eligible </w:t>
      </w:r>
      <w:r w:rsidR="00C8565A">
        <w:t xml:space="preserve">hot water </w:t>
      </w:r>
      <w:r w:rsidRPr="70C0C89D">
        <w:t xml:space="preserve">systems installed under the Solar Homes </w:t>
      </w:r>
      <w:r w:rsidR="006D3CC0">
        <w:t>P</w:t>
      </w:r>
      <w:r w:rsidRPr="70C0C89D">
        <w:t xml:space="preserve">rogram. The record shall include the make, model, serial number/s, the time, date, and address of installation, for </w:t>
      </w:r>
      <w:r w:rsidR="00957C20">
        <w:t>each</w:t>
      </w:r>
      <w:r w:rsidRPr="70C0C89D">
        <w:t xml:space="preserve"> system.</w:t>
      </w:r>
    </w:p>
    <w:p w14:paraId="7045064A" w14:textId="77777777" w:rsidR="00B557B4" w:rsidRPr="00B557B4" w:rsidRDefault="00B557B4" w:rsidP="0064207F">
      <w:pPr>
        <w:pStyle w:val="BodyText"/>
      </w:pPr>
      <w:r w:rsidRPr="00B557B4">
        <w:t>The records must be made available to Solar Victoria upon request.</w:t>
      </w:r>
    </w:p>
    <w:p w14:paraId="230F39A0" w14:textId="77777777" w:rsidR="00B557B4" w:rsidRPr="00F933E3" w:rsidRDefault="00B557B4" w:rsidP="0064207F">
      <w:pPr>
        <w:pStyle w:val="BodyText"/>
        <w:rPr>
          <w:b/>
          <w:bCs/>
        </w:rPr>
      </w:pPr>
      <w:r w:rsidRPr="00F933E3">
        <w:rPr>
          <w:b/>
          <w:bCs/>
        </w:rPr>
        <w:t>Why:</w:t>
      </w:r>
    </w:p>
    <w:p w14:paraId="1A22629A" w14:textId="4EBE63DC" w:rsidR="00B557B4" w:rsidRPr="00B557B4" w:rsidRDefault="00B557B4" w:rsidP="00AF2191">
      <w:pPr>
        <w:pStyle w:val="ListBullet"/>
        <w:numPr>
          <w:ilvl w:val="0"/>
          <w:numId w:val="152"/>
        </w:numPr>
        <w:ind w:left="340"/>
      </w:pPr>
      <w:r w:rsidRPr="70C0C89D">
        <w:t>To proactively assist manufacturers, regulators, and government bodies in the event of a product safety recall or other related product issue.</w:t>
      </w:r>
    </w:p>
    <w:p w14:paraId="342D7F9E" w14:textId="0D5BBC10" w:rsidR="00B557B4" w:rsidRPr="00B557B4" w:rsidRDefault="00B557B4" w:rsidP="00AF2191">
      <w:pPr>
        <w:pStyle w:val="ListBullet"/>
        <w:numPr>
          <w:ilvl w:val="0"/>
          <w:numId w:val="152"/>
        </w:numPr>
        <w:ind w:left="340"/>
      </w:pPr>
      <w:r w:rsidRPr="70C0C89D">
        <w:t>To enable tracking of where products are located for the purpose of end-of-life management.</w:t>
      </w:r>
    </w:p>
    <w:p w14:paraId="74F276C9" w14:textId="77777777" w:rsidR="0073059F" w:rsidRPr="00B557B4" w:rsidRDefault="0073059F" w:rsidP="0073059F">
      <w:pPr>
        <w:pStyle w:val="Heading4"/>
      </w:pPr>
      <w:bookmarkStart w:id="155" w:name="_Toc189596344"/>
      <w:bookmarkStart w:id="156" w:name="_Toc189596342"/>
      <w:r w:rsidRPr="00B557B4">
        <w:t>Compliance with the ban on electronic waste to landfill</w:t>
      </w:r>
      <w:bookmarkEnd w:id="155"/>
    </w:p>
    <w:p w14:paraId="14C3E805" w14:textId="7909BBA5" w:rsidR="0073059F" w:rsidRPr="00B557B4" w:rsidRDefault="0073059F" w:rsidP="0073059F">
      <w:pPr>
        <w:pStyle w:val="BodyText"/>
      </w:pPr>
      <w:r w:rsidRPr="00F933E3">
        <w:rPr>
          <w:b/>
          <w:bCs/>
        </w:rPr>
        <w:t>Mandatory:</w:t>
      </w:r>
      <w:r w:rsidRPr="00B557B4">
        <w:t xml:space="preserve"> </w:t>
      </w:r>
      <w:r>
        <w:t>Hot water retailers must comply</w:t>
      </w:r>
      <w:r w:rsidRPr="00B557B4">
        <w:t xml:space="preserve"> with the Victorian Government's ban on electronic waste to landfill.</w:t>
      </w:r>
    </w:p>
    <w:p w14:paraId="3AA8C9FB" w14:textId="77777777" w:rsidR="0073059F" w:rsidRPr="00F933E3" w:rsidRDefault="0073059F" w:rsidP="0073059F">
      <w:pPr>
        <w:pStyle w:val="BodyText"/>
        <w:rPr>
          <w:b/>
          <w:bCs/>
        </w:rPr>
      </w:pPr>
      <w:r w:rsidRPr="00F933E3">
        <w:rPr>
          <w:b/>
          <w:bCs/>
        </w:rPr>
        <w:t>Why:</w:t>
      </w:r>
    </w:p>
    <w:p w14:paraId="18740C55" w14:textId="77777777" w:rsidR="0073059F" w:rsidRPr="00B557B4" w:rsidRDefault="0073059F" w:rsidP="002A7457">
      <w:pPr>
        <w:pStyle w:val="ListBullet"/>
        <w:numPr>
          <w:ilvl w:val="0"/>
          <w:numId w:val="152"/>
        </w:numPr>
        <w:ind w:left="340"/>
      </w:pPr>
      <w:r w:rsidRPr="70C0C89D">
        <w:t>The Victorian Government has banned e-waste from landfill in Victoria, effective 1 July 2019. E-waste is growing three times faster than general municipal waste in Australia, and it contains both valuable and hazardous materials that can be recovered when they reach the end of their working life.</w:t>
      </w:r>
    </w:p>
    <w:p w14:paraId="3709E3E2" w14:textId="77777777" w:rsidR="0073059F" w:rsidRPr="00B557B4" w:rsidRDefault="0073059F" w:rsidP="0073059F">
      <w:pPr>
        <w:pStyle w:val="ListBullet"/>
        <w:numPr>
          <w:ilvl w:val="0"/>
          <w:numId w:val="152"/>
        </w:numPr>
        <w:ind w:left="340"/>
      </w:pPr>
      <w:r w:rsidRPr="00B557B4">
        <w:t xml:space="preserve">The Waste Management Policy (e-waste) was approved by the Executive Council on 26 June 2018 and gazetted on 28 June 2018. The </w:t>
      </w:r>
      <w:hyperlink r:id="rId133" w:anchor="page=41" w:history="1">
        <w:r w:rsidRPr="005F3BC6">
          <w:rPr>
            <w:rStyle w:val="Hyperlink"/>
          </w:rPr>
          <w:t>Victorian Government Gazette e-waste order</w:t>
        </w:r>
      </w:hyperlink>
      <w:r w:rsidRPr="00B557B4">
        <w:t xml:space="preserve"> can be found on pages 1457 to 1463.</w:t>
      </w:r>
    </w:p>
    <w:p w14:paraId="11782820" w14:textId="0570A926" w:rsidR="0073059F" w:rsidRPr="00B557B4" w:rsidRDefault="0073059F" w:rsidP="0073059F">
      <w:pPr>
        <w:pStyle w:val="ListBullet"/>
        <w:numPr>
          <w:ilvl w:val="0"/>
          <w:numId w:val="152"/>
        </w:numPr>
        <w:ind w:left="340"/>
      </w:pPr>
      <w:r w:rsidRPr="70C0C89D">
        <w:t>E-waste describes any device which requires an electromagnetic current (including anything with a plug, cord or battery) to operate and includes all solar products at the end of their useful life i.e. panels, inverter</w:t>
      </w:r>
      <w:r>
        <w:t>s</w:t>
      </w:r>
      <w:r w:rsidRPr="70C0C89D">
        <w:t xml:space="preserve"> an</w:t>
      </w:r>
      <w:r>
        <w:t>d</w:t>
      </w:r>
      <w:r w:rsidRPr="70C0C89D">
        <w:t xml:space="preserve"> energy storage equipment.</w:t>
      </w:r>
    </w:p>
    <w:p w14:paraId="49A810FE" w14:textId="77777777" w:rsidR="0073059F" w:rsidRPr="00B557B4" w:rsidRDefault="0073059F" w:rsidP="0073059F">
      <w:pPr>
        <w:pStyle w:val="ListBullet"/>
        <w:numPr>
          <w:ilvl w:val="0"/>
          <w:numId w:val="152"/>
        </w:numPr>
        <w:ind w:left="340"/>
      </w:pPr>
      <w:r w:rsidRPr="00B557B4">
        <w:t xml:space="preserve">For more information, see </w:t>
      </w:r>
      <w:hyperlink r:id="rId134" w:history="1">
        <w:r w:rsidRPr="00380882">
          <w:rPr>
            <w:rStyle w:val="Hyperlink"/>
          </w:rPr>
          <w:t>Managing e-waste</w:t>
        </w:r>
      </w:hyperlink>
      <w:r w:rsidRPr="00B557B4">
        <w:t>.</w:t>
      </w:r>
    </w:p>
    <w:p w14:paraId="5085A9CA" w14:textId="3C5ACEF7" w:rsidR="00B557B4" w:rsidRPr="00B557B4" w:rsidRDefault="00B557B4" w:rsidP="00F933E3">
      <w:pPr>
        <w:pStyle w:val="Heading4"/>
      </w:pPr>
      <w:r w:rsidRPr="00B557B4">
        <w:t>Consumer protection through whole-of-system warranty</w:t>
      </w:r>
      <w:bookmarkEnd w:id="156"/>
    </w:p>
    <w:p w14:paraId="32CF789C" w14:textId="05A68FA2" w:rsidR="00B557B4" w:rsidRDefault="00B557B4" w:rsidP="0064207F">
      <w:pPr>
        <w:pStyle w:val="BodyText"/>
      </w:pPr>
      <w:r w:rsidRPr="0075135B">
        <w:rPr>
          <w:b/>
          <w:bCs/>
        </w:rPr>
        <w:t>Mandatory:</w:t>
      </w:r>
      <w:r w:rsidRPr="00B557B4">
        <w:t xml:space="preserve"> </w:t>
      </w:r>
      <w:r w:rsidR="00924871">
        <w:t>H</w:t>
      </w:r>
      <w:r w:rsidRPr="00B557B4">
        <w:t xml:space="preserve">ot water retailers </w:t>
      </w:r>
      <w:r w:rsidR="0082608B">
        <w:t>must</w:t>
      </w:r>
      <w:r w:rsidRPr="00B557B4">
        <w:t xml:space="preserve"> provide a minimum five year whole-of-system warranty for all eligible systems under the Solar Homes </w:t>
      </w:r>
      <w:r w:rsidR="006D3CC0">
        <w:t>P</w:t>
      </w:r>
      <w:r w:rsidRPr="00B557B4">
        <w:t>rogram (including quality of work).</w:t>
      </w:r>
    </w:p>
    <w:p w14:paraId="46AFD004" w14:textId="77777777" w:rsidR="00F013DD" w:rsidRDefault="00F013DD" w:rsidP="00F013DD">
      <w:pPr>
        <w:pStyle w:val="BodyText"/>
      </w:pPr>
      <w:r>
        <w:t>The warranty commencement date is to be the date the system is handed over to the customer.</w:t>
      </w:r>
    </w:p>
    <w:p w14:paraId="61CBFBCC" w14:textId="77777777" w:rsidR="00F013DD" w:rsidRDefault="00F013DD" w:rsidP="00F013DD">
      <w:pPr>
        <w:pStyle w:val="BodyText"/>
      </w:pPr>
      <w:r>
        <w:t>Retailers are responsible for ensuring that products are procured and installed so that product warranties are not voided.</w:t>
      </w:r>
    </w:p>
    <w:p w14:paraId="6987B2D9" w14:textId="77777777" w:rsidR="00F013DD" w:rsidRDefault="00F013DD" w:rsidP="00F013DD">
      <w:pPr>
        <w:pStyle w:val="BodyText"/>
      </w:pPr>
      <w:r>
        <w:t>The customer must not be required to pay upfront nor incur any expenses associated with a successful warranty claim, including:</w:t>
      </w:r>
    </w:p>
    <w:p w14:paraId="15E524B2" w14:textId="6346D8EB" w:rsidR="00F013DD" w:rsidRDefault="00F013DD" w:rsidP="00A1694A">
      <w:pPr>
        <w:pStyle w:val="ListBullet"/>
        <w:numPr>
          <w:ilvl w:val="0"/>
          <w:numId w:val="152"/>
        </w:numPr>
        <w:ind w:left="340"/>
      </w:pPr>
      <w:r>
        <w:t>parts or materials</w:t>
      </w:r>
    </w:p>
    <w:p w14:paraId="12BD8FCB" w14:textId="191E4001" w:rsidR="00F013DD" w:rsidRDefault="00F013DD" w:rsidP="00A1694A">
      <w:pPr>
        <w:pStyle w:val="ListBullet"/>
        <w:numPr>
          <w:ilvl w:val="0"/>
          <w:numId w:val="152"/>
        </w:numPr>
        <w:ind w:left="340"/>
      </w:pPr>
      <w:r>
        <w:t>labour</w:t>
      </w:r>
    </w:p>
    <w:p w14:paraId="0D420B08" w14:textId="09B87A4F" w:rsidR="00F013DD" w:rsidRDefault="00F013DD" w:rsidP="00A1694A">
      <w:pPr>
        <w:pStyle w:val="ListBullet"/>
        <w:numPr>
          <w:ilvl w:val="0"/>
          <w:numId w:val="152"/>
        </w:numPr>
        <w:ind w:left="340"/>
      </w:pPr>
      <w:r>
        <w:t>inspections or tests to investigate, support or prove the claim</w:t>
      </w:r>
    </w:p>
    <w:p w14:paraId="39ADF2CB" w14:textId="07B746FC" w:rsidR="00F013DD" w:rsidRDefault="00F013DD" w:rsidP="00A1694A">
      <w:pPr>
        <w:pStyle w:val="ListBullet"/>
        <w:numPr>
          <w:ilvl w:val="0"/>
          <w:numId w:val="152"/>
        </w:numPr>
        <w:ind w:left="340"/>
      </w:pPr>
      <w:r>
        <w:t>freight, transport, insurances or customs cleara</w:t>
      </w:r>
      <w:r w:rsidR="003F5663">
        <w:t>n</w:t>
      </w:r>
      <w:r>
        <w:t>ces</w:t>
      </w:r>
    </w:p>
    <w:p w14:paraId="61483B1F" w14:textId="4D3346F0" w:rsidR="00F013DD" w:rsidRDefault="00F013DD" w:rsidP="00A1694A">
      <w:pPr>
        <w:pStyle w:val="ListBullet"/>
        <w:numPr>
          <w:ilvl w:val="0"/>
          <w:numId w:val="152"/>
        </w:numPr>
        <w:ind w:left="340"/>
      </w:pPr>
      <w:r>
        <w:t>removal, installation or re-installation</w:t>
      </w:r>
    </w:p>
    <w:p w14:paraId="44D4CD86" w14:textId="75B482F9" w:rsidR="00A1694A" w:rsidRDefault="00A1694A" w:rsidP="00A1694A">
      <w:pPr>
        <w:pStyle w:val="ListBullet"/>
        <w:numPr>
          <w:ilvl w:val="0"/>
          <w:numId w:val="152"/>
        </w:numPr>
        <w:ind w:left="340"/>
      </w:pPr>
      <w:r>
        <w:t>disposal</w:t>
      </w:r>
      <w:r w:rsidR="004357FF">
        <w:t>.</w:t>
      </w:r>
    </w:p>
    <w:p w14:paraId="5C52C46C" w14:textId="61E0DFC3" w:rsidR="00B557B4" w:rsidRDefault="00B557B4" w:rsidP="0064207F">
      <w:pPr>
        <w:pStyle w:val="BodyText"/>
      </w:pPr>
      <w:r w:rsidRPr="70C0C89D">
        <w:lastRenderedPageBreak/>
        <w:t xml:space="preserve">Retailers must also provide the customer with documentation confirming the terms and conditions of the </w:t>
      </w:r>
      <w:r w:rsidR="0030435F" w:rsidRPr="0030435F">
        <w:t>whole-of-system and product warranties</w:t>
      </w:r>
      <w:r w:rsidRPr="70C0C89D">
        <w:t xml:space="preserve">, and who to contact in the event of a </w:t>
      </w:r>
      <w:r w:rsidR="0030435F">
        <w:t xml:space="preserve">system </w:t>
      </w:r>
      <w:r w:rsidR="00A854FE">
        <w:t xml:space="preserve">or </w:t>
      </w:r>
      <w:r w:rsidRPr="70C0C89D">
        <w:t>product failure.</w:t>
      </w:r>
    </w:p>
    <w:p w14:paraId="59C4CF56" w14:textId="77777777" w:rsidR="00CB23FD" w:rsidRDefault="00CB23FD" w:rsidP="00CB23FD">
      <w:pPr>
        <w:pStyle w:val="BodyText"/>
      </w:pPr>
      <w:r>
        <w:t>The system must be serviced as per the product manufacturer’s requirements to maintain the warranty.</w:t>
      </w:r>
    </w:p>
    <w:p w14:paraId="30B75F8B" w14:textId="4331163F" w:rsidR="00CB23FD" w:rsidRPr="00B557B4" w:rsidRDefault="00CB23FD" w:rsidP="00CB23FD">
      <w:pPr>
        <w:pStyle w:val="BodyText"/>
      </w:pPr>
      <w:r>
        <w:t xml:space="preserve">This warranty is in addition to any customer guarantees that apply automatically under the </w:t>
      </w:r>
      <w:hyperlink r:id="rId135" w:history="1">
        <w:r w:rsidRPr="00EB658A">
          <w:rPr>
            <w:rStyle w:val="Hyperlink"/>
          </w:rPr>
          <w:t>Australian Consumer Law</w:t>
        </w:r>
      </w:hyperlink>
      <w:r>
        <w:t>.</w:t>
      </w:r>
    </w:p>
    <w:p w14:paraId="6E465593" w14:textId="77777777" w:rsidR="00B557B4" w:rsidRPr="0075135B" w:rsidRDefault="00B557B4" w:rsidP="0064207F">
      <w:pPr>
        <w:pStyle w:val="BodyText"/>
        <w:rPr>
          <w:b/>
          <w:bCs/>
        </w:rPr>
      </w:pPr>
      <w:r w:rsidRPr="0075135B">
        <w:rPr>
          <w:b/>
          <w:bCs/>
        </w:rPr>
        <w:t>Why:</w:t>
      </w:r>
    </w:p>
    <w:p w14:paraId="4EC2CD48" w14:textId="7AFE5F93" w:rsidR="00CB23FD" w:rsidRPr="00B557B4" w:rsidRDefault="00B557B4" w:rsidP="0064393B">
      <w:pPr>
        <w:pStyle w:val="ListBullet"/>
        <w:numPr>
          <w:ilvl w:val="0"/>
          <w:numId w:val="152"/>
        </w:numPr>
        <w:ind w:left="340"/>
      </w:pPr>
      <w:r w:rsidRPr="00B557B4">
        <w:t>Solar Victoria is aiming to improve program controls to protect consumers and meet compliance requirements.</w:t>
      </w:r>
    </w:p>
    <w:p w14:paraId="000C564B" w14:textId="3CAD8FD8" w:rsidR="00DF4589" w:rsidRDefault="00DF4589" w:rsidP="00DF4589">
      <w:pPr>
        <w:pStyle w:val="ListBullet"/>
        <w:numPr>
          <w:ilvl w:val="0"/>
          <w:numId w:val="152"/>
        </w:numPr>
        <w:ind w:left="340"/>
      </w:pPr>
      <w:r>
        <w:t xml:space="preserve">This supports the </w:t>
      </w:r>
      <w:hyperlink r:id="rId136" w:history="1">
        <w:r w:rsidRPr="006B7CB9">
          <w:rPr>
            <w:rStyle w:val="Hyperlink"/>
          </w:rPr>
          <w:t>Terms and Conditions for retailers</w:t>
        </w:r>
      </w:hyperlink>
      <w:r>
        <w:t xml:space="preserve"> to participate in Solar Victoria programs.</w:t>
      </w:r>
    </w:p>
    <w:p w14:paraId="74573131" w14:textId="07E0507B" w:rsidR="00DF4589" w:rsidRPr="00B557B4" w:rsidRDefault="00DF4589" w:rsidP="00DF4589">
      <w:pPr>
        <w:pStyle w:val="ListBullet"/>
        <w:numPr>
          <w:ilvl w:val="0"/>
          <w:numId w:val="152"/>
        </w:numPr>
        <w:ind w:left="340"/>
      </w:pPr>
      <w:r>
        <w:t>For more information on consumer guarantees and warranties</w:t>
      </w:r>
      <w:r w:rsidR="006B7CB9">
        <w:t xml:space="preserve">, see the </w:t>
      </w:r>
      <w:hyperlink r:id="rId137" w:history="1">
        <w:r w:rsidRPr="00563FC7">
          <w:rPr>
            <w:rStyle w:val="Hyperlink"/>
          </w:rPr>
          <w:t xml:space="preserve">Consumer Affairs Victoria </w:t>
        </w:r>
        <w:r w:rsidR="006B7CB9" w:rsidRPr="00563FC7">
          <w:rPr>
            <w:rStyle w:val="Hyperlink"/>
          </w:rPr>
          <w:t>website</w:t>
        </w:r>
      </w:hyperlink>
      <w:r w:rsidR="006B7CB9">
        <w:t>.</w:t>
      </w:r>
    </w:p>
    <w:p w14:paraId="2F8E4AE3" w14:textId="65095FCB" w:rsidR="00457DFB" w:rsidRDefault="00457DFB">
      <w:r>
        <w:br w:type="page"/>
      </w:r>
    </w:p>
    <w:p w14:paraId="3F043230" w14:textId="02C2B72C" w:rsidR="00B557B4" w:rsidRPr="00B557B4" w:rsidRDefault="00AB2FFB" w:rsidP="006C0310">
      <w:pPr>
        <w:pStyle w:val="Heading3"/>
        <w:numPr>
          <w:ilvl w:val="0"/>
          <w:numId w:val="0"/>
        </w:numPr>
      </w:pPr>
      <w:bookmarkStart w:id="157" w:name="_Toc225771254"/>
      <w:r>
        <w:lastRenderedPageBreak/>
        <w:t>4</w:t>
      </w:r>
      <w:r w:rsidR="00B557B4" w:rsidRPr="00B557B4">
        <w:t>.1.2 Hot water retailers – recommendations for retail business</w:t>
      </w:r>
      <w:bookmarkEnd w:id="157"/>
    </w:p>
    <w:p w14:paraId="4D9332CC" w14:textId="77777777" w:rsidR="00F02481" w:rsidRPr="00B557B4" w:rsidRDefault="00F02481" w:rsidP="00F02481">
      <w:pPr>
        <w:pStyle w:val="Heading4"/>
      </w:pPr>
      <w:bookmarkStart w:id="158" w:name="_Toc189596347"/>
      <w:r w:rsidRPr="70C0C89D">
        <w:t>Main business location listed as ‘Victoria’</w:t>
      </w:r>
    </w:p>
    <w:p w14:paraId="2310A96F" w14:textId="59D79E6B" w:rsidR="00F02481" w:rsidRPr="00B557B4" w:rsidRDefault="00F02481" w:rsidP="00F02481">
      <w:pPr>
        <w:pStyle w:val="BodyText"/>
      </w:pPr>
      <w:r w:rsidRPr="70C0C89D">
        <w:rPr>
          <w:b/>
          <w:bCs/>
        </w:rPr>
        <w:t>Recommended:</w:t>
      </w:r>
      <w:r w:rsidRPr="70C0C89D">
        <w:t xml:space="preserve"> </w:t>
      </w:r>
      <w:r>
        <w:t>The m</w:t>
      </w:r>
      <w:r w:rsidRPr="70C0C89D">
        <w:t xml:space="preserve">ain business location </w:t>
      </w:r>
      <w:r>
        <w:t xml:space="preserve">of the hot water retailer should be </w:t>
      </w:r>
      <w:r w:rsidRPr="70C0C89D">
        <w:t>listed as “Victoria” according to the Australian Government’s Australian Business Register.</w:t>
      </w:r>
    </w:p>
    <w:p w14:paraId="5140BB53" w14:textId="77777777" w:rsidR="00F02481" w:rsidRPr="00F933E3" w:rsidRDefault="00F02481" w:rsidP="00F02481">
      <w:pPr>
        <w:pStyle w:val="BodyText"/>
        <w:rPr>
          <w:b/>
          <w:bCs/>
        </w:rPr>
      </w:pPr>
      <w:r w:rsidRPr="00F933E3">
        <w:rPr>
          <w:b/>
          <w:bCs/>
        </w:rPr>
        <w:t>Why:</w:t>
      </w:r>
    </w:p>
    <w:p w14:paraId="3B5F3B3D" w14:textId="5976C78C" w:rsidR="00F02481" w:rsidRPr="00B557B4" w:rsidRDefault="00F02481" w:rsidP="00F02481">
      <w:pPr>
        <w:pStyle w:val="ListBullet"/>
        <w:numPr>
          <w:ilvl w:val="0"/>
          <w:numId w:val="152"/>
        </w:numPr>
        <w:ind w:left="340"/>
      </w:pPr>
      <w:r w:rsidRPr="70C0C89D">
        <w:t xml:space="preserve">A key element of the Solar Homes </w:t>
      </w:r>
      <w:r>
        <w:t>P</w:t>
      </w:r>
      <w:r w:rsidRPr="70C0C89D">
        <w:t>rogram concerns driving job creation with strong local content and industry development to build local supply chains. Prioritising businesses with a main business location of Victoria contributes to achieving this.</w:t>
      </w:r>
    </w:p>
    <w:p w14:paraId="2670155C" w14:textId="77777777" w:rsidR="00F02481" w:rsidRPr="00B557B4" w:rsidRDefault="00F02481" w:rsidP="00F02481">
      <w:pPr>
        <w:pStyle w:val="Heading4"/>
      </w:pPr>
      <w:r w:rsidRPr="00B557B4">
        <w:t>Completion of accredited safety training course</w:t>
      </w:r>
    </w:p>
    <w:p w14:paraId="34F0428A" w14:textId="376E98CC" w:rsidR="00F02481" w:rsidRPr="00B557B4" w:rsidRDefault="00F02481" w:rsidP="00F02481">
      <w:pPr>
        <w:pStyle w:val="BodyText"/>
      </w:pPr>
      <w:r w:rsidRPr="006C0310">
        <w:rPr>
          <w:b/>
          <w:bCs/>
        </w:rPr>
        <w:t>Recommended:</w:t>
      </w:r>
      <w:r w:rsidRPr="00B557B4">
        <w:t xml:space="preserve"> </w:t>
      </w:r>
      <w:r>
        <w:t>Hot water retailers should confirm all their w</w:t>
      </w:r>
      <w:r w:rsidRPr="00B557B4">
        <w:t xml:space="preserve">orkers engaged to install solar </w:t>
      </w:r>
      <w:r w:rsidR="001110DF">
        <w:t xml:space="preserve">hot water </w:t>
      </w:r>
      <w:r w:rsidR="00176557">
        <w:t>systems</w:t>
      </w:r>
      <w:r w:rsidRPr="00B557B4">
        <w:t xml:space="preserve"> have attained </w:t>
      </w:r>
      <w:r w:rsidRPr="005A6510">
        <w:rPr>
          <w:i/>
          <w:iCs/>
        </w:rPr>
        <w:t xml:space="preserve">22657VIC </w:t>
      </w:r>
      <w:r w:rsidRPr="00926389">
        <w:rPr>
          <w:i/>
        </w:rPr>
        <w:t>Working Safely on Rooftop Renewable Energy Systems</w:t>
      </w:r>
      <w:r w:rsidRPr="00B557B4">
        <w:t xml:space="preserve"> (previously obtained </w:t>
      </w:r>
      <w:r w:rsidRPr="005A6510">
        <w:rPr>
          <w:i/>
          <w:iCs/>
        </w:rPr>
        <w:t xml:space="preserve">22515VIC </w:t>
      </w:r>
      <w:r w:rsidRPr="00926389">
        <w:rPr>
          <w:i/>
        </w:rPr>
        <w:t>Course in Working Safely in the Solar Industry</w:t>
      </w:r>
      <w:r w:rsidRPr="00B557B4">
        <w:t xml:space="preserve"> is still valid).</w:t>
      </w:r>
    </w:p>
    <w:p w14:paraId="003572FE" w14:textId="77777777" w:rsidR="00F02481" w:rsidRPr="00B557B4" w:rsidRDefault="00F02481" w:rsidP="00F02481">
      <w:pPr>
        <w:pStyle w:val="BodyText"/>
      </w:pPr>
      <w:r w:rsidRPr="00B557B4">
        <w:t xml:space="preserve">See </w:t>
      </w:r>
      <w:hyperlink r:id="rId138" w:history="1">
        <w:r w:rsidRPr="005F0767">
          <w:rPr>
            <w:rStyle w:val="Hyperlink"/>
          </w:rPr>
          <w:t>Work safely in the solar industry</w:t>
        </w:r>
      </w:hyperlink>
      <w:r w:rsidRPr="00B557B4">
        <w:t>.</w:t>
      </w:r>
    </w:p>
    <w:p w14:paraId="1D8918FF" w14:textId="77777777" w:rsidR="00F02481" w:rsidRPr="006C0310" w:rsidRDefault="00F02481" w:rsidP="00F02481">
      <w:pPr>
        <w:pStyle w:val="BodyText"/>
        <w:rPr>
          <w:b/>
          <w:bCs/>
        </w:rPr>
      </w:pPr>
      <w:r w:rsidRPr="006C0310">
        <w:rPr>
          <w:b/>
          <w:bCs/>
        </w:rPr>
        <w:t>Why:</w:t>
      </w:r>
    </w:p>
    <w:p w14:paraId="2F90B43F" w14:textId="66950AFD" w:rsidR="00F02481" w:rsidRPr="00B557B4" w:rsidRDefault="00F02481" w:rsidP="00F02481">
      <w:pPr>
        <w:pStyle w:val="ListBullet"/>
        <w:numPr>
          <w:ilvl w:val="0"/>
          <w:numId w:val="152"/>
        </w:numPr>
        <w:ind w:left="340"/>
      </w:pPr>
      <w:r>
        <w:t>R</w:t>
      </w:r>
      <w:r w:rsidRPr="00B557B4">
        <w:t>etailers have a responsibility to ensure workers are appropriately trained to perform high-risk work.</w:t>
      </w:r>
    </w:p>
    <w:p w14:paraId="5D5FB34B" w14:textId="77777777" w:rsidR="00F02481" w:rsidRPr="00B557B4" w:rsidRDefault="00F02481" w:rsidP="00F02481">
      <w:pPr>
        <w:pStyle w:val="ListBullet"/>
        <w:numPr>
          <w:ilvl w:val="0"/>
          <w:numId w:val="152"/>
        </w:numPr>
        <w:ind w:left="340"/>
      </w:pPr>
      <w:r w:rsidRPr="00926389">
        <w:rPr>
          <w:i/>
        </w:rPr>
        <w:t>Working Safely on Rooftop Renewable Energy Systems</w:t>
      </w:r>
      <w:r w:rsidRPr="7DBC9956">
        <w:t xml:space="preserve"> is an accredited training program and provides vocational outcomes for persons wishing to gain the skills and knowledge required for the safe installation of solar </w:t>
      </w:r>
      <w:r>
        <w:t xml:space="preserve">PV </w:t>
      </w:r>
      <w:r w:rsidRPr="7DBC9956">
        <w:t>systems.</w:t>
      </w:r>
    </w:p>
    <w:p w14:paraId="3B6E3F5B" w14:textId="1F3800AF" w:rsidR="00F02481" w:rsidRPr="00B557B4" w:rsidRDefault="00F02481" w:rsidP="00F02481">
      <w:pPr>
        <w:pStyle w:val="ListBullet"/>
        <w:numPr>
          <w:ilvl w:val="0"/>
          <w:numId w:val="152"/>
        </w:numPr>
        <w:ind w:left="340"/>
      </w:pPr>
      <w:r w:rsidRPr="00B557B4">
        <w:t xml:space="preserve">Training content includes </w:t>
      </w:r>
      <w:r w:rsidRPr="005A6510">
        <w:rPr>
          <w:i/>
          <w:iCs/>
        </w:rPr>
        <w:t>VU23631</w:t>
      </w:r>
      <w:r w:rsidRPr="005A6510">
        <w:rPr>
          <w:i/>
        </w:rPr>
        <w:t xml:space="preserve"> </w:t>
      </w:r>
      <w:r w:rsidRPr="00926389">
        <w:rPr>
          <w:i/>
        </w:rPr>
        <w:t>Work safely on roofs with renewable energy systems</w:t>
      </w:r>
      <w:r w:rsidRPr="00B557B4">
        <w:t xml:space="preserve"> (a training unit developed and customised for the solar industry), White Card/construction induction training, first aid and working at heights.</w:t>
      </w:r>
    </w:p>
    <w:p w14:paraId="31EF0A46" w14:textId="29FBF8E7" w:rsidR="00F02481" w:rsidRPr="00B557B4" w:rsidRDefault="00906203" w:rsidP="00F02481">
      <w:pPr>
        <w:pStyle w:val="Heading4"/>
      </w:pPr>
      <w:bookmarkStart w:id="159" w:name="_Toc189596352"/>
      <w:r>
        <w:br w:type="column"/>
      </w:r>
      <w:r w:rsidR="00F02481" w:rsidRPr="00B557B4">
        <w:t>Completion of accredited safety training unit</w:t>
      </w:r>
      <w:bookmarkEnd w:id="159"/>
      <w:r w:rsidR="00F02481">
        <w:t xml:space="preserve"> (working at heights)</w:t>
      </w:r>
    </w:p>
    <w:p w14:paraId="3A69E3EA" w14:textId="0AA406CD" w:rsidR="00F02481" w:rsidRPr="00B557B4" w:rsidRDefault="00F02481" w:rsidP="00F02481">
      <w:pPr>
        <w:pStyle w:val="BodyText"/>
      </w:pPr>
      <w:r w:rsidRPr="70C0C89D">
        <w:rPr>
          <w:b/>
          <w:bCs/>
        </w:rPr>
        <w:t>Recommended:</w:t>
      </w:r>
      <w:r w:rsidRPr="70C0C89D">
        <w:t xml:space="preserve"> </w:t>
      </w:r>
      <w:r>
        <w:t>Hot water retailers should confirm all their</w:t>
      </w:r>
      <w:r w:rsidRPr="70C0C89D">
        <w:t xml:space="preserve"> workers engaged to install hot water systems have attained, </w:t>
      </w:r>
      <w:r w:rsidRPr="005A6510">
        <w:rPr>
          <w:i/>
          <w:iCs/>
        </w:rPr>
        <w:t>CPCCCM2012</w:t>
      </w:r>
      <w:r w:rsidRPr="70C0C89D">
        <w:t xml:space="preserve"> (or </w:t>
      </w:r>
      <w:r w:rsidRPr="005A6510">
        <w:rPr>
          <w:i/>
          <w:iCs/>
        </w:rPr>
        <w:t>RIIWHS204</w:t>
      </w:r>
      <w:r w:rsidRPr="70C0C89D">
        <w:t xml:space="preserve">) </w:t>
      </w:r>
      <w:r w:rsidRPr="00F16CBD">
        <w:rPr>
          <w:i/>
        </w:rPr>
        <w:t>Work Safely at Heights</w:t>
      </w:r>
      <w:r w:rsidRPr="70C0C89D">
        <w:t xml:space="preserve"> accredited unit of competency. </w:t>
      </w:r>
    </w:p>
    <w:p w14:paraId="0B59629A" w14:textId="77777777" w:rsidR="00F02481" w:rsidRPr="00B557B4" w:rsidRDefault="00F02481" w:rsidP="00F02481">
      <w:pPr>
        <w:pStyle w:val="BodyText"/>
      </w:pPr>
      <w:r w:rsidRPr="00B557B4">
        <w:t xml:space="preserve">See </w:t>
      </w:r>
      <w:hyperlink r:id="rId139" w:history="1">
        <w:r w:rsidRPr="00494582">
          <w:rPr>
            <w:rStyle w:val="Hyperlink"/>
          </w:rPr>
          <w:t>Work safely in the solar industry</w:t>
        </w:r>
      </w:hyperlink>
      <w:r w:rsidRPr="00B557B4">
        <w:t>.</w:t>
      </w:r>
    </w:p>
    <w:p w14:paraId="7F285235" w14:textId="4F70AFDF" w:rsidR="00F02481" w:rsidRPr="006C0310" w:rsidRDefault="00F02481" w:rsidP="00F02481">
      <w:pPr>
        <w:pStyle w:val="BodyText"/>
        <w:rPr>
          <w:b/>
          <w:bCs/>
        </w:rPr>
      </w:pPr>
      <w:r w:rsidRPr="006C0310">
        <w:rPr>
          <w:b/>
          <w:bCs/>
        </w:rPr>
        <w:t>Why:</w:t>
      </w:r>
    </w:p>
    <w:p w14:paraId="48E6B829" w14:textId="51A5996C" w:rsidR="00F02481" w:rsidRPr="00B557B4" w:rsidRDefault="00F02481" w:rsidP="00F02481">
      <w:pPr>
        <w:pStyle w:val="ListBullet"/>
        <w:numPr>
          <w:ilvl w:val="0"/>
          <w:numId w:val="152"/>
        </w:numPr>
        <w:ind w:left="340"/>
      </w:pPr>
      <w:r>
        <w:t>R</w:t>
      </w:r>
      <w:r w:rsidRPr="70C0C89D">
        <w:t>etailers are responsible for ensuring workers are appropriately trained to perform high-risk work.</w:t>
      </w:r>
    </w:p>
    <w:p w14:paraId="5633CEF1" w14:textId="02F9B382" w:rsidR="00F02481" w:rsidRPr="00B557B4" w:rsidRDefault="00F02481" w:rsidP="00F02481">
      <w:pPr>
        <w:pStyle w:val="ListBullet"/>
        <w:numPr>
          <w:ilvl w:val="0"/>
          <w:numId w:val="152"/>
        </w:numPr>
        <w:ind w:left="340"/>
      </w:pPr>
      <w:r w:rsidRPr="7DBC9956">
        <w:t xml:space="preserve">This training sets out the requirements to work safely on construction sites where the work activity involves </w:t>
      </w:r>
      <w:r w:rsidR="00A8034F">
        <w:t>a r</w:t>
      </w:r>
      <w:r w:rsidR="000D2E0A">
        <w:t>i</w:t>
      </w:r>
      <w:r w:rsidR="00A8034F">
        <w:t>sk of a person falling more than 2 m</w:t>
      </w:r>
      <w:r w:rsidR="00440AB2">
        <w:t xml:space="preserve">etres </w:t>
      </w:r>
      <w:r w:rsidRPr="7DBC9956">
        <w:t>and where fall protection measures are required.</w:t>
      </w:r>
    </w:p>
    <w:p w14:paraId="1C96C96C" w14:textId="58FBB1DA" w:rsidR="00F02481" w:rsidRPr="00B557B4" w:rsidRDefault="00F02481" w:rsidP="00F02481">
      <w:pPr>
        <w:pStyle w:val="ListBullet"/>
        <w:numPr>
          <w:ilvl w:val="0"/>
          <w:numId w:val="152"/>
        </w:numPr>
        <w:ind w:left="340"/>
      </w:pPr>
      <w:r w:rsidRPr="7DBC9956">
        <w:t xml:space="preserve">Completion of </w:t>
      </w:r>
      <w:r w:rsidRPr="00F16CBD">
        <w:rPr>
          <w:i/>
        </w:rPr>
        <w:t>Work Safely at Heights</w:t>
      </w:r>
      <w:r w:rsidRPr="7DBC9956">
        <w:t xml:space="preserve"> training is a work health and safety risk control measure.</w:t>
      </w:r>
    </w:p>
    <w:p w14:paraId="71320F61" w14:textId="51700284" w:rsidR="00135725" w:rsidRPr="007913EA" w:rsidRDefault="00135725" w:rsidP="00135725">
      <w:pPr>
        <w:pStyle w:val="Heading4"/>
      </w:pPr>
      <w:r w:rsidRPr="00AE222B">
        <w:t>Completion of systems thinking training</w:t>
      </w:r>
    </w:p>
    <w:p w14:paraId="28850236" w14:textId="3FD7D9BF" w:rsidR="00135725" w:rsidRPr="007913EA" w:rsidRDefault="00135725" w:rsidP="00135725">
      <w:pPr>
        <w:pStyle w:val="BodyText"/>
      </w:pPr>
      <w:r w:rsidRPr="70C0C89D">
        <w:rPr>
          <w:b/>
          <w:bCs/>
        </w:rPr>
        <w:t>Recommended:</w:t>
      </w:r>
      <w:r w:rsidRPr="70C0C89D">
        <w:t xml:space="preserve"> </w:t>
      </w:r>
      <w:r>
        <w:t>H</w:t>
      </w:r>
      <w:r w:rsidRPr="00091FB7">
        <w:t>o</w:t>
      </w:r>
      <w:r>
        <w:t xml:space="preserve">t </w:t>
      </w:r>
      <w:r w:rsidRPr="00091FB7">
        <w:t>water retailers should complete training pertaining to whole-of-system design and/or systems thinking.</w:t>
      </w:r>
    </w:p>
    <w:p w14:paraId="11B2A2C5" w14:textId="77777777" w:rsidR="00135725" w:rsidRPr="0053574B" w:rsidRDefault="00135725" w:rsidP="00135725">
      <w:pPr>
        <w:pStyle w:val="BodyText"/>
        <w:rPr>
          <w:b/>
          <w:bCs/>
        </w:rPr>
      </w:pPr>
      <w:r w:rsidRPr="0053574B">
        <w:rPr>
          <w:b/>
          <w:bCs/>
        </w:rPr>
        <w:t>Why:</w:t>
      </w:r>
    </w:p>
    <w:p w14:paraId="0D1B082E" w14:textId="77777777" w:rsidR="00135725" w:rsidRPr="002A4027" w:rsidRDefault="00135725" w:rsidP="00135725">
      <w:pPr>
        <w:pStyle w:val="ListBullet"/>
        <w:numPr>
          <w:ilvl w:val="0"/>
          <w:numId w:val="152"/>
        </w:numPr>
        <w:ind w:left="340"/>
      </w:pPr>
      <w:r w:rsidRPr="002A4027">
        <w:t>Systems and products are becoming more complex and integrated, and so retailers and installers are required to undertake more upfront design work.</w:t>
      </w:r>
    </w:p>
    <w:p w14:paraId="6115916B" w14:textId="77777777" w:rsidR="00135725" w:rsidRDefault="00135725" w:rsidP="00135725">
      <w:pPr>
        <w:pStyle w:val="ListBullet"/>
        <w:numPr>
          <w:ilvl w:val="0"/>
          <w:numId w:val="152"/>
        </w:numPr>
        <w:ind w:left="340"/>
      </w:pPr>
      <w:r w:rsidRPr="00051DD2">
        <w:t>This supports holistic thinking and futureproofing when designing and installing energy solutions as customers continue to electrify their homes.</w:t>
      </w:r>
    </w:p>
    <w:p w14:paraId="357D5AE5" w14:textId="366900A6" w:rsidR="00480415" w:rsidRPr="00B557B4" w:rsidRDefault="00906203" w:rsidP="00480415">
      <w:pPr>
        <w:pStyle w:val="Heading4"/>
      </w:pPr>
      <w:r>
        <w:br w:type="column"/>
      </w:r>
      <w:r w:rsidR="008F3E52">
        <w:lastRenderedPageBreak/>
        <w:t>Fit-for-purpose enquiry</w:t>
      </w:r>
    </w:p>
    <w:p w14:paraId="2514C80D" w14:textId="2F7F15DD" w:rsidR="00480415" w:rsidRDefault="00480415" w:rsidP="00480415">
      <w:pPr>
        <w:pStyle w:val="BodyText"/>
      </w:pPr>
      <w:r w:rsidRPr="00D76F64">
        <w:rPr>
          <w:b/>
          <w:bCs/>
        </w:rPr>
        <w:t>Recommended:</w:t>
      </w:r>
      <w:r w:rsidRPr="00B557B4">
        <w:t xml:space="preserve"> </w:t>
      </w:r>
      <w:r>
        <w:t xml:space="preserve">Hot water retailers should </w:t>
      </w:r>
      <w:r w:rsidR="003531E7">
        <w:t xml:space="preserve">ensure hot water systems are offered, </w:t>
      </w:r>
      <w:r>
        <w:t xml:space="preserve">designed and installed </w:t>
      </w:r>
      <w:r w:rsidR="003531E7">
        <w:t>as fit-</w:t>
      </w:r>
      <w:r w:rsidR="00D46D98">
        <w:t xml:space="preserve">for-purpose in light of a </w:t>
      </w:r>
      <w:r>
        <w:t>customer</w:t>
      </w:r>
      <w:r w:rsidR="00D46D98">
        <w:t>’s circumstances, needs and expectations</w:t>
      </w:r>
      <w:r w:rsidR="00A61D46">
        <w:t xml:space="preserve"> and </w:t>
      </w:r>
      <w:r>
        <w:t>having regard to matters such as:</w:t>
      </w:r>
    </w:p>
    <w:p w14:paraId="294B71CB" w14:textId="77777777" w:rsidR="00480415" w:rsidRDefault="00480415" w:rsidP="00480415">
      <w:pPr>
        <w:pStyle w:val="ListBullet"/>
        <w:numPr>
          <w:ilvl w:val="0"/>
          <w:numId w:val="152"/>
        </w:numPr>
        <w:ind w:left="340"/>
      </w:pPr>
      <w:r>
        <w:t>hot water consumption profile</w:t>
      </w:r>
    </w:p>
    <w:p w14:paraId="4E592EC5" w14:textId="77777777" w:rsidR="00480415" w:rsidRDefault="00480415" w:rsidP="00480415">
      <w:pPr>
        <w:pStyle w:val="ListBullet"/>
        <w:numPr>
          <w:ilvl w:val="0"/>
          <w:numId w:val="152"/>
        </w:numPr>
        <w:ind w:left="340"/>
      </w:pPr>
      <w:r>
        <w:t>maximising self-consumption of solar generation</w:t>
      </w:r>
    </w:p>
    <w:p w14:paraId="4E6413FB" w14:textId="27EEFE89" w:rsidR="00480415" w:rsidRDefault="00A364CC" w:rsidP="00480415">
      <w:pPr>
        <w:pStyle w:val="ListBullet"/>
        <w:numPr>
          <w:ilvl w:val="0"/>
          <w:numId w:val="152"/>
        </w:numPr>
        <w:ind w:left="340"/>
      </w:pPr>
      <w:r>
        <w:t xml:space="preserve">future-proofing </w:t>
      </w:r>
      <w:r w:rsidR="00480415">
        <w:t>potential changes</w:t>
      </w:r>
      <w:r>
        <w:t xml:space="preserve"> </w:t>
      </w:r>
      <w:r w:rsidR="00480415">
        <w:t>to occupancy and household needs over time.</w:t>
      </w:r>
    </w:p>
    <w:p w14:paraId="705F6AE8" w14:textId="77777777" w:rsidR="00480415" w:rsidRPr="00755F88" w:rsidRDefault="00480415" w:rsidP="00480415">
      <w:pPr>
        <w:pStyle w:val="BodyText"/>
      </w:pPr>
      <w:r w:rsidRPr="00D76F64">
        <w:rPr>
          <w:b/>
          <w:bCs/>
        </w:rPr>
        <w:t>Why:</w:t>
      </w:r>
    </w:p>
    <w:p w14:paraId="1795479C" w14:textId="77777777" w:rsidR="00480415" w:rsidRDefault="00480415" w:rsidP="00480415">
      <w:pPr>
        <w:pStyle w:val="ListBullet"/>
        <w:numPr>
          <w:ilvl w:val="0"/>
          <w:numId w:val="152"/>
        </w:numPr>
        <w:ind w:left="340"/>
      </w:pPr>
      <w:r>
        <w:t>Undersized units are generally less expensive upfront but need to run for longer periods to recharge the tank with hot water and may not be able to deliver hot water at the desired temperature when it is required.</w:t>
      </w:r>
    </w:p>
    <w:p w14:paraId="54E8F2ED" w14:textId="77777777" w:rsidR="00480415" w:rsidRDefault="00480415" w:rsidP="00480415">
      <w:pPr>
        <w:pStyle w:val="ListBullet"/>
        <w:numPr>
          <w:ilvl w:val="0"/>
          <w:numId w:val="152"/>
        </w:numPr>
        <w:ind w:left="340"/>
      </w:pPr>
      <w:r>
        <w:t>Oversized units are generally more expensive upfront, less energy efficient, and switch on and off too often (‘short cycling’) which may result in excessive wear and tear.</w:t>
      </w:r>
    </w:p>
    <w:p w14:paraId="07BC6457" w14:textId="77777777" w:rsidR="00480415" w:rsidRDefault="00480415" w:rsidP="00480415">
      <w:pPr>
        <w:pStyle w:val="ListBullet"/>
        <w:numPr>
          <w:ilvl w:val="0"/>
          <w:numId w:val="152"/>
        </w:numPr>
        <w:ind w:left="340"/>
      </w:pPr>
      <w:r>
        <w:t>Where a customer is seeking to maximise self-consumption of solar generation, the unit will need to be sized for winter conditions (daylight hours, minimum air temperatures, etc.) in Victoria.</w:t>
      </w:r>
    </w:p>
    <w:p w14:paraId="616202D8" w14:textId="77777777" w:rsidR="00480415" w:rsidRDefault="00480415" w:rsidP="00480415">
      <w:pPr>
        <w:pStyle w:val="ListBullet"/>
        <w:numPr>
          <w:ilvl w:val="0"/>
          <w:numId w:val="152"/>
        </w:numPr>
        <w:ind w:left="340"/>
      </w:pPr>
      <w:r>
        <w:t xml:space="preserve">Hot </w:t>
      </w:r>
      <w:r w:rsidRPr="004839E8">
        <w:t>water consumption profiles can differ significantly from customer-to-customer, for example differences in delivered volume and temperature throughout the day, and seasonal requirements.</w:t>
      </w:r>
    </w:p>
    <w:p w14:paraId="1F063222" w14:textId="70379D02" w:rsidR="00B557B4" w:rsidRPr="00B557B4" w:rsidRDefault="00B557B4" w:rsidP="006C0310">
      <w:pPr>
        <w:pStyle w:val="Heading4"/>
      </w:pPr>
      <w:r w:rsidRPr="00B557B4">
        <w:t>Hot water tank sizing requirement</w:t>
      </w:r>
      <w:bookmarkEnd w:id="158"/>
    </w:p>
    <w:p w14:paraId="4BBDFBE5" w14:textId="77777777" w:rsidR="00B557B4" w:rsidRDefault="00B557B4" w:rsidP="0064207F">
      <w:pPr>
        <w:pStyle w:val="BodyText"/>
      </w:pPr>
      <w:r w:rsidRPr="006C0310">
        <w:rPr>
          <w:b/>
          <w:bCs/>
        </w:rPr>
        <w:t>Recommended:</w:t>
      </w:r>
      <w:r w:rsidRPr="00B557B4">
        <w:t xml:space="preserve"> Hot water storage tanks should be sized in line with the following size guide:</w:t>
      </w:r>
    </w:p>
    <w:tbl>
      <w:tblPr>
        <w:tblStyle w:val="TableGrid"/>
        <w:tblW w:w="5000" w:type="pct"/>
        <w:tblLook w:val="00A0" w:firstRow="1" w:lastRow="0" w:firstColumn="1" w:lastColumn="0" w:noHBand="0" w:noVBand="0"/>
      </w:tblPr>
      <w:tblGrid>
        <w:gridCol w:w="1465"/>
        <w:gridCol w:w="1467"/>
        <w:gridCol w:w="1660"/>
      </w:tblGrid>
      <w:tr w:rsidR="002F2179" w:rsidRPr="004774EC" w14:paraId="601E0F91" w14:textId="77777777" w:rsidTr="002F2179">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5000" w:type="pct"/>
            <w:gridSpan w:val="3"/>
          </w:tcPr>
          <w:p w14:paraId="442F27FE" w14:textId="358D7C0C" w:rsidR="002F2179" w:rsidRPr="008C06B8" w:rsidRDefault="002F2179" w:rsidP="002F2179">
            <w:pPr>
              <w:pStyle w:val="BodyText"/>
            </w:pPr>
            <w:r w:rsidRPr="002F2179">
              <w:rPr>
                <w:b/>
              </w:rPr>
              <w:t>Recommended tank size for hot water heaters</w:t>
            </w:r>
          </w:p>
        </w:tc>
      </w:tr>
      <w:tr w:rsidR="001D4D00" w:rsidRPr="004774EC" w14:paraId="661E5558" w14:textId="77777777" w:rsidTr="002F2179">
        <w:tc>
          <w:tcPr>
            <w:cnfStyle w:val="001000000000" w:firstRow="0" w:lastRow="0" w:firstColumn="1" w:lastColumn="0" w:oddVBand="0" w:evenVBand="0" w:oddHBand="0" w:evenHBand="0" w:firstRowFirstColumn="0" w:firstRowLastColumn="0" w:lastRowFirstColumn="0" w:lastRowLastColumn="0"/>
            <w:tcW w:w="1595" w:type="pct"/>
          </w:tcPr>
          <w:p w14:paraId="0F286E21" w14:textId="5D026C3A" w:rsidR="00F15952" w:rsidRPr="002F2179" w:rsidRDefault="002F2179">
            <w:pPr>
              <w:pStyle w:val="TableHeadingLeft"/>
            </w:pPr>
            <w:r w:rsidRPr="002F2179">
              <w:t>Number of bedrooms</w:t>
            </w:r>
          </w:p>
        </w:tc>
        <w:tc>
          <w:tcPr>
            <w:cnfStyle w:val="000010000000" w:firstRow="0" w:lastRow="0" w:firstColumn="0" w:lastColumn="0" w:oddVBand="1" w:evenVBand="0" w:oddHBand="0" w:evenHBand="0" w:firstRowFirstColumn="0" w:firstRowLastColumn="0" w:lastRowFirstColumn="0" w:lastRowLastColumn="0"/>
            <w:tcW w:w="1597" w:type="pct"/>
          </w:tcPr>
          <w:p w14:paraId="1D15AB34" w14:textId="23B956C1" w:rsidR="00F15952" w:rsidRPr="002F2179" w:rsidRDefault="002F2179">
            <w:pPr>
              <w:pStyle w:val="TableHeadingLeft"/>
            </w:pPr>
            <w:r w:rsidRPr="002F2179">
              <w:t>Number of occupants</w:t>
            </w:r>
          </w:p>
        </w:tc>
        <w:tc>
          <w:tcPr>
            <w:tcW w:w="1807" w:type="pct"/>
          </w:tcPr>
          <w:p w14:paraId="63559ABE" w14:textId="7B398423" w:rsidR="00F15952" w:rsidRPr="002F2179" w:rsidRDefault="002F2179">
            <w:pPr>
              <w:pStyle w:val="TableHeadingLeft"/>
              <w:cnfStyle w:val="000000000000" w:firstRow="0" w:lastRow="0" w:firstColumn="0" w:lastColumn="0" w:oddVBand="0" w:evenVBand="0" w:oddHBand="0" w:evenHBand="0" w:firstRowFirstColumn="0" w:firstRowLastColumn="0" w:lastRowFirstColumn="0" w:lastRowLastColumn="0"/>
            </w:pPr>
            <w:r w:rsidRPr="002F2179">
              <w:t>Recommended tank size</w:t>
            </w:r>
          </w:p>
        </w:tc>
      </w:tr>
      <w:tr w:rsidR="001D4D00" w:rsidRPr="004774EC" w14:paraId="3306D504" w14:textId="77777777" w:rsidTr="002F2179">
        <w:tc>
          <w:tcPr>
            <w:cnfStyle w:val="001000000000" w:firstRow="0" w:lastRow="0" w:firstColumn="1" w:lastColumn="0" w:oddVBand="0" w:evenVBand="0" w:oddHBand="0" w:evenHBand="0" w:firstRowFirstColumn="0" w:firstRowLastColumn="0" w:lastRowFirstColumn="0" w:lastRowLastColumn="0"/>
            <w:tcW w:w="1595" w:type="pct"/>
          </w:tcPr>
          <w:p w14:paraId="7C4814C6" w14:textId="29426402" w:rsidR="00275518" w:rsidRPr="002F2179" w:rsidRDefault="002F2179">
            <w:pPr>
              <w:pStyle w:val="TableTextLeft"/>
            </w:pPr>
            <w:r w:rsidRPr="002F2179">
              <w:t>1-2</w:t>
            </w:r>
          </w:p>
        </w:tc>
        <w:tc>
          <w:tcPr>
            <w:cnfStyle w:val="000010000000" w:firstRow="0" w:lastRow="0" w:firstColumn="0" w:lastColumn="0" w:oddVBand="1" w:evenVBand="0" w:oddHBand="0" w:evenHBand="0" w:firstRowFirstColumn="0" w:firstRowLastColumn="0" w:lastRowFirstColumn="0" w:lastRowLastColumn="0"/>
            <w:tcW w:w="1597" w:type="pct"/>
          </w:tcPr>
          <w:p w14:paraId="7451EDBB" w14:textId="669FAD84" w:rsidR="00275518" w:rsidRPr="002F2179" w:rsidRDefault="002F2179">
            <w:pPr>
              <w:pStyle w:val="TableTextLeft"/>
            </w:pPr>
            <w:r w:rsidRPr="002F2179">
              <w:t>1-2</w:t>
            </w:r>
          </w:p>
        </w:tc>
        <w:tc>
          <w:tcPr>
            <w:tcW w:w="1807" w:type="pct"/>
          </w:tcPr>
          <w:p w14:paraId="061A1E3E" w14:textId="44918A6E" w:rsidR="00275518" w:rsidRPr="002F2179" w:rsidRDefault="002F2179">
            <w:pPr>
              <w:pStyle w:val="TableTextLeft"/>
              <w:cnfStyle w:val="000000000000" w:firstRow="0" w:lastRow="0" w:firstColumn="0" w:lastColumn="0" w:oddVBand="0" w:evenVBand="0" w:oddHBand="0" w:evenHBand="0" w:firstRowFirstColumn="0" w:firstRowLastColumn="0" w:lastRowFirstColumn="0" w:lastRowLastColumn="0"/>
            </w:pPr>
            <w:r w:rsidRPr="002F2179">
              <w:t>150-225 litres</w:t>
            </w:r>
          </w:p>
        </w:tc>
      </w:tr>
      <w:tr w:rsidR="001D4D00" w:rsidRPr="004774EC" w14:paraId="610830E6" w14:textId="77777777" w:rsidTr="002F2179">
        <w:tc>
          <w:tcPr>
            <w:cnfStyle w:val="001000000000" w:firstRow="0" w:lastRow="0" w:firstColumn="1" w:lastColumn="0" w:oddVBand="0" w:evenVBand="0" w:oddHBand="0" w:evenHBand="0" w:firstRowFirstColumn="0" w:firstRowLastColumn="0" w:lastRowFirstColumn="0" w:lastRowLastColumn="0"/>
            <w:tcW w:w="1595" w:type="pct"/>
          </w:tcPr>
          <w:p w14:paraId="2826BF8A" w14:textId="2498EF00" w:rsidR="00275518" w:rsidRPr="002F2179" w:rsidRDefault="002F2179">
            <w:pPr>
              <w:pStyle w:val="TableTextLeft"/>
            </w:pPr>
            <w:r w:rsidRPr="002F2179">
              <w:t>3</w:t>
            </w:r>
          </w:p>
        </w:tc>
        <w:tc>
          <w:tcPr>
            <w:cnfStyle w:val="000010000000" w:firstRow="0" w:lastRow="0" w:firstColumn="0" w:lastColumn="0" w:oddVBand="1" w:evenVBand="0" w:oddHBand="0" w:evenHBand="0" w:firstRowFirstColumn="0" w:firstRowLastColumn="0" w:lastRowFirstColumn="0" w:lastRowLastColumn="0"/>
            <w:tcW w:w="1597" w:type="pct"/>
          </w:tcPr>
          <w:p w14:paraId="718ED6BD" w14:textId="1739BAEC" w:rsidR="00275518" w:rsidRPr="002F2179" w:rsidRDefault="002F2179">
            <w:pPr>
              <w:pStyle w:val="TableTextLeft"/>
            </w:pPr>
            <w:r w:rsidRPr="002F2179">
              <w:t>2-4</w:t>
            </w:r>
          </w:p>
        </w:tc>
        <w:tc>
          <w:tcPr>
            <w:tcW w:w="1807" w:type="pct"/>
          </w:tcPr>
          <w:p w14:paraId="0FD1070D" w14:textId="5202C35F" w:rsidR="00275518" w:rsidRPr="002F2179" w:rsidRDefault="002F2179">
            <w:pPr>
              <w:pStyle w:val="TableTextLeft"/>
              <w:cnfStyle w:val="000000000000" w:firstRow="0" w:lastRow="0" w:firstColumn="0" w:lastColumn="0" w:oddVBand="0" w:evenVBand="0" w:oddHBand="0" w:evenHBand="0" w:firstRowFirstColumn="0" w:firstRowLastColumn="0" w:lastRowFirstColumn="0" w:lastRowLastColumn="0"/>
            </w:pPr>
            <w:r w:rsidRPr="002F2179">
              <w:t>225-300 litres</w:t>
            </w:r>
          </w:p>
        </w:tc>
      </w:tr>
      <w:tr w:rsidR="001D4D00" w:rsidRPr="004774EC" w14:paraId="112CA0DD" w14:textId="77777777" w:rsidTr="002F2179">
        <w:tc>
          <w:tcPr>
            <w:cnfStyle w:val="001000000000" w:firstRow="0" w:lastRow="0" w:firstColumn="1" w:lastColumn="0" w:oddVBand="0" w:evenVBand="0" w:oddHBand="0" w:evenHBand="0" w:firstRowFirstColumn="0" w:firstRowLastColumn="0" w:lastRowFirstColumn="0" w:lastRowLastColumn="0"/>
            <w:tcW w:w="1595" w:type="pct"/>
          </w:tcPr>
          <w:p w14:paraId="1248C3B8" w14:textId="28DD9E3B" w:rsidR="00275518" w:rsidRPr="002F2179" w:rsidRDefault="002F2179">
            <w:pPr>
              <w:pStyle w:val="TableTextLeft"/>
            </w:pPr>
            <w:r w:rsidRPr="002F2179">
              <w:t>4 or more</w:t>
            </w:r>
          </w:p>
        </w:tc>
        <w:tc>
          <w:tcPr>
            <w:cnfStyle w:val="000010000000" w:firstRow="0" w:lastRow="0" w:firstColumn="0" w:lastColumn="0" w:oddVBand="1" w:evenVBand="0" w:oddHBand="0" w:evenHBand="0" w:firstRowFirstColumn="0" w:firstRowLastColumn="0" w:lastRowFirstColumn="0" w:lastRowLastColumn="0"/>
            <w:tcW w:w="1597" w:type="pct"/>
          </w:tcPr>
          <w:p w14:paraId="0C892D5C" w14:textId="22A49C96" w:rsidR="00275518" w:rsidRPr="002F2179" w:rsidRDefault="002F2179">
            <w:pPr>
              <w:pStyle w:val="TableTextLeft"/>
            </w:pPr>
            <w:r w:rsidRPr="002F2179">
              <w:t>4+</w:t>
            </w:r>
          </w:p>
        </w:tc>
        <w:tc>
          <w:tcPr>
            <w:tcW w:w="1807" w:type="pct"/>
          </w:tcPr>
          <w:p w14:paraId="059DC8CA" w14:textId="4E8C47C1" w:rsidR="00275518" w:rsidRPr="002F2179" w:rsidRDefault="002F2179">
            <w:pPr>
              <w:pStyle w:val="TableTextLeft"/>
              <w:cnfStyle w:val="000000000000" w:firstRow="0" w:lastRow="0" w:firstColumn="0" w:lastColumn="0" w:oddVBand="0" w:evenVBand="0" w:oddHBand="0" w:evenHBand="0" w:firstRowFirstColumn="0" w:firstRowLastColumn="0" w:lastRowFirstColumn="0" w:lastRowLastColumn="0"/>
            </w:pPr>
            <w:r w:rsidRPr="002F2179">
              <w:t>More than 300-litres</w:t>
            </w:r>
          </w:p>
        </w:tc>
      </w:tr>
    </w:tbl>
    <w:p w14:paraId="7017805A" w14:textId="77777777" w:rsidR="00B557B4" w:rsidRPr="006C0310" w:rsidRDefault="00B557B4" w:rsidP="0064207F">
      <w:pPr>
        <w:pStyle w:val="BodyText"/>
        <w:rPr>
          <w:b/>
          <w:bCs/>
        </w:rPr>
      </w:pPr>
      <w:r w:rsidRPr="006C0310">
        <w:rPr>
          <w:b/>
          <w:bCs/>
        </w:rPr>
        <w:t>Why:</w:t>
      </w:r>
    </w:p>
    <w:p w14:paraId="50A3E1C6" w14:textId="12C00F14" w:rsidR="00B557B4" w:rsidRPr="00B557B4" w:rsidRDefault="00B557B4" w:rsidP="00B17C5C">
      <w:pPr>
        <w:pStyle w:val="ListBullet"/>
        <w:numPr>
          <w:ilvl w:val="0"/>
          <w:numId w:val="152"/>
        </w:numPr>
        <w:ind w:left="340"/>
      </w:pPr>
      <w:r w:rsidRPr="70C0C89D">
        <w:t>It is recommended that a hot water system should store at least 75 litres of hot water for each person living at a property. This includes some extra capacity to account for changes in consumption.</w:t>
      </w:r>
    </w:p>
    <w:p w14:paraId="3A19441E" w14:textId="7C5DD6B4" w:rsidR="00B557B4" w:rsidRPr="00B557B4" w:rsidRDefault="00B557B4" w:rsidP="00B17C5C">
      <w:pPr>
        <w:pStyle w:val="ListBullet"/>
        <w:numPr>
          <w:ilvl w:val="0"/>
          <w:numId w:val="152"/>
        </w:numPr>
        <w:ind w:left="340"/>
      </w:pPr>
      <w:r w:rsidRPr="00B557B4">
        <w:t>A system that is too small for a household may mean regularly running out of hot water.</w:t>
      </w:r>
    </w:p>
    <w:p w14:paraId="76570EE8" w14:textId="7FD10260" w:rsidR="00B557B4" w:rsidRPr="00B557B4" w:rsidRDefault="00B557B4" w:rsidP="00B17C5C">
      <w:pPr>
        <w:pStyle w:val="ListBullet"/>
        <w:numPr>
          <w:ilvl w:val="0"/>
          <w:numId w:val="152"/>
        </w:numPr>
        <w:ind w:left="340"/>
      </w:pPr>
      <w:r w:rsidRPr="00B557B4">
        <w:t>A system that is too large for a household will cost more to buy and run.</w:t>
      </w:r>
    </w:p>
    <w:p w14:paraId="04E3DC96" w14:textId="798EF8F6" w:rsidR="00B557B4" w:rsidRPr="00B557B4" w:rsidRDefault="00B557B4" w:rsidP="00B17C5C">
      <w:pPr>
        <w:pStyle w:val="ListBullet"/>
        <w:numPr>
          <w:ilvl w:val="0"/>
          <w:numId w:val="152"/>
        </w:numPr>
        <w:ind w:left="340"/>
      </w:pPr>
      <w:r w:rsidRPr="00B557B4">
        <w:t xml:space="preserve">Recommended tank sizing from consultation provided by Renew during the creation of the </w:t>
      </w:r>
      <w:hyperlink r:id="rId140" w:history="1">
        <w:r w:rsidRPr="00EA7001">
          <w:rPr>
            <w:rStyle w:val="Hyperlink"/>
          </w:rPr>
          <w:t>Hot Water Buyers Guide</w:t>
        </w:r>
      </w:hyperlink>
      <w:r w:rsidR="00EA7001">
        <w:t>.</w:t>
      </w:r>
    </w:p>
    <w:p w14:paraId="3492152C" w14:textId="77777777" w:rsidR="00B557B4" w:rsidRPr="00B557B4" w:rsidRDefault="00B557B4" w:rsidP="006C0310">
      <w:pPr>
        <w:pStyle w:val="Heading4"/>
      </w:pPr>
      <w:bookmarkStart w:id="160" w:name="_Toc189596348"/>
      <w:r w:rsidRPr="00B557B4">
        <w:t>Hot water heat pump fit-for-purpose for climate</w:t>
      </w:r>
      <w:bookmarkEnd w:id="160"/>
    </w:p>
    <w:p w14:paraId="6343190A" w14:textId="5CAE71FF" w:rsidR="00B557B4" w:rsidRPr="00B557B4" w:rsidRDefault="00B557B4" w:rsidP="0064207F">
      <w:pPr>
        <w:pStyle w:val="BodyText"/>
      </w:pPr>
      <w:r w:rsidRPr="006C0310">
        <w:rPr>
          <w:b/>
          <w:bCs/>
        </w:rPr>
        <w:t>Recommended:</w:t>
      </w:r>
      <w:r w:rsidRPr="00B557B4">
        <w:t xml:space="preserve"> For hot water heat pumps, the minimum operating temperature specified on the product datasheet should be lower than the minimum recorded temperature as specified by the Bureau of Meteorology</w:t>
      </w:r>
      <w:r w:rsidR="00386F06">
        <w:t xml:space="preserve"> (BOM).</w:t>
      </w:r>
    </w:p>
    <w:p w14:paraId="20248F98" w14:textId="1E56D5A4" w:rsidR="00B557B4" w:rsidRPr="00B557B4" w:rsidRDefault="00B557B4" w:rsidP="0064207F">
      <w:pPr>
        <w:pStyle w:val="BodyText"/>
      </w:pPr>
      <w:r w:rsidRPr="00B557B4">
        <w:t xml:space="preserve">See </w:t>
      </w:r>
      <w:hyperlink r:id="rId141" w:history="1">
        <w:r w:rsidRPr="00167D16">
          <w:rPr>
            <w:rStyle w:val="Hyperlink"/>
          </w:rPr>
          <w:t>BOM Climate data online</w:t>
        </w:r>
      </w:hyperlink>
      <w:r w:rsidRPr="00B557B4">
        <w:t>.</w:t>
      </w:r>
    </w:p>
    <w:p w14:paraId="35A57078" w14:textId="77777777" w:rsidR="00B557B4" w:rsidRPr="006C0310" w:rsidRDefault="00B557B4" w:rsidP="0064207F">
      <w:pPr>
        <w:pStyle w:val="BodyText"/>
        <w:rPr>
          <w:b/>
          <w:bCs/>
        </w:rPr>
      </w:pPr>
      <w:r w:rsidRPr="006C0310">
        <w:rPr>
          <w:b/>
          <w:bCs/>
        </w:rPr>
        <w:t>Why:</w:t>
      </w:r>
    </w:p>
    <w:p w14:paraId="26D8728D" w14:textId="0EAE3647" w:rsidR="00B557B4" w:rsidRPr="00B557B4" w:rsidRDefault="00B557B4" w:rsidP="00B17C5C">
      <w:pPr>
        <w:pStyle w:val="ListBullet"/>
        <w:numPr>
          <w:ilvl w:val="0"/>
          <w:numId w:val="152"/>
        </w:numPr>
        <w:ind w:left="340"/>
      </w:pPr>
      <w:r w:rsidRPr="00B557B4">
        <w:t>To ensure the hot water heat pump will not be installed outside of its operating range to prevent failures.</w:t>
      </w:r>
    </w:p>
    <w:p w14:paraId="58AF6596" w14:textId="580E0AA4" w:rsidR="00B557B4" w:rsidRPr="00B557B4" w:rsidRDefault="00B557B4" w:rsidP="00B17C5C">
      <w:pPr>
        <w:pStyle w:val="ListBullet"/>
        <w:numPr>
          <w:ilvl w:val="0"/>
          <w:numId w:val="152"/>
        </w:numPr>
        <w:ind w:left="340"/>
      </w:pPr>
      <w:r w:rsidRPr="00B557B4">
        <w:t>To reduce the probability of hot water heat pumps being perceived as unreliable.</w:t>
      </w:r>
    </w:p>
    <w:p w14:paraId="5BD90794" w14:textId="72D702B2" w:rsidR="00B557B4" w:rsidRPr="00B557B4" w:rsidRDefault="00B557B4" w:rsidP="00B17C5C">
      <w:pPr>
        <w:pStyle w:val="ListBullet"/>
        <w:numPr>
          <w:ilvl w:val="0"/>
          <w:numId w:val="152"/>
        </w:numPr>
        <w:ind w:left="340"/>
      </w:pPr>
      <w:r w:rsidRPr="00B557B4">
        <w:t>The Bureau of Meteorology data is to be used because it is public data and is used by the Clean Energy Regulator</w:t>
      </w:r>
      <w:r w:rsidR="00F0657E">
        <w:t xml:space="preserve"> (CER)</w:t>
      </w:r>
      <w:r w:rsidRPr="00B557B4">
        <w:t>.</w:t>
      </w:r>
    </w:p>
    <w:p w14:paraId="20ADF84A" w14:textId="754AB891" w:rsidR="0087747F" w:rsidRDefault="00906203" w:rsidP="006C0310">
      <w:pPr>
        <w:pStyle w:val="Heading4"/>
        <w:rPr>
          <w:rFonts w:ascii="Arial" w:hAnsi="Arial" w:cs="Arial"/>
        </w:rPr>
      </w:pPr>
      <w:bookmarkStart w:id="161" w:name="_Toc189596349"/>
      <w:r>
        <w:rPr>
          <w:rFonts w:ascii="Arial" w:hAnsi="Arial" w:cs="Arial"/>
        </w:rPr>
        <w:br w:type="column"/>
      </w:r>
      <w:r w:rsidR="005E6CC0" w:rsidRPr="00E45DAC">
        <w:rPr>
          <w:rFonts w:ascii="Arial" w:hAnsi="Arial" w:cs="Arial"/>
        </w:rPr>
        <w:lastRenderedPageBreak/>
        <w:t xml:space="preserve">Provide a financial performance estimate to </w:t>
      </w:r>
      <w:r w:rsidR="005E6CC0">
        <w:rPr>
          <w:rFonts w:ascii="Arial" w:hAnsi="Arial" w:cs="Arial"/>
        </w:rPr>
        <w:t>customer</w:t>
      </w:r>
    </w:p>
    <w:p w14:paraId="254DAD2D" w14:textId="77777777" w:rsidR="00390752" w:rsidRPr="00E45DAC" w:rsidRDefault="00390752" w:rsidP="00390752">
      <w:pPr>
        <w:spacing w:before="60" w:after="60"/>
        <w:rPr>
          <w:rFonts w:ascii="Arial" w:hAnsi="Arial" w:cs="Arial"/>
        </w:rPr>
      </w:pPr>
      <w:r>
        <w:rPr>
          <w:rFonts w:ascii="Arial" w:hAnsi="Arial" w:cs="Arial"/>
          <w:b/>
          <w:bCs/>
        </w:rPr>
        <w:t>Recommended:</w:t>
      </w:r>
      <w:r w:rsidRPr="00E45DAC">
        <w:rPr>
          <w:rFonts w:ascii="Arial" w:hAnsi="Arial" w:cs="Arial"/>
        </w:rPr>
        <w:t xml:space="preserve"> </w:t>
      </w:r>
      <w:r>
        <w:rPr>
          <w:rFonts w:ascii="Arial" w:hAnsi="Arial" w:cs="Arial"/>
        </w:rPr>
        <w:t>If a</w:t>
      </w:r>
      <w:r w:rsidRPr="00E45DAC">
        <w:rPr>
          <w:rFonts w:ascii="Arial" w:hAnsi="Arial" w:cs="Arial"/>
        </w:rPr>
        <w:t xml:space="preserve"> hot water retailer</w:t>
      </w:r>
      <w:r>
        <w:rPr>
          <w:rFonts w:ascii="Arial" w:hAnsi="Arial" w:cs="Arial"/>
        </w:rPr>
        <w:t xml:space="preserve"> </w:t>
      </w:r>
      <w:r w:rsidRPr="00E45DAC">
        <w:rPr>
          <w:rFonts w:ascii="Arial" w:hAnsi="Arial" w:cs="Arial"/>
        </w:rPr>
        <w:t xml:space="preserve">makes a claim that a customer is likely to achieve a favourable return on investment, the retailer </w:t>
      </w:r>
      <w:r>
        <w:rPr>
          <w:rFonts w:ascii="Arial" w:hAnsi="Arial" w:cs="Arial"/>
        </w:rPr>
        <w:t>should</w:t>
      </w:r>
      <w:r w:rsidRPr="00E45DAC">
        <w:rPr>
          <w:rFonts w:ascii="Arial" w:hAnsi="Arial" w:cs="Arial"/>
        </w:rPr>
        <w:t xml:space="preserve"> provide </w:t>
      </w:r>
      <w:r>
        <w:rPr>
          <w:rFonts w:ascii="Arial" w:hAnsi="Arial" w:cs="Arial"/>
        </w:rPr>
        <w:t xml:space="preserve">the </w:t>
      </w:r>
      <w:r w:rsidRPr="00E45DAC">
        <w:rPr>
          <w:rFonts w:ascii="Arial" w:hAnsi="Arial" w:cs="Arial"/>
        </w:rPr>
        <w:t>customer with a written financial performance estimate.</w:t>
      </w:r>
    </w:p>
    <w:p w14:paraId="2FF95038" w14:textId="77777777" w:rsidR="00390752" w:rsidRPr="00E45DAC" w:rsidRDefault="00390752" w:rsidP="00390752">
      <w:pPr>
        <w:spacing w:before="60" w:after="60"/>
        <w:rPr>
          <w:rFonts w:ascii="Arial" w:hAnsi="Arial" w:cs="Arial"/>
        </w:rPr>
      </w:pPr>
      <w:r w:rsidRPr="00E45DAC">
        <w:rPr>
          <w:rFonts w:ascii="Arial" w:hAnsi="Arial" w:cs="Arial"/>
        </w:rPr>
        <w:t xml:space="preserve">As a minimum, the estimate </w:t>
      </w:r>
      <w:r>
        <w:rPr>
          <w:rFonts w:ascii="Arial" w:hAnsi="Arial" w:cs="Arial"/>
        </w:rPr>
        <w:t>should</w:t>
      </w:r>
      <w:r w:rsidRPr="00E45DAC">
        <w:rPr>
          <w:rFonts w:ascii="Arial" w:hAnsi="Arial" w:cs="Arial"/>
        </w:rPr>
        <w:t xml:space="preserve"> be prepared on a defensible basis, use and document reasonable assumptions, and itemise the following:</w:t>
      </w:r>
    </w:p>
    <w:p w14:paraId="0A874904" w14:textId="77777777" w:rsidR="00390752" w:rsidRPr="00390752" w:rsidRDefault="00390752" w:rsidP="00390752">
      <w:pPr>
        <w:pStyle w:val="ListBullet"/>
        <w:numPr>
          <w:ilvl w:val="0"/>
          <w:numId w:val="152"/>
        </w:numPr>
        <w:ind w:left="340"/>
      </w:pPr>
      <w:r w:rsidRPr="00390752">
        <w:t>total installed cost of the eligible system prior to any incentives being applied</w:t>
      </w:r>
    </w:p>
    <w:p w14:paraId="0308DBAC" w14:textId="77777777" w:rsidR="00390752" w:rsidRPr="00390752" w:rsidRDefault="00390752" w:rsidP="00390752">
      <w:pPr>
        <w:pStyle w:val="ListBullet"/>
        <w:numPr>
          <w:ilvl w:val="0"/>
          <w:numId w:val="152"/>
        </w:numPr>
        <w:ind w:left="340"/>
      </w:pPr>
      <w:r w:rsidRPr="00390752">
        <w:t>each incentive being applied</w:t>
      </w:r>
    </w:p>
    <w:p w14:paraId="05E01853" w14:textId="77777777" w:rsidR="00390752" w:rsidRPr="00390752" w:rsidRDefault="00390752" w:rsidP="00390752">
      <w:pPr>
        <w:pStyle w:val="ListBullet"/>
        <w:numPr>
          <w:ilvl w:val="0"/>
          <w:numId w:val="152"/>
        </w:numPr>
        <w:ind w:left="340"/>
      </w:pPr>
      <w:r w:rsidRPr="00390752">
        <w:t>any further discounts being applied</w:t>
      </w:r>
    </w:p>
    <w:p w14:paraId="0111DC89" w14:textId="77777777" w:rsidR="00390752" w:rsidRPr="00390752" w:rsidRDefault="00390752" w:rsidP="00390752">
      <w:pPr>
        <w:pStyle w:val="ListBullet"/>
        <w:numPr>
          <w:ilvl w:val="0"/>
          <w:numId w:val="152"/>
        </w:numPr>
        <w:ind w:left="340"/>
      </w:pPr>
      <w:r w:rsidRPr="00390752">
        <w:t>forecast energy savings</w:t>
      </w:r>
    </w:p>
    <w:p w14:paraId="2546169B" w14:textId="77777777" w:rsidR="00390752" w:rsidRPr="00390752" w:rsidRDefault="00390752" w:rsidP="00390752">
      <w:pPr>
        <w:pStyle w:val="ListBullet"/>
        <w:numPr>
          <w:ilvl w:val="0"/>
          <w:numId w:val="152"/>
        </w:numPr>
        <w:ind w:left="340"/>
      </w:pPr>
      <w:r w:rsidRPr="00390752">
        <w:t>anticipated servicing and maintenance costs.</w:t>
      </w:r>
    </w:p>
    <w:p w14:paraId="227C20A0" w14:textId="4E9791D4" w:rsidR="005E6CC0" w:rsidRDefault="00390752" w:rsidP="00390752">
      <w:pPr>
        <w:pStyle w:val="BodyText"/>
        <w:rPr>
          <w:rFonts w:ascii="Arial" w:hAnsi="Arial" w:cs="Arial"/>
        </w:rPr>
      </w:pPr>
      <w:r>
        <w:rPr>
          <w:rFonts w:ascii="Arial" w:hAnsi="Arial" w:cs="Arial"/>
        </w:rPr>
        <w:t>Implementation of this recommendation</w:t>
      </w:r>
      <w:r w:rsidRPr="00E45DAC">
        <w:rPr>
          <w:rFonts w:ascii="Arial" w:hAnsi="Arial" w:cs="Arial"/>
        </w:rPr>
        <w:t xml:space="preserve"> can be achieved by providing a financial performance estimate which conforms to the </w:t>
      </w:r>
      <w:hyperlink r:id="rId142" w:history="1">
        <w:r w:rsidRPr="00E94209">
          <w:rPr>
            <w:rStyle w:val="Hyperlink"/>
            <w:rFonts w:ascii="Arial" w:hAnsi="Arial" w:cs="Arial"/>
          </w:rPr>
          <w:t>financial disclosure requirements set out in the NETCC</w:t>
        </w:r>
      </w:hyperlink>
      <w:r w:rsidRPr="00E45DAC">
        <w:rPr>
          <w:rFonts w:ascii="Arial" w:hAnsi="Arial" w:cs="Arial"/>
        </w:rPr>
        <w:t>.</w:t>
      </w:r>
    </w:p>
    <w:p w14:paraId="7A70833B" w14:textId="77777777" w:rsidR="00CB0089" w:rsidRPr="00F933E3" w:rsidRDefault="00CB0089" w:rsidP="00CB0089">
      <w:pPr>
        <w:pStyle w:val="BodyText"/>
        <w:rPr>
          <w:b/>
          <w:bCs/>
        </w:rPr>
      </w:pPr>
      <w:r w:rsidRPr="00F933E3">
        <w:rPr>
          <w:b/>
          <w:bCs/>
        </w:rPr>
        <w:t>Why:</w:t>
      </w:r>
    </w:p>
    <w:p w14:paraId="1279E23B" w14:textId="77777777" w:rsidR="00A14735" w:rsidRPr="00E45DAC" w:rsidRDefault="00A14735" w:rsidP="00A14735">
      <w:pPr>
        <w:pStyle w:val="ListBullet"/>
        <w:numPr>
          <w:ilvl w:val="0"/>
          <w:numId w:val="152"/>
        </w:numPr>
        <w:ind w:left="340"/>
        <w:rPr>
          <w:rFonts w:ascii="Arial" w:hAnsi="Arial" w:cs="Arial"/>
        </w:rPr>
      </w:pPr>
      <w:r w:rsidRPr="00A14735">
        <w:t>Customers</w:t>
      </w:r>
      <w:r w:rsidRPr="00E45DAC">
        <w:rPr>
          <w:rFonts w:ascii="Arial" w:hAnsi="Arial" w:cs="Arial"/>
        </w:rPr>
        <w:t xml:space="preserve"> </w:t>
      </w:r>
      <w:r>
        <w:rPr>
          <w:rFonts w:ascii="Arial" w:hAnsi="Arial" w:cs="Arial"/>
        </w:rPr>
        <w:t xml:space="preserve">may </w:t>
      </w:r>
      <w:r w:rsidRPr="00E45DAC">
        <w:rPr>
          <w:rFonts w:ascii="Arial" w:hAnsi="Arial" w:cs="Arial"/>
        </w:rPr>
        <w:t xml:space="preserve">purchase solar hot water systems and hot water heat pumps to reduce their </w:t>
      </w:r>
      <w:r>
        <w:rPr>
          <w:rFonts w:ascii="Arial" w:hAnsi="Arial" w:cs="Arial"/>
        </w:rPr>
        <w:t>energy</w:t>
      </w:r>
      <w:r w:rsidRPr="00E45DAC">
        <w:rPr>
          <w:rFonts w:ascii="Arial" w:hAnsi="Arial" w:cs="Arial"/>
        </w:rPr>
        <w:t xml:space="preserve"> bills.</w:t>
      </w:r>
    </w:p>
    <w:p w14:paraId="68E8AFC6" w14:textId="77777777" w:rsidR="00A14735" w:rsidRPr="00E45DAC" w:rsidRDefault="00A14735" w:rsidP="00A14735">
      <w:pPr>
        <w:pStyle w:val="ListBullet"/>
        <w:numPr>
          <w:ilvl w:val="0"/>
          <w:numId w:val="152"/>
        </w:numPr>
        <w:ind w:left="340"/>
        <w:rPr>
          <w:rFonts w:ascii="Arial" w:hAnsi="Arial" w:cs="Arial"/>
        </w:rPr>
      </w:pPr>
      <w:r w:rsidRPr="00E45DAC">
        <w:rPr>
          <w:rFonts w:ascii="Arial" w:hAnsi="Arial" w:cs="Arial"/>
        </w:rPr>
        <w:t xml:space="preserve">Greater transparency of the financial benefits and </w:t>
      </w:r>
      <w:r w:rsidRPr="00A14735">
        <w:t>costs</w:t>
      </w:r>
      <w:r w:rsidRPr="00E45DAC">
        <w:rPr>
          <w:rFonts w:ascii="Arial" w:hAnsi="Arial" w:cs="Arial"/>
        </w:rPr>
        <w:t xml:space="preserve"> of installing hot water systems empowers customers to make informed decisions.</w:t>
      </w:r>
    </w:p>
    <w:p w14:paraId="41AC1D90" w14:textId="7DD25014" w:rsidR="00A14735" w:rsidRPr="00E45DAC" w:rsidRDefault="00A14735" w:rsidP="00A14735">
      <w:pPr>
        <w:pStyle w:val="ListBullet"/>
        <w:numPr>
          <w:ilvl w:val="0"/>
          <w:numId w:val="152"/>
        </w:numPr>
        <w:ind w:left="340"/>
        <w:rPr>
          <w:rFonts w:ascii="Arial" w:hAnsi="Arial" w:cs="Arial"/>
        </w:rPr>
      </w:pPr>
      <w:r w:rsidRPr="00A14735">
        <w:t>Providing</w:t>
      </w:r>
      <w:r w:rsidRPr="00E45DAC">
        <w:rPr>
          <w:rFonts w:ascii="Arial" w:hAnsi="Arial" w:cs="Arial"/>
        </w:rPr>
        <w:t xml:space="preserve"> financial performance estimates supports industry-led work to develop and implement minimum energy performance standards, a key priority and recommendation of the </w:t>
      </w:r>
      <w:hyperlink r:id="rId143" w:history="1">
        <w:r w:rsidRPr="00243E49">
          <w:rPr>
            <w:rStyle w:val="Hyperlink"/>
            <w:rFonts w:ascii="Arial" w:hAnsi="Arial" w:cs="Arial"/>
          </w:rPr>
          <w:t xml:space="preserve">Roadmap for Heat Pump Hot Water Systems </w:t>
        </w:r>
        <w:r w:rsidR="00243E49" w:rsidRPr="00243E49">
          <w:rPr>
            <w:rStyle w:val="Hyperlink"/>
            <w:rFonts w:ascii="Arial" w:hAnsi="Arial" w:cs="Arial"/>
          </w:rPr>
          <w:t>in Australia</w:t>
        </w:r>
      </w:hyperlink>
      <w:r w:rsidR="00243E49">
        <w:rPr>
          <w:rFonts w:ascii="Arial" w:hAnsi="Arial" w:cs="Arial"/>
        </w:rPr>
        <w:t>,</w:t>
      </w:r>
      <w:r w:rsidRPr="00E45DAC">
        <w:rPr>
          <w:rFonts w:ascii="Arial" w:hAnsi="Arial" w:cs="Arial"/>
        </w:rPr>
        <w:t xml:space="preserve"> released in July 2024.</w:t>
      </w:r>
    </w:p>
    <w:p w14:paraId="74925EF2" w14:textId="27C2554C" w:rsidR="00CB0089" w:rsidRPr="005E6CC0" w:rsidRDefault="00A14735" w:rsidP="00A14735">
      <w:pPr>
        <w:pStyle w:val="ListBullet"/>
        <w:numPr>
          <w:ilvl w:val="0"/>
          <w:numId w:val="152"/>
        </w:numPr>
        <w:ind w:left="340"/>
      </w:pPr>
      <w:r w:rsidRPr="00E45DAC">
        <w:rPr>
          <w:rFonts w:ascii="Arial" w:hAnsi="Arial" w:cs="Arial"/>
        </w:rPr>
        <w:t xml:space="preserve">For financial performance </w:t>
      </w:r>
      <w:r w:rsidRPr="00A14735">
        <w:t>estimate</w:t>
      </w:r>
      <w:r w:rsidRPr="00E45DAC">
        <w:rPr>
          <w:rFonts w:ascii="Arial" w:hAnsi="Arial" w:cs="Arial"/>
        </w:rPr>
        <w:t xml:space="preserve"> guidance, see </w:t>
      </w:r>
      <w:hyperlink r:id="rId144" w:history="1">
        <w:r w:rsidRPr="00091C4D">
          <w:rPr>
            <w:rStyle w:val="Hyperlink"/>
            <w:rFonts w:ascii="Arial" w:hAnsi="Arial" w:cs="Arial"/>
          </w:rPr>
          <w:t>NETCC</w:t>
        </w:r>
      </w:hyperlink>
      <w:r w:rsidRPr="00E45DAC">
        <w:rPr>
          <w:rFonts w:ascii="Arial" w:hAnsi="Arial" w:cs="Arial"/>
        </w:rPr>
        <w:t>.</w:t>
      </w:r>
    </w:p>
    <w:p w14:paraId="65F4020D" w14:textId="38A53C59" w:rsidR="00B557B4" w:rsidRPr="00B557B4" w:rsidRDefault="00906203" w:rsidP="006C0310">
      <w:pPr>
        <w:pStyle w:val="Heading4"/>
      </w:pPr>
      <w:bookmarkStart w:id="162" w:name="_Toc189596350"/>
      <w:bookmarkEnd w:id="161"/>
      <w:r>
        <w:br w:type="column"/>
      </w:r>
      <w:r w:rsidR="00B557B4" w:rsidRPr="00B557B4">
        <w:t>End-of-life management certified to AS</w:t>
      </w:r>
      <w:r w:rsidR="007F0396">
        <w:t>/NZS</w:t>
      </w:r>
      <w:r w:rsidR="00B557B4" w:rsidRPr="00B557B4">
        <w:t xml:space="preserve"> 5377</w:t>
      </w:r>
      <w:bookmarkEnd w:id="162"/>
    </w:p>
    <w:p w14:paraId="5CFF9180" w14:textId="0A7393A2" w:rsidR="00B557B4" w:rsidRPr="00B557B4" w:rsidRDefault="00B557B4" w:rsidP="0064207F">
      <w:pPr>
        <w:pStyle w:val="BodyText"/>
      </w:pPr>
      <w:r w:rsidRPr="006C0310">
        <w:rPr>
          <w:b/>
          <w:bCs/>
        </w:rPr>
        <w:t>Recommended:</w:t>
      </w:r>
      <w:r w:rsidRPr="00B557B4">
        <w:t xml:space="preserve"> </w:t>
      </w:r>
      <w:r w:rsidR="006B7A92">
        <w:t>H</w:t>
      </w:r>
      <w:r w:rsidR="00932E96">
        <w:t>ot water r</w:t>
      </w:r>
      <w:r w:rsidRPr="00B557B4">
        <w:t xml:space="preserve">etailers </w:t>
      </w:r>
      <w:r w:rsidR="00932E96">
        <w:t>should</w:t>
      </w:r>
      <w:r w:rsidRPr="00B557B4">
        <w:t xml:space="preserve"> offer end-of-life management programs, during replacement or disposal, with service provider/s certified to AS</w:t>
      </w:r>
      <w:r w:rsidR="007F0396">
        <w:t>/NZS</w:t>
      </w:r>
      <w:r w:rsidRPr="00B557B4">
        <w:t xml:space="preserve"> 5377.</w:t>
      </w:r>
    </w:p>
    <w:p w14:paraId="537DC11A" w14:textId="77777777" w:rsidR="00B557B4" w:rsidRPr="006C0310" w:rsidRDefault="00B557B4" w:rsidP="0064207F">
      <w:pPr>
        <w:pStyle w:val="BodyText"/>
        <w:rPr>
          <w:b/>
          <w:bCs/>
        </w:rPr>
      </w:pPr>
      <w:r w:rsidRPr="006C0310">
        <w:rPr>
          <w:b/>
          <w:bCs/>
        </w:rPr>
        <w:t>Why:</w:t>
      </w:r>
    </w:p>
    <w:p w14:paraId="1A65E7FA" w14:textId="29262DFC" w:rsidR="00B557B4" w:rsidRPr="00B557B4" w:rsidRDefault="00B557B4" w:rsidP="00B17C5C">
      <w:pPr>
        <w:pStyle w:val="ListBullet"/>
        <w:numPr>
          <w:ilvl w:val="0"/>
          <w:numId w:val="152"/>
        </w:numPr>
        <w:ind w:left="340"/>
      </w:pPr>
      <w:r w:rsidRPr="00B557B4">
        <w:t xml:space="preserve">The Solar Homes </w:t>
      </w:r>
      <w:r w:rsidR="009A63C6">
        <w:t>P</w:t>
      </w:r>
      <w:r w:rsidRPr="00B557B4">
        <w:t xml:space="preserve">rogram aims to support Victoria’s emerging circular economy by encouraging best practice approaches and outcomes for </w:t>
      </w:r>
      <w:r w:rsidR="003D0B57">
        <w:t xml:space="preserve">hot water </w:t>
      </w:r>
      <w:r w:rsidR="00A43D1C">
        <w:t xml:space="preserve">products and </w:t>
      </w:r>
      <w:r w:rsidRPr="00B557B4">
        <w:t>materials at the end of their lifecycle.</w:t>
      </w:r>
    </w:p>
    <w:p w14:paraId="52811A04" w14:textId="51E9505F" w:rsidR="00B557B4" w:rsidRPr="00B557B4" w:rsidRDefault="00B557B4" w:rsidP="00B17C5C">
      <w:pPr>
        <w:pStyle w:val="ListBullet"/>
        <w:numPr>
          <w:ilvl w:val="0"/>
          <w:numId w:val="152"/>
        </w:numPr>
        <w:ind w:left="340"/>
      </w:pPr>
      <w:r w:rsidRPr="70C0C89D">
        <w:t>AS</w:t>
      </w:r>
      <w:r w:rsidR="007F0396">
        <w:t>/NZS</w:t>
      </w:r>
      <w:r w:rsidRPr="70C0C89D">
        <w:t xml:space="preserve"> 5377 establishes Australia’s best practice benchmark for the collection, storage, transport and treatment of end-of-life electrical and electronic equipment.</w:t>
      </w:r>
    </w:p>
    <w:p w14:paraId="7C5D4610" w14:textId="32F65B2F" w:rsidR="00B557B4" w:rsidRPr="00B557B4" w:rsidRDefault="00B557B4" w:rsidP="006C0310">
      <w:pPr>
        <w:pStyle w:val="Heading4"/>
      </w:pPr>
      <w:bookmarkStart w:id="163" w:name="_Toc189596351"/>
      <w:r w:rsidRPr="70C0C89D">
        <w:t xml:space="preserve">Advise </w:t>
      </w:r>
      <w:r w:rsidR="00041383">
        <w:t>customers</w:t>
      </w:r>
      <w:r w:rsidRPr="70C0C89D">
        <w:t xml:space="preserve"> to use the Victorian Energy Compare website</w:t>
      </w:r>
      <w:bookmarkEnd w:id="163"/>
    </w:p>
    <w:p w14:paraId="2155D358" w14:textId="654F11EF" w:rsidR="00B557B4" w:rsidRPr="00B557B4" w:rsidRDefault="00B557B4" w:rsidP="0064207F">
      <w:pPr>
        <w:pStyle w:val="BodyText"/>
      </w:pPr>
      <w:r w:rsidRPr="70C0C89D">
        <w:rPr>
          <w:b/>
          <w:bCs/>
        </w:rPr>
        <w:t>Recommended:</w:t>
      </w:r>
      <w:r w:rsidRPr="70C0C89D">
        <w:t xml:space="preserve"> </w:t>
      </w:r>
      <w:r w:rsidR="006B7A92">
        <w:t>H</w:t>
      </w:r>
      <w:r w:rsidRPr="70C0C89D">
        <w:t xml:space="preserve">ot water retailers </w:t>
      </w:r>
      <w:r w:rsidR="005A0A0D">
        <w:t xml:space="preserve">should </w:t>
      </w:r>
      <w:r w:rsidRPr="70C0C89D">
        <w:t xml:space="preserve">advise </w:t>
      </w:r>
      <w:r w:rsidR="000B02AE">
        <w:t>customers</w:t>
      </w:r>
      <w:r w:rsidRPr="70C0C89D">
        <w:t xml:space="preserve"> of the </w:t>
      </w:r>
      <w:hyperlink r:id="rId145" w:history="1">
        <w:r w:rsidRPr="00D47390">
          <w:rPr>
            <w:rStyle w:val="Hyperlink"/>
          </w:rPr>
          <w:t>Victorian Energy Compare website</w:t>
        </w:r>
      </w:hyperlink>
      <w:r w:rsidRPr="70C0C89D">
        <w:t xml:space="preserve"> and how to use the solar saver tool prior to installing a </w:t>
      </w:r>
      <w:r w:rsidR="000B02AE">
        <w:t>hot water</w:t>
      </w:r>
      <w:r w:rsidRPr="70C0C89D">
        <w:t xml:space="preserve"> system.</w:t>
      </w:r>
    </w:p>
    <w:p w14:paraId="74999070" w14:textId="77777777" w:rsidR="00B557B4" w:rsidRPr="006C0310" w:rsidRDefault="00B557B4" w:rsidP="0064207F">
      <w:pPr>
        <w:pStyle w:val="BodyText"/>
        <w:rPr>
          <w:b/>
          <w:bCs/>
        </w:rPr>
      </w:pPr>
      <w:r w:rsidRPr="006C0310">
        <w:rPr>
          <w:b/>
          <w:bCs/>
        </w:rPr>
        <w:t>Why:</w:t>
      </w:r>
    </w:p>
    <w:p w14:paraId="4246FEBD" w14:textId="327A8925" w:rsidR="00B557B4" w:rsidRPr="00B557B4" w:rsidRDefault="00B557B4" w:rsidP="00B17C5C">
      <w:pPr>
        <w:pStyle w:val="ListBullet"/>
        <w:numPr>
          <w:ilvl w:val="0"/>
          <w:numId w:val="152"/>
        </w:numPr>
        <w:ind w:left="340"/>
      </w:pPr>
      <w:r w:rsidRPr="00B557B4">
        <w:t>The Victorian Energy Compare website is a Victorian Government initiative that includes a solar savings calculator using NMI (National Me</w:t>
      </w:r>
      <w:r w:rsidR="009913AF">
        <w:t>te</w:t>
      </w:r>
      <w:r w:rsidRPr="00B557B4">
        <w:t>ring Identifier) specific data.</w:t>
      </w:r>
    </w:p>
    <w:p w14:paraId="38A781C9" w14:textId="3B7D47E8" w:rsidR="00B557B4" w:rsidRPr="00B557B4" w:rsidRDefault="00B557B4" w:rsidP="00B17C5C">
      <w:pPr>
        <w:pStyle w:val="ListBullet"/>
        <w:numPr>
          <w:ilvl w:val="0"/>
          <w:numId w:val="152"/>
        </w:numPr>
        <w:ind w:left="340"/>
      </w:pPr>
      <w:r w:rsidRPr="00B557B4">
        <w:t xml:space="preserve">The solar calculator can be used by homeowners to compare the proposed solar </w:t>
      </w:r>
      <w:r w:rsidR="00BB4866">
        <w:t xml:space="preserve">PV </w:t>
      </w:r>
      <w:r w:rsidRPr="00B557B4">
        <w:t>system to their actual usage and tariff structure.</w:t>
      </w:r>
    </w:p>
    <w:p w14:paraId="3E725512" w14:textId="607CDC97" w:rsidR="00B557B4" w:rsidRPr="00B557B4" w:rsidRDefault="00B557B4" w:rsidP="00B17C5C">
      <w:pPr>
        <w:pStyle w:val="ListBullet"/>
        <w:numPr>
          <w:ilvl w:val="0"/>
          <w:numId w:val="152"/>
        </w:numPr>
        <w:ind w:left="340"/>
      </w:pPr>
      <w:r w:rsidRPr="00B557B4">
        <w:t xml:space="preserve">Solar Victoria </w:t>
      </w:r>
      <w:r w:rsidR="00662E19">
        <w:t xml:space="preserve">refers </w:t>
      </w:r>
      <w:r w:rsidR="009E578B">
        <w:t>customers</w:t>
      </w:r>
      <w:r w:rsidRPr="00B557B4">
        <w:t xml:space="preserve"> to the Victorian Energy Compare website to calculate how much money they could save on energy bills by installing solar panels.</w:t>
      </w:r>
      <w:r w:rsidR="009E578B">
        <w:t xml:space="preserve"> This includes via our: </w:t>
      </w:r>
    </w:p>
    <w:p w14:paraId="43366177" w14:textId="156E283E" w:rsidR="00B557B4" w:rsidRPr="004E740C" w:rsidRDefault="00B557B4" w:rsidP="00B17C5C">
      <w:pPr>
        <w:pStyle w:val="ListBullet2"/>
        <w:numPr>
          <w:ilvl w:val="1"/>
          <w:numId w:val="84"/>
        </w:numPr>
        <w:ind w:left="567" w:hanging="227"/>
      </w:pPr>
      <w:hyperlink r:id="rId146" w:history="1">
        <w:r w:rsidRPr="004E740C">
          <w:rPr>
            <w:rStyle w:val="Hyperlink"/>
          </w:rPr>
          <w:t>Householder e-newsletter</w:t>
        </w:r>
      </w:hyperlink>
    </w:p>
    <w:p w14:paraId="1845E87A" w14:textId="52C2BA10" w:rsidR="00B557B4" w:rsidRPr="004E740C" w:rsidRDefault="002508C7" w:rsidP="00B17C5C">
      <w:pPr>
        <w:pStyle w:val="ListBullet2"/>
        <w:numPr>
          <w:ilvl w:val="1"/>
          <w:numId w:val="84"/>
        </w:numPr>
        <w:ind w:left="567" w:hanging="227"/>
      </w:pPr>
      <w:hyperlink r:id="rId147" w:history="1">
        <w:r w:rsidRPr="004E740C">
          <w:rPr>
            <w:rStyle w:val="Hyperlink"/>
          </w:rPr>
          <w:t>Solar Hub</w:t>
        </w:r>
      </w:hyperlink>
      <w:r w:rsidRPr="004E740C">
        <w:t xml:space="preserve"> including </w:t>
      </w:r>
      <w:r w:rsidR="00B557B4" w:rsidRPr="004E740C">
        <w:t>Buyers Guides</w:t>
      </w:r>
    </w:p>
    <w:p w14:paraId="4CF4466B" w14:textId="0B34CC78" w:rsidR="00B557B4" w:rsidRPr="004E740C" w:rsidRDefault="00B557B4" w:rsidP="00B17C5C">
      <w:pPr>
        <w:pStyle w:val="ListBullet2"/>
        <w:numPr>
          <w:ilvl w:val="1"/>
          <w:numId w:val="84"/>
        </w:numPr>
        <w:ind w:left="567" w:hanging="227"/>
      </w:pPr>
      <w:r w:rsidRPr="004E740C">
        <w:t xml:space="preserve">consumer education </w:t>
      </w:r>
      <w:r w:rsidR="00864F49" w:rsidRPr="004E740C">
        <w:t xml:space="preserve">and customer service </w:t>
      </w:r>
      <w:r w:rsidRPr="004E740C">
        <w:t>activities, including events.</w:t>
      </w:r>
    </w:p>
    <w:p w14:paraId="523E5641" w14:textId="312784E4" w:rsidR="00B557B4" w:rsidRPr="00B557B4" w:rsidRDefault="00B557B4" w:rsidP="00B17C5C">
      <w:pPr>
        <w:pStyle w:val="ListBullet"/>
        <w:numPr>
          <w:ilvl w:val="0"/>
          <w:numId w:val="152"/>
        </w:numPr>
        <w:ind w:left="340"/>
      </w:pPr>
      <w:r w:rsidRPr="00B557B4">
        <w:t xml:space="preserve">Victorian Energy Compare </w:t>
      </w:r>
      <w:r w:rsidR="000F72F0" w:rsidRPr="00B557B4">
        <w:t xml:space="preserve">and the solar calculator </w:t>
      </w:r>
      <w:r w:rsidRPr="00B557B4">
        <w:t xml:space="preserve">can be accessed at </w:t>
      </w:r>
      <w:hyperlink r:id="rId148" w:history="1">
        <w:r w:rsidRPr="00A84214">
          <w:rPr>
            <w:rStyle w:val="Hyperlink"/>
          </w:rPr>
          <w:t>compare.energy.vic.gov.au</w:t>
        </w:r>
      </w:hyperlink>
      <w:r w:rsidRPr="00B557B4">
        <w:t>.</w:t>
      </w:r>
    </w:p>
    <w:p w14:paraId="71A71475" w14:textId="77777777" w:rsidR="005F0767" w:rsidRDefault="005F0767">
      <w:pPr>
        <w:rPr>
          <w:b/>
          <w:bCs/>
          <w:color w:val="201547" w:themeColor="text2"/>
          <w:sz w:val="24"/>
          <w:szCs w:val="24"/>
        </w:rPr>
      </w:pPr>
      <w:bookmarkStart w:id="164" w:name="_Toc189596353"/>
      <w:r>
        <w:br w:type="page"/>
      </w:r>
    </w:p>
    <w:p w14:paraId="62B8DC43" w14:textId="256FE90C" w:rsidR="00B557B4" w:rsidRPr="00B557B4" w:rsidRDefault="000C373F" w:rsidP="00906203">
      <w:pPr>
        <w:pStyle w:val="Heading3"/>
        <w:numPr>
          <w:ilvl w:val="0"/>
          <w:numId w:val="0"/>
        </w:numPr>
      </w:pPr>
      <w:bookmarkStart w:id="165" w:name="_Toc225771255"/>
      <w:bookmarkEnd w:id="164"/>
      <w:r>
        <w:lastRenderedPageBreak/>
        <w:t>4</w:t>
      </w:r>
      <w:r w:rsidR="00B557B4" w:rsidRPr="00B557B4">
        <w:t>.1.3 Hot water installers  – mandatory workforce requirements</w:t>
      </w:r>
      <w:bookmarkEnd w:id="165"/>
    </w:p>
    <w:p w14:paraId="68E6E53B" w14:textId="768359FB" w:rsidR="00B557B4" w:rsidRPr="00B557B4" w:rsidRDefault="00B557B4" w:rsidP="00B33FAB">
      <w:pPr>
        <w:pStyle w:val="Heading4"/>
      </w:pPr>
      <w:bookmarkStart w:id="166" w:name="_Toc189596356"/>
      <w:r w:rsidRPr="70C0C89D">
        <w:t xml:space="preserve">Holds appropriate </w:t>
      </w:r>
      <w:r w:rsidR="00A319D8">
        <w:t>BPC</w:t>
      </w:r>
      <w:r w:rsidRPr="70C0C89D">
        <w:t xml:space="preserve"> plumbing accreditation</w:t>
      </w:r>
      <w:bookmarkEnd w:id="166"/>
    </w:p>
    <w:p w14:paraId="7CF5020A" w14:textId="048017B0" w:rsidR="00B557B4" w:rsidRPr="00B557B4" w:rsidRDefault="00B557B4" w:rsidP="0064207F">
      <w:pPr>
        <w:pStyle w:val="BodyText"/>
      </w:pPr>
      <w:r w:rsidRPr="70C0C89D">
        <w:rPr>
          <w:b/>
          <w:bCs/>
        </w:rPr>
        <w:t>Mandatory:</w:t>
      </w:r>
      <w:r w:rsidRPr="70C0C89D">
        <w:t xml:space="preserve"> </w:t>
      </w:r>
      <w:r w:rsidR="006B7A92">
        <w:t>H</w:t>
      </w:r>
      <w:r w:rsidR="00631044">
        <w:t>ot water installers must h</w:t>
      </w:r>
      <w:r w:rsidRPr="70C0C89D">
        <w:t>old the appropriate plumbing accreditation issued by the</w:t>
      </w:r>
      <w:r w:rsidR="00FB01B1">
        <w:t xml:space="preserve"> </w:t>
      </w:r>
      <w:hyperlink r:id="rId149" w:history="1">
        <w:r w:rsidR="00FB01B1" w:rsidRPr="00BB489C">
          <w:rPr>
            <w:rStyle w:val="Hyperlink"/>
          </w:rPr>
          <w:t>Building and Plumbing C</w:t>
        </w:r>
        <w:r w:rsidR="00E6154E" w:rsidRPr="00BB489C">
          <w:rPr>
            <w:rStyle w:val="Hyperlink"/>
          </w:rPr>
          <w:t>o</w:t>
        </w:r>
        <w:r w:rsidR="00FB01B1" w:rsidRPr="00BB489C">
          <w:rPr>
            <w:rStyle w:val="Hyperlink"/>
          </w:rPr>
          <w:t>mmission</w:t>
        </w:r>
      </w:hyperlink>
      <w:r w:rsidR="00D95F68">
        <w:t xml:space="preserve"> (BPC)</w:t>
      </w:r>
      <w:r w:rsidRPr="70C0C89D">
        <w:t>.</w:t>
      </w:r>
    </w:p>
    <w:p w14:paraId="5E5C3244" w14:textId="77777777" w:rsidR="00B557B4" w:rsidRPr="006C0310" w:rsidRDefault="00B557B4" w:rsidP="0064207F">
      <w:pPr>
        <w:pStyle w:val="BodyText"/>
        <w:rPr>
          <w:b/>
          <w:bCs/>
        </w:rPr>
      </w:pPr>
      <w:r w:rsidRPr="006C0310">
        <w:rPr>
          <w:b/>
          <w:bCs/>
        </w:rPr>
        <w:t>Why:</w:t>
      </w:r>
    </w:p>
    <w:p w14:paraId="120145A1" w14:textId="41195BD5" w:rsidR="00B557B4" w:rsidRPr="00B557B4" w:rsidRDefault="00B557B4" w:rsidP="00494FFD">
      <w:pPr>
        <w:pStyle w:val="ListBullet"/>
        <w:numPr>
          <w:ilvl w:val="0"/>
          <w:numId w:val="152"/>
        </w:numPr>
        <w:ind w:left="340"/>
      </w:pPr>
      <w:r w:rsidRPr="70C0C89D">
        <w:t xml:space="preserve">The </w:t>
      </w:r>
      <w:r w:rsidR="00FA5F87">
        <w:t>BPC</w:t>
      </w:r>
      <w:r w:rsidRPr="70C0C89D">
        <w:t xml:space="preserve"> regulates plumbers, plumbing work and plumbing standards.</w:t>
      </w:r>
    </w:p>
    <w:p w14:paraId="55D8ECAE" w14:textId="582FEB37" w:rsidR="00B557B4" w:rsidRPr="00B557B4" w:rsidRDefault="00B557B4" w:rsidP="00494FFD">
      <w:pPr>
        <w:pStyle w:val="ListBullet"/>
        <w:numPr>
          <w:ilvl w:val="0"/>
          <w:numId w:val="152"/>
        </w:numPr>
        <w:ind w:left="340"/>
      </w:pPr>
      <w:r w:rsidRPr="70C0C89D">
        <w:t xml:space="preserve">In accordance with the </w:t>
      </w:r>
      <w:hyperlink r:id="rId150" w:history="1">
        <w:r w:rsidRPr="00F93DF6">
          <w:rPr>
            <w:rStyle w:val="Hyperlink"/>
          </w:rPr>
          <w:t>Building Act 1993</w:t>
        </w:r>
      </w:hyperlink>
      <w:r w:rsidRPr="70C0C89D">
        <w:t xml:space="preserve"> and the </w:t>
      </w:r>
      <w:hyperlink r:id="rId151" w:history="1">
        <w:r w:rsidRPr="00444CDF">
          <w:rPr>
            <w:rStyle w:val="Hyperlink"/>
          </w:rPr>
          <w:t>Plumbing Regulations 2018</w:t>
        </w:r>
      </w:hyperlink>
      <w:r w:rsidRPr="70C0C89D">
        <w:t xml:space="preserve">, installation of a solar hot water/heat pump hot water system must be done by a plumber with the relevant accreditation issued by the </w:t>
      </w:r>
      <w:r w:rsidR="00FA5F87">
        <w:t>BPC</w:t>
      </w:r>
      <w:r w:rsidRPr="70C0C89D">
        <w:t>.</w:t>
      </w:r>
    </w:p>
    <w:p w14:paraId="7DFCBC14" w14:textId="1DF12B88" w:rsidR="00B557B4" w:rsidRPr="00B557B4" w:rsidRDefault="00B557B4" w:rsidP="00494FFD">
      <w:pPr>
        <w:pStyle w:val="ListBullet"/>
        <w:numPr>
          <w:ilvl w:val="0"/>
          <w:numId w:val="152"/>
        </w:numPr>
        <w:ind w:left="340"/>
      </w:pPr>
      <w:r w:rsidRPr="00B557B4">
        <w:t xml:space="preserve">To lawfully carry out plumbing work in the Solar Homes </w:t>
      </w:r>
      <w:r w:rsidR="0044546C">
        <w:t>P</w:t>
      </w:r>
      <w:r w:rsidRPr="00B557B4">
        <w:t>rogram, hot water installers must be one of the following:</w:t>
      </w:r>
    </w:p>
    <w:p w14:paraId="63C8488B" w14:textId="415F8162" w:rsidR="00B557B4" w:rsidRPr="00D87CC4" w:rsidRDefault="00B557B4" w:rsidP="00494FFD">
      <w:pPr>
        <w:pStyle w:val="ListBullet2"/>
        <w:numPr>
          <w:ilvl w:val="1"/>
          <w:numId w:val="84"/>
        </w:numPr>
        <w:ind w:left="567" w:hanging="227"/>
      </w:pPr>
      <w:r w:rsidRPr="00D87CC4">
        <w:t xml:space="preserve">licensed in </w:t>
      </w:r>
      <w:r w:rsidR="007E7786">
        <w:t xml:space="preserve">all </w:t>
      </w:r>
      <w:r w:rsidRPr="00D87CC4">
        <w:t>the</w:t>
      </w:r>
      <w:r>
        <w:t xml:space="preserve"> </w:t>
      </w:r>
      <w:r w:rsidR="007E7786">
        <w:t>relevant</w:t>
      </w:r>
      <w:r w:rsidRPr="00D87CC4">
        <w:t xml:space="preserve"> class</w:t>
      </w:r>
      <w:r w:rsidR="007E7786">
        <w:t>es</w:t>
      </w:r>
      <w:r w:rsidRPr="00D87CC4">
        <w:t xml:space="preserve"> with the </w:t>
      </w:r>
      <w:r w:rsidR="00FA5F87" w:rsidRPr="00D87CC4">
        <w:t>BPC</w:t>
      </w:r>
    </w:p>
    <w:p w14:paraId="1593F150" w14:textId="07F375BB" w:rsidR="00B557B4" w:rsidRPr="00D87CC4" w:rsidRDefault="00B557B4" w:rsidP="00494FFD">
      <w:pPr>
        <w:pStyle w:val="ListBullet2"/>
        <w:numPr>
          <w:ilvl w:val="1"/>
          <w:numId w:val="84"/>
        </w:numPr>
        <w:ind w:left="567" w:hanging="227"/>
      </w:pPr>
      <w:r w:rsidRPr="00D87CC4">
        <w:t xml:space="preserve">registered in </w:t>
      </w:r>
      <w:r w:rsidR="007E7786">
        <w:t xml:space="preserve">all </w:t>
      </w:r>
      <w:r w:rsidRPr="00D87CC4">
        <w:t xml:space="preserve">the </w:t>
      </w:r>
      <w:r w:rsidR="007E7786">
        <w:t xml:space="preserve">relevant </w:t>
      </w:r>
      <w:r w:rsidRPr="00D87CC4">
        <w:t>class</w:t>
      </w:r>
      <w:r w:rsidR="007E7786">
        <w:t>es</w:t>
      </w:r>
      <w:r w:rsidRPr="00D87CC4">
        <w:t xml:space="preserve"> (or hold provisional registration in </w:t>
      </w:r>
      <w:r w:rsidR="00FC0370">
        <w:t xml:space="preserve">all </w:t>
      </w:r>
      <w:r w:rsidRPr="00D87CC4">
        <w:t>the</w:t>
      </w:r>
      <w:r>
        <w:t xml:space="preserve"> </w:t>
      </w:r>
      <w:r w:rsidR="00FC0370">
        <w:t xml:space="preserve">relevant </w:t>
      </w:r>
      <w:r w:rsidRPr="00D87CC4">
        <w:t xml:space="preserve"> class</w:t>
      </w:r>
      <w:r w:rsidR="00FC0370">
        <w:t>es</w:t>
      </w:r>
      <w:r w:rsidRPr="00D87CC4">
        <w:t xml:space="preserve">) with the </w:t>
      </w:r>
      <w:r w:rsidR="002337F2" w:rsidRPr="00D87CC4">
        <w:t>BPC</w:t>
      </w:r>
      <w:r w:rsidR="00FC0370">
        <w:t xml:space="preserve"> and </w:t>
      </w:r>
      <w:r w:rsidR="004E75EF">
        <w:t>work under the supervision of a licensed plumber</w:t>
      </w:r>
    </w:p>
    <w:p w14:paraId="679D445B" w14:textId="41951EDE" w:rsidR="00B557B4" w:rsidRPr="00D87CC4" w:rsidRDefault="00B557B4" w:rsidP="00494FFD">
      <w:pPr>
        <w:pStyle w:val="ListBullet2"/>
        <w:numPr>
          <w:ilvl w:val="1"/>
          <w:numId w:val="84"/>
        </w:numPr>
        <w:ind w:left="567" w:hanging="227"/>
      </w:pPr>
      <w:r w:rsidRPr="00D87CC4">
        <w:t xml:space="preserve">be in training </w:t>
      </w:r>
      <w:r w:rsidR="004E75EF">
        <w:t>to become accredited for all the rele</w:t>
      </w:r>
      <w:r w:rsidR="00FB26D7">
        <w:t xml:space="preserve">vant classes and work </w:t>
      </w:r>
      <w:r w:rsidRPr="00D87CC4">
        <w:t>under the supervision of a licensed plumber.</w:t>
      </w:r>
    </w:p>
    <w:p w14:paraId="2F58B3F3" w14:textId="4A774752" w:rsidR="00545252" w:rsidRDefault="00545252" w:rsidP="00494FFD">
      <w:pPr>
        <w:pStyle w:val="ListBullet"/>
        <w:numPr>
          <w:ilvl w:val="0"/>
          <w:numId w:val="152"/>
        </w:numPr>
        <w:ind w:left="340"/>
      </w:pPr>
      <w:r>
        <w:t xml:space="preserve">The licensed supervising plumber must be licensed in all classes </w:t>
      </w:r>
      <w:r w:rsidR="00523CB0">
        <w:t>of work being performed by persons under their supervision.</w:t>
      </w:r>
    </w:p>
    <w:p w14:paraId="17543D0A" w14:textId="7C381888" w:rsidR="00B557B4" w:rsidRPr="00B557B4" w:rsidRDefault="00B557B4" w:rsidP="00494FFD">
      <w:pPr>
        <w:pStyle w:val="ListBullet"/>
        <w:numPr>
          <w:ilvl w:val="0"/>
          <w:numId w:val="152"/>
        </w:numPr>
        <w:ind w:left="340"/>
      </w:pPr>
      <w:r w:rsidRPr="00B557B4">
        <w:t>For plumbing work involving installing a split system heat pump water heater</w:t>
      </w:r>
      <w:r w:rsidR="00523CB0">
        <w:t xml:space="preserve"> with refrigerant circulating </w:t>
      </w:r>
      <w:r w:rsidR="00BA2033">
        <w:t>between the units</w:t>
      </w:r>
      <w:r w:rsidRPr="00B557B4">
        <w:t xml:space="preserve">, the plumber must be registered or licensed in </w:t>
      </w:r>
      <w:r w:rsidR="00BA2033">
        <w:t>W</w:t>
      </w:r>
      <w:r w:rsidRPr="00B557B4">
        <w:t xml:space="preserve">ater </w:t>
      </w:r>
      <w:r w:rsidR="00BA2033">
        <w:t>S</w:t>
      </w:r>
      <w:r w:rsidRPr="00B557B4">
        <w:t xml:space="preserve">upply work and </w:t>
      </w:r>
      <w:r w:rsidR="00BA2033">
        <w:t>R</w:t>
      </w:r>
      <w:r w:rsidRPr="00B557B4">
        <w:t xml:space="preserve">efrigerated </w:t>
      </w:r>
      <w:r w:rsidR="00BA2033">
        <w:t>A</w:t>
      </w:r>
      <w:r w:rsidRPr="00B557B4">
        <w:t>ir-</w:t>
      </w:r>
      <w:r w:rsidR="00BA2033">
        <w:t>C</w:t>
      </w:r>
      <w:r w:rsidRPr="00B557B4">
        <w:t xml:space="preserve">onditioning work. </w:t>
      </w:r>
    </w:p>
    <w:p w14:paraId="68A6CA93" w14:textId="4362DCC9" w:rsidR="00745209" w:rsidRPr="00B557B4" w:rsidRDefault="00745209" w:rsidP="00494FFD">
      <w:pPr>
        <w:pStyle w:val="ListBullet"/>
        <w:numPr>
          <w:ilvl w:val="0"/>
          <w:numId w:val="152"/>
        </w:numPr>
        <w:ind w:left="340"/>
      </w:pPr>
      <w:r>
        <w:t>For plumbing work related to replacing any gas water heater, the plumber must be registered or licensed in Gasfitting work</w:t>
      </w:r>
      <w:r w:rsidR="00DE1F98">
        <w:t>.</w:t>
      </w:r>
    </w:p>
    <w:p w14:paraId="15B66447" w14:textId="30020F02" w:rsidR="00B557B4" w:rsidRPr="00B557B4" w:rsidRDefault="00B557B4" w:rsidP="00B33FAB">
      <w:pPr>
        <w:pStyle w:val="Heading4"/>
      </w:pPr>
      <w:bookmarkStart w:id="167" w:name="_Toc189596357"/>
      <w:r w:rsidRPr="70C0C89D">
        <w:t>Holds the appropriate Australian Refrigeration Council licence</w:t>
      </w:r>
      <w:bookmarkEnd w:id="167"/>
    </w:p>
    <w:p w14:paraId="1131C1C0" w14:textId="0455CA7E" w:rsidR="00B557B4" w:rsidRPr="00B557B4" w:rsidRDefault="00B557B4" w:rsidP="0064207F">
      <w:pPr>
        <w:pStyle w:val="BodyText"/>
      </w:pPr>
      <w:r w:rsidRPr="005A6510">
        <w:rPr>
          <w:b/>
          <w:bCs/>
        </w:rPr>
        <w:t>Mandatory:</w:t>
      </w:r>
      <w:r w:rsidRPr="00B557B4">
        <w:t xml:space="preserve"> </w:t>
      </w:r>
      <w:r w:rsidR="00954830">
        <w:t>H</w:t>
      </w:r>
      <w:r w:rsidR="004238C7" w:rsidRPr="004238C7">
        <w:t xml:space="preserve">ot water installers must </w:t>
      </w:r>
      <w:r w:rsidR="004238C7">
        <w:t>h</w:t>
      </w:r>
      <w:r w:rsidR="004238C7" w:rsidRPr="00B557B4">
        <w:t xml:space="preserve">old </w:t>
      </w:r>
      <w:r w:rsidRPr="00B557B4">
        <w:t xml:space="preserve">a current Refrigerant Handling Licence issued by the Australian Refrigeration Council (ARC) if installing </w:t>
      </w:r>
      <w:r w:rsidR="00A565AE">
        <w:t xml:space="preserve">or </w:t>
      </w:r>
      <w:r w:rsidR="00F75C2C">
        <w:t xml:space="preserve">decommissioning </w:t>
      </w:r>
      <w:r w:rsidRPr="00B557B4">
        <w:t>a split hot water heat pump with synthetic refrigerant circulating through the pipework.</w:t>
      </w:r>
    </w:p>
    <w:p w14:paraId="3CE2A0F1" w14:textId="77777777" w:rsidR="00B557B4" w:rsidRPr="006C0310" w:rsidRDefault="00B557B4" w:rsidP="0064207F">
      <w:pPr>
        <w:pStyle w:val="BodyText"/>
        <w:rPr>
          <w:b/>
          <w:bCs/>
        </w:rPr>
      </w:pPr>
      <w:r w:rsidRPr="006C0310">
        <w:rPr>
          <w:b/>
          <w:bCs/>
        </w:rPr>
        <w:t xml:space="preserve">Why: </w:t>
      </w:r>
    </w:p>
    <w:p w14:paraId="5D450E3F" w14:textId="6A45EEEE" w:rsidR="00B557B4" w:rsidRPr="00B557B4" w:rsidRDefault="00B557B4" w:rsidP="00A73015">
      <w:pPr>
        <w:pStyle w:val="ListBullet"/>
        <w:numPr>
          <w:ilvl w:val="0"/>
          <w:numId w:val="152"/>
        </w:numPr>
        <w:ind w:left="340"/>
      </w:pPr>
      <w:r w:rsidRPr="00B557B4">
        <w:t xml:space="preserve">Under the Commonwealth Ozone Protection and Synthetic Greenhouse Gas Management Regulations 1995 (the Regulations) a person </w:t>
      </w:r>
      <w:r w:rsidRPr="00B557B4">
        <w:t xml:space="preserve">installing </w:t>
      </w:r>
      <w:r w:rsidR="00917466" w:rsidRPr="00917466">
        <w:t xml:space="preserve">or decommissioning </w:t>
      </w:r>
      <w:r w:rsidRPr="00B557B4">
        <w:t xml:space="preserve">a split hot water heat pump with synthetic refrigerant circulating through the pipework requires a </w:t>
      </w:r>
      <w:hyperlink r:id="rId152" w:history="1">
        <w:r w:rsidRPr="009103C8">
          <w:rPr>
            <w:rStyle w:val="Hyperlink"/>
          </w:rPr>
          <w:t>Refrigerant Handling Licence issued by ARC</w:t>
        </w:r>
      </w:hyperlink>
      <w:r w:rsidR="00BD7487">
        <w:t>.</w:t>
      </w:r>
    </w:p>
    <w:p w14:paraId="3D4078C7" w14:textId="4BF9A70B" w:rsidR="00B557B4" w:rsidRPr="00B557B4" w:rsidRDefault="00B557B4" w:rsidP="00A73015">
      <w:pPr>
        <w:pStyle w:val="ListBullet"/>
        <w:numPr>
          <w:ilvl w:val="0"/>
          <w:numId w:val="152"/>
        </w:numPr>
        <w:ind w:left="340"/>
      </w:pPr>
      <w:r w:rsidRPr="00B557B4">
        <w:t>This requirement does not apply to heat pumps that circulate water between the two units.</w:t>
      </w:r>
    </w:p>
    <w:p w14:paraId="2F8ED5DD" w14:textId="5A068509" w:rsidR="00966104" w:rsidRPr="007913EA" w:rsidRDefault="006B0D3D" w:rsidP="00966104">
      <w:pPr>
        <w:pStyle w:val="Heading4"/>
      </w:pPr>
      <w:bookmarkStart w:id="168" w:name="_Toc189596358"/>
      <w:r>
        <w:br w:type="column"/>
      </w:r>
      <w:r w:rsidR="00966104" w:rsidRPr="007913EA">
        <w:lastRenderedPageBreak/>
        <w:t>Record of no prosecutions</w:t>
      </w:r>
    </w:p>
    <w:p w14:paraId="15AF3C48" w14:textId="41FA81F9" w:rsidR="00966104" w:rsidRPr="007913EA" w:rsidRDefault="00966104" w:rsidP="00966104">
      <w:pPr>
        <w:pStyle w:val="BodyText"/>
      </w:pPr>
      <w:r w:rsidRPr="70C0C89D">
        <w:rPr>
          <w:b/>
          <w:bCs/>
        </w:rPr>
        <w:t>Mandatory:</w:t>
      </w:r>
      <w:r w:rsidRPr="70C0C89D">
        <w:t xml:space="preserve"> </w:t>
      </w:r>
      <w:r>
        <w:t>Hot water installers must have</w:t>
      </w:r>
      <w:r w:rsidRPr="70C0C89D">
        <w:t xml:space="preserve"> no prosecutions under the </w:t>
      </w:r>
      <w:hyperlink r:id="rId153" w:history="1">
        <w:r w:rsidRPr="00903095">
          <w:rPr>
            <w:rStyle w:val="Hyperlink"/>
          </w:rPr>
          <w:t>Occupational Health and Safety Act 2004</w:t>
        </w:r>
      </w:hyperlink>
      <w:r w:rsidRPr="70C0C89D">
        <w:t xml:space="preserve"> and/or the </w:t>
      </w:r>
      <w:hyperlink r:id="rId154" w:history="1">
        <w:r w:rsidRPr="00894D00">
          <w:rPr>
            <w:rStyle w:val="Hyperlink"/>
          </w:rPr>
          <w:t>Occupational Health and Safety Regulations 2017</w:t>
        </w:r>
      </w:hyperlink>
      <w:r w:rsidRPr="70C0C89D">
        <w:t xml:space="preserve"> (or equivalent legislation/regulations in other Australian jurisdictions) resulting in a plea of guilty or a finding of guilt in the past three years.</w:t>
      </w:r>
    </w:p>
    <w:p w14:paraId="7EA84415" w14:textId="77777777" w:rsidR="00966104" w:rsidRPr="000410CC" w:rsidRDefault="00966104" w:rsidP="00966104">
      <w:pPr>
        <w:pStyle w:val="BodyText"/>
        <w:rPr>
          <w:b/>
          <w:bCs/>
        </w:rPr>
      </w:pPr>
      <w:r w:rsidRPr="000410CC">
        <w:rPr>
          <w:b/>
          <w:bCs/>
        </w:rPr>
        <w:t>Why:</w:t>
      </w:r>
    </w:p>
    <w:p w14:paraId="1848E719" w14:textId="4258FFE1" w:rsidR="00966104" w:rsidRPr="007913EA" w:rsidRDefault="00966104" w:rsidP="00966104">
      <w:pPr>
        <w:pStyle w:val="ListBullet"/>
        <w:numPr>
          <w:ilvl w:val="0"/>
          <w:numId w:val="152"/>
        </w:numPr>
        <w:ind w:left="340"/>
      </w:pPr>
      <w:r w:rsidRPr="007913EA">
        <w:t xml:space="preserve">Compliance with relevant occupational health and safety </w:t>
      </w:r>
      <w:r w:rsidR="00256BBE">
        <w:t>A</w:t>
      </w:r>
      <w:r w:rsidRPr="007913EA">
        <w:t xml:space="preserve">cts and regulations </w:t>
      </w:r>
      <w:r w:rsidRPr="00845FBF">
        <w:t>protect</w:t>
      </w:r>
      <w:r>
        <w:t>s</w:t>
      </w:r>
      <w:r w:rsidRPr="007913EA">
        <w:t xml:space="preserve"> the health, safety and welfare of employees and other people at work.</w:t>
      </w:r>
    </w:p>
    <w:p w14:paraId="3FD65B29" w14:textId="6B5D2D15" w:rsidR="00966104" w:rsidRPr="007913EA" w:rsidRDefault="00966104" w:rsidP="00966104">
      <w:pPr>
        <w:pStyle w:val="ListBullet"/>
        <w:numPr>
          <w:ilvl w:val="0"/>
          <w:numId w:val="152"/>
        </w:numPr>
        <w:ind w:left="340"/>
      </w:pPr>
      <w:r w:rsidRPr="007913EA">
        <w:t xml:space="preserve">Confirming compliance with relevant occupational health and safety </w:t>
      </w:r>
      <w:r w:rsidR="00256BBE">
        <w:t>A</w:t>
      </w:r>
      <w:r w:rsidRPr="007913EA">
        <w:t>cts and regulations aims to ensure that the health and safety of employees and the public are not put at risk by work activities.</w:t>
      </w:r>
    </w:p>
    <w:p w14:paraId="36AE1680" w14:textId="0F3C0208" w:rsidR="009F3684" w:rsidRPr="00B557B4" w:rsidRDefault="009F3684" w:rsidP="009F3684">
      <w:pPr>
        <w:pStyle w:val="Heading4"/>
      </w:pPr>
      <w:bookmarkStart w:id="169" w:name="_Toc189596361"/>
      <w:r w:rsidRPr="00B557B4">
        <w:t>Attainment of White Card/construction induction card</w:t>
      </w:r>
      <w:bookmarkEnd w:id="169"/>
    </w:p>
    <w:p w14:paraId="4FA20570" w14:textId="7097705E" w:rsidR="009F3684" w:rsidRPr="00B557B4" w:rsidRDefault="009F3684" w:rsidP="009F3684">
      <w:pPr>
        <w:pStyle w:val="BodyText"/>
      </w:pPr>
      <w:r w:rsidRPr="70C0C89D">
        <w:rPr>
          <w:b/>
          <w:bCs/>
        </w:rPr>
        <w:t>Mandatory:</w:t>
      </w:r>
      <w:r w:rsidRPr="70C0C89D">
        <w:t xml:space="preserve"> </w:t>
      </w:r>
      <w:r>
        <w:t>H</w:t>
      </w:r>
      <w:r w:rsidRPr="004238C7">
        <w:t>ot water installers</w:t>
      </w:r>
      <w:r>
        <w:t xml:space="preserve"> must have</w:t>
      </w:r>
      <w:r w:rsidRPr="70C0C89D">
        <w:t xml:space="preserve"> attained the </w:t>
      </w:r>
      <w:r w:rsidRPr="005A6510">
        <w:rPr>
          <w:i/>
          <w:iCs/>
        </w:rPr>
        <w:t xml:space="preserve">CPCWHS1001 </w:t>
      </w:r>
      <w:r w:rsidRPr="00AF689F">
        <w:rPr>
          <w:i/>
        </w:rPr>
        <w:t>Prepare to work safely in the construction industry</w:t>
      </w:r>
      <w:r w:rsidRPr="70C0C89D">
        <w:t xml:space="preserve"> accredited unit of competency (White Card/construction induction card</w:t>
      </w:r>
      <w:r w:rsidR="00FF54DB">
        <w:t xml:space="preserve">, previously obtained </w:t>
      </w:r>
      <w:r w:rsidR="00FF54DB" w:rsidRPr="005A6510">
        <w:rPr>
          <w:i/>
          <w:iCs/>
        </w:rPr>
        <w:t>CPCCWHS1001</w:t>
      </w:r>
      <w:r w:rsidR="00FF54DB">
        <w:t xml:space="preserve"> </w:t>
      </w:r>
      <w:r w:rsidR="00FF54DB" w:rsidRPr="005A6510">
        <w:rPr>
          <w:i/>
          <w:iCs/>
        </w:rPr>
        <w:t xml:space="preserve">Prepare to work safely </w:t>
      </w:r>
      <w:r w:rsidR="00D3359D" w:rsidRPr="005A6510">
        <w:rPr>
          <w:i/>
          <w:iCs/>
        </w:rPr>
        <w:t>in the construction industry</w:t>
      </w:r>
      <w:r w:rsidR="00D3359D">
        <w:t xml:space="preserve"> accredited unit</w:t>
      </w:r>
      <w:r w:rsidR="00E166E1">
        <w:t xml:space="preserve"> of competency is still valid</w:t>
      </w:r>
      <w:r w:rsidRPr="70C0C89D">
        <w:t>).</w:t>
      </w:r>
    </w:p>
    <w:p w14:paraId="15B78AD5" w14:textId="77777777" w:rsidR="009F3684" w:rsidRPr="00B557B4" w:rsidRDefault="009F3684" w:rsidP="009F3684">
      <w:pPr>
        <w:pStyle w:val="BodyText"/>
      </w:pPr>
      <w:r w:rsidRPr="00B557B4">
        <w:t xml:space="preserve">See </w:t>
      </w:r>
      <w:hyperlink r:id="rId155" w:history="1">
        <w:r w:rsidRPr="00AB6101">
          <w:rPr>
            <w:rStyle w:val="Hyperlink"/>
          </w:rPr>
          <w:t>Work safely in the solar industry</w:t>
        </w:r>
      </w:hyperlink>
      <w:r w:rsidRPr="00B557B4">
        <w:t>.</w:t>
      </w:r>
    </w:p>
    <w:p w14:paraId="3D55CB7F" w14:textId="77777777" w:rsidR="009F3684" w:rsidRPr="005A73EE" w:rsidRDefault="009F3684" w:rsidP="009F3684">
      <w:pPr>
        <w:pStyle w:val="BodyText"/>
        <w:rPr>
          <w:b/>
          <w:bCs/>
        </w:rPr>
      </w:pPr>
      <w:r w:rsidRPr="005A73EE">
        <w:rPr>
          <w:b/>
          <w:bCs/>
        </w:rPr>
        <w:t>Why:</w:t>
      </w:r>
    </w:p>
    <w:p w14:paraId="1F6C90DE" w14:textId="77777777" w:rsidR="009F3684" w:rsidRPr="00B557B4" w:rsidRDefault="009F3684" w:rsidP="009F3684">
      <w:pPr>
        <w:pStyle w:val="ListBullet"/>
        <w:numPr>
          <w:ilvl w:val="0"/>
          <w:numId w:val="152"/>
        </w:numPr>
        <w:ind w:left="340"/>
      </w:pPr>
      <w:r w:rsidRPr="70C0C89D">
        <w:t>White Card training sets out requirements for performing safe work practices, identifying risks and satisfying work requirements.</w:t>
      </w:r>
    </w:p>
    <w:p w14:paraId="22FE644D" w14:textId="77777777" w:rsidR="009F3684" w:rsidRPr="00B557B4" w:rsidRDefault="009F3684" w:rsidP="009F3684">
      <w:pPr>
        <w:pStyle w:val="ListBullet"/>
        <w:numPr>
          <w:ilvl w:val="0"/>
          <w:numId w:val="152"/>
        </w:numPr>
        <w:ind w:left="340"/>
      </w:pPr>
      <w:hyperlink r:id="rId156" w:history="1">
        <w:r w:rsidRPr="006B0361">
          <w:rPr>
            <w:rStyle w:val="Hyperlink"/>
          </w:rPr>
          <w:t>Occupational Health and Safety Regulations 2017</w:t>
        </w:r>
      </w:hyperlink>
      <w:r w:rsidRPr="7DBC9956">
        <w:t xml:space="preserve"> state that construction induction training must be undertaken by workers engaged in construction and the installation of electricity services.</w:t>
      </w:r>
    </w:p>
    <w:p w14:paraId="145A94AC" w14:textId="7BCCDC59" w:rsidR="009F3684" w:rsidRPr="00B557B4" w:rsidRDefault="009F3684" w:rsidP="009F3684">
      <w:pPr>
        <w:pStyle w:val="ListBullet"/>
        <w:numPr>
          <w:ilvl w:val="0"/>
          <w:numId w:val="152"/>
        </w:numPr>
        <w:ind w:left="340"/>
      </w:pPr>
      <w:r w:rsidRPr="7DBC9956">
        <w:t>Completion of White Card training is a work health and safety risk control measure.</w:t>
      </w:r>
    </w:p>
    <w:p w14:paraId="64694B0B" w14:textId="0E42C416" w:rsidR="00DC53D2" w:rsidRPr="00B557B4" w:rsidRDefault="006B0D3D" w:rsidP="00DC53D2">
      <w:pPr>
        <w:pStyle w:val="Heading4"/>
      </w:pPr>
      <w:r>
        <w:br w:type="column"/>
      </w:r>
      <w:r w:rsidR="00DC53D2" w:rsidRPr="00B557B4">
        <w:t>Completion of accredited safety training unit</w:t>
      </w:r>
    </w:p>
    <w:p w14:paraId="3670BFA9" w14:textId="608B4619" w:rsidR="00DC53D2" w:rsidRPr="00B557B4" w:rsidRDefault="00DC53D2" w:rsidP="00DC53D2">
      <w:pPr>
        <w:pStyle w:val="BodyText"/>
      </w:pPr>
      <w:r w:rsidRPr="7DBC9956">
        <w:rPr>
          <w:b/>
          <w:bCs/>
        </w:rPr>
        <w:t>Mandatory:</w:t>
      </w:r>
      <w:r w:rsidRPr="7DBC9956">
        <w:t xml:space="preserve"> </w:t>
      </w:r>
      <w:r>
        <w:t>Hot water installers must have</w:t>
      </w:r>
      <w:r w:rsidRPr="7DBC9956">
        <w:t xml:space="preserve"> attained the </w:t>
      </w:r>
      <w:r w:rsidRPr="005A6510">
        <w:rPr>
          <w:i/>
          <w:iCs/>
        </w:rPr>
        <w:t>VU23631</w:t>
      </w:r>
      <w:r w:rsidRPr="00F9367C">
        <w:rPr>
          <w:i/>
          <w:iCs/>
        </w:rPr>
        <w:t xml:space="preserve"> </w:t>
      </w:r>
      <w:r w:rsidRPr="00103274">
        <w:rPr>
          <w:i/>
          <w:iCs/>
        </w:rPr>
        <w:t>Work safely on roofs with renewable energy systems</w:t>
      </w:r>
      <w:r w:rsidRPr="7DBC9956">
        <w:t xml:space="preserve"> accredited unit of competency </w:t>
      </w:r>
      <w:r>
        <w:t xml:space="preserve">if </w:t>
      </w:r>
      <w:r w:rsidRPr="00EC5692">
        <w:t>they carry out rooftop activities as part of the installation</w:t>
      </w:r>
      <w:r>
        <w:t xml:space="preserve"> </w:t>
      </w:r>
      <w:r w:rsidRPr="7DBC9956">
        <w:t xml:space="preserve">(previously obtained </w:t>
      </w:r>
      <w:r w:rsidRPr="005A6510">
        <w:rPr>
          <w:i/>
          <w:iCs/>
        </w:rPr>
        <w:t>VU22744</w:t>
      </w:r>
      <w:r w:rsidRPr="00F9367C">
        <w:rPr>
          <w:i/>
          <w:iCs/>
        </w:rPr>
        <w:t xml:space="preserve"> </w:t>
      </w:r>
      <w:r w:rsidRPr="00103274">
        <w:rPr>
          <w:i/>
          <w:iCs/>
        </w:rPr>
        <w:t>Work Safely in the Solar industry</w:t>
      </w:r>
      <w:r w:rsidRPr="7DBC9956">
        <w:t xml:space="preserve"> accredited unit of competency is still valid).</w:t>
      </w:r>
    </w:p>
    <w:p w14:paraId="1E7587FE" w14:textId="77777777" w:rsidR="00DC53D2" w:rsidRPr="00B557B4" w:rsidRDefault="00DC53D2" w:rsidP="00DC53D2">
      <w:pPr>
        <w:pStyle w:val="BodyText"/>
      </w:pPr>
      <w:r w:rsidRPr="00B557B4">
        <w:t xml:space="preserve">See </w:t>
      </w:r>
      <w:hyperlink r:id="rId157" w:history="1">
        <w:r w:rsidRPr="00B25E0D">
          <w:rPr>
            <w:rStyle w:val="Hyperlink"/>
          </w:rPr>
          <w:t>Work safely in the solar industry</w:t>
        </w:r>
      </w:hyperlink>
      <w:r w:rsidRPr="00B557B4">
        <w:t>.</w:t>
      </w:r>
    </w:p>
    <w:p w14:paraId="1DEEEDB2" w14:textId="77777777" w:rsidR="00DC53D2" w:rsidRPr="00B33FAB" w:rsidRDefault="00DC53D2" w:rsidP="00DC53D2">
      <w:pPr>
        <w:pStyle w:val="BodyText"/>
        <w:rPr>
          <w:b/>
          <w:bCs/>
        </w:rPr>
      </w:pPr>
      <w:r w:rsidRPr="00B33FAB">
        <w:rPr>
          <w:b/>
          <w:bCs/>
        </w:rPr>
        <w:t>Why:</w:t>
      </w:r>
    </w:p>
    <w:p w14:paraId="72219802" w14:textId="77777777" w:rsidR="00DC53D2" w:rsidRPr="00B557B4" w:rsidRDefault="00DC53D2" w:rsidP="00DC53D2">
      <w:pPr>
        <w:pStyle w:val="ListBullet"/>
        <w:numPr>
          <w:ilvl w:val="0"/>
          <w:numId w:val="152"/>
        </w:numPr>
        <w:ind w:left="340"/>
      </w:pPr>
      <w:r w:rsidRPr="7DBC9956">
        <w:t>Work safely on roofs with renewable energy systems is a tailored safety training unit which includes customised working at heights, lockout and energisation requirements, identification and reporting on asbestos, etc.</w:t>
      </w:r>
    </w:p>
    <w:p w14:paraId="0DD17679" w14:textId="5A0D263D" w:rsidR="00DC53D2" w:rsidRPr="00B557B4" w:rsidRDefault="00DC53D2" w:rsidP="00DC53D2">
      <w:pPr>
        <w:pStyle w:val="ListBullet"/>
        <w:numPr>
          <w:ilvl w:val="0"/>
          <w:numId w:val="152"/>
        </w:numPr>
        <w:ind w:left="340"/>
      </w:pPr>
      <w:r w:rsidRPr="7DBC9956">
        <w:t>A sector advisory group identified a skills gap in the solar industry and developed this training unit. The advisory group was led by the Office of the Victorian Skills Commissioner and included representatives from WorkSafe</w:t>
      </w:r>
      <w:r>
        <w:t xml:space="preserve"> Victoria</w:t>
      </w:r>
      <w:r w:rsidRPr="7DBC9956">
        <w:t xml:space="preserve">, Solar Victoria, the Electrical Trades Union, the </w:t>
      </w:r>
      <w:r>
        <w:t>CEC</w:t>
      </w:r>
      <w:r w:rsidRPr="7DBC9956">
        <w:t>, the Plumbing Pipes Trades and Employee Union, Master Plumbers, the National Electrical and Communications Association and multiple solar retailers.</w:t>
      </w:r>
    </w:p>
    <w:p w14:paraId="37BAA93E" w14:textId="4580E759" w:rsidR="00DC53D2" w:rsidRPr="00B557B4" w:rsidRDefault="00DC53D2" w:rsidP="00DC53D2">
      <w:pPr>
        <w:pStyle w:val="ListBullet"/>
        <w:numPr>
          <w:ilvl w:val="0"/>
          <w:numId w:val="152"/>
        </w:numPr>
        <w:ind w:left="340"/>
      </w:pPr>
      <w:r w:rsidRPr="7DBC9956">
        <w:t xml:space="preserve">Completion of </w:t>
      </w:r>
      <w:r w:rsidRPr="00952D3C">
        <w:rPr>
          <w:i/>
        </w:rPr>
        <w:t>Work safely on roofs with renewable energy systems</w:t>
      </w:r>
      <w:r w:rsidRPr="7DBC9956">
        <w:t xml:space="preserve"> is a work health and safety control measure.</w:t>
      </w:r>
    </w:p>
    <w:p w14:paraId="4EEC4783" w14:textId="0C608C4F" w:rsidR="00DC53D2" w:rsidRPr="00B557B4" w:rsidRDefault="00DC53D2" w:rsidP="00DC53D2">
      <w:pPr>
        <w:pStyle w:val="Heading4"/>
      </w:pPr>
      <w:bookmarkStart w:id="170" w:name="_Toc189596363"/>
      <w:r w:rsidRPr="7DBC9956">
        <w:t>Completion of specific training and/or mentoring identified by Solar Victoria</w:t>
      </w:r>
      <w:bookmarkEnd w:id="170"/>
    </w:p>
    <w:p w14:paraId="59805DE1" w14:textId="203A65E4" w:rsidR="00DC53D2" w:rsidRPr="00B557B4" w:rsidRDefault="00DC53D2" w:rsidP="00DC53D2">
      <w:pPr>
        <w:pStyle w:val="BodyText"/>
      </w:pPr>
      <w:r w:rsidRPr="00131A31">
        <w:rPr>
          <w:b/>
          <w:bCs/>
        </w:rPr>
        <w:t>Mandatory:</w:t>
      </w:r>
      <w:r w:rsidRPr="00B557B4">
        <w:t xml:space="preserve"> </w:t>
      </w:r>
      <w:r>
        <w:t>Hot water installers must ensure they and</w:t>
      </w:r>
      <w:r w:rsidRPr="00B557B4">
        <w:t xml:space="preserve"> all </w:t>
      </w:r>
      <w:r>
        <w:t xml:space="preserve">their on-site </w:t>
      </w:r>
      <w:r w:rsidRPr="00B557B4">
        <w:t>workers engaged to install systems have successfully completed training and/or mentoring as required by Solar Victoria from time to time.</w:t>
      </w:r>
    </w:p>
    <w:p w14:paraId="2C9E7328" w14:textId="77777777" w:rsidR="00DC53D2" w:rsidRPr="00131A31" w:rsidRDefault="00DC53D2" w:rsidP="00DC53D2">
      <w:pPr>
        <w:pStyle w:val="BodyText"/>
        <w:rPr>
          <w:b/>
          <w:bCs/>
        </w:rPr>
      </w:pPr>
      <w:r w:rsidRPr="00131A31">
        <w:rPr>
          <w:b/>
          <w:bCs/>
        </w:rPr>
        <w:t>Why:</w:t>
      </w:r>
    </w:p>
    <w:p w14:paraId="55B48705" w14:textId="7520A987" w:rsidR="00DC53D2" w:rsidRPr="00B557B4" w:rsidRDefault="00DC53D2" w:rsidP="00DC53D2">
      <w:pPr>
        <w:pStyle w:val="ListBullet"/>
        <w:numPr>
          <w:ilvl w:val="0"/>
          <w:numId w:val="152"/>
        </w:numPr>
        <w:ind w:left="340"/>
      </w:pPr>
      <w:r>
        <w:t>T</w:t>
      </w:r>
      <w:r w:rsidRPr="7DBC9956">
        <w:t xml:space="preserve">raining and mentoring </w:t>
      </w:r>
      <w:r>
        <w:t>mandated by Solar Victoria is/will be</w:t>
      </w:r>
      <w:r w:rsidRPr="7DBC9956">
        <w:t xml:space="preserve"> industry validated and customised for the solar industry in consultation with subject matter experts.</w:t>
      </w:r>
    </w:p>
    <w:p w14:paraId="09AC9B38" w14:textId="3A143D6B" w:rsidR="00DC53D2" w:rsidRPr="00B557B4" w:rsidRDefault="00DC53D2" w:rsidP="00DC53D2">
      <w:pPr>
        <w:pStyle w:val="ListBullet"/>
        <w:numPr>
          <w:ilvl w:val="0"/>
          <w:numId w:val="152"/>
        </w:numPr>
        <w:ind w:left="340"/>
      </w:pPr>
      <w:r w:rsidRPr="00B557B4">
        <w:t>Training and mentoring mandated by Solar Victoria will be available to complete prior to the mandatory completion date set by Solar Victoria.</w:t>
      </w:r>
    </w:p>
    <w:p w14:paraId="3DCB6300" w14:textId="0975CB9A" w:rsidR="00DC53D2" w:rsidRPr="00B557B4" w:rsidRDefault="00DC53D2" w:rsidP="00DC53D2">
      <w:pPr>
        <w:pStyle w:val="ListBullet"/>
        <w:numPr>
          <w:ilvl w:val="0"/>
          <w:numId w:val="152"/>
        </w:numPr>
        <w:ind w:left="340"/>
      </w:pPr>
      <w:r w:rsidRPr="00B557B4">
        <w:t xml:space="preserve">Solar Victoria will provide reasonable notice of mandatory training and/or mentoring on its website at </w:t>
      </w:r>
      <w:hyperlink r:id="rId158" w:history="1">
        <w:r w:rsidRPr="00A97914">
          <w:rPr>
            <w:rStyle w:val="Hyperlink"/>
          </w:rPr>
          <w:t>Training and Workforce Development</w:t>
        </w:r>
      </w:hyperlink>
      <w:r w:rsidRPr="00B557B4">
        <w:t>.</w:t>
      </w:r>
    </w:p>
    <w:p w14:paraId="5C4435E8" w14:textId="6D94E894" w:rsidR="00D81AFC" w:rsidRPr="00B557B4" w:rsidRDefault="006B0D3D" w:rsidP="00D81AFC">
      <w:pPr>
        <w:pStyle w:val="Heading4"/>
        <w:tabs>
          <w:tab w:val="left" w:pos="142"/>
        </w:tabs>
      </w:pPr>
      <w:r>
        <w:br w:type="column"/>
      </w:r>
      <w:r w:rsidR="00D81AFC" w:rsidRPr="00043B34">
        <w:lastRenderedPageBreak/>
        <w:t>Completion of heat pump hot water system training</w:t>
      </w:r>
    </w:p>
    <w:p w14:paraId="3FD4F8BF" w14:textId="623F112A" w:rsidR="00D81AFC" w:rsidRDefault="00D81AFC" w:rsidP="00D81AFC">
      <w:pPr>
        <w:pStyle w:val="BodyText"/>
      </w:pPr>
      <w:r w:rsidRPr="7DBC9956">
        <w:rPr>
          <w:b/>
          <w:bCs/>
        </w:rPr>
        <w:t xml:space="preserve">Mandatory: </w:t>
      </w:r>
      <w:r>
        <w:t xml:space="preserve">Hot water installers must complete appropriate </w:t>
      </w:r>
      <w:r w:rsidR="00F1180B">
        <w:t xml:space="preserve">in-person </w:t>
      </w:r>
      <w:r>
        <w:t>training regarding the design and installation of heat pump hot water systems.</w:t>
      </w:r>
    </w:p>
    <w:p w14:paraId="68578DB4" w14:textId="77777777" w:rsidR="00D81AFC" w:rsidRDefault="00D81AFC" w:rsidP="00D81AFC">
      <w:pPr>
        <w:spacing w:before="60" w:after="60"/>
        <w:rPr>
          <w:rFonts w:ascii="Arial" w:hAnsi="Arial" w:cs="Arial"/>
        </w:rPr>
      </w:pPr>
      <w:r w:rsidRPr="00B70118">
        <w:rPr>
          <w:rFonts w:ascii="Arial" w:hAnsi="Arial" w:cs="Arial"/>
        </w:rPr>
        <w:t>Compliance with this requirement can be achieved by</w:t>
      </w:r>
      <w:r>
        <w:rPr>
          <w:rFonts w:ascii="Arial" w:hAnsi="Arial" w:cs="Arial"/>
        </w:rPr>
        <w:t xml:space="preserve"> demonstrating any of the following:</w:t>
      </w:r>
    </w:p>
    <w:p w14:paraId="01E415D3" w14:textId="492DF8AC" w:rsidR="004163EA" w:rsidRDefault="00D81AFC" w:rsidP="004163EA">
      <w:pPr>
        <w:pStyle w:val="ListBullet"/>
        <w:numPr>
          <w:ilvl w:val="0"/>
          <w:numId w:val="152"/>
        </w:numPr>
        <w:ind w:left="340"/>
        <w:rPr>
          <w:rFonts w:ascii="Arial" w:hAnsi="Arial" w:cs="Arial"/>
        </w:rPr>
      </w:pPr>
      <w:r>
        <w:rPr>
          <w:rFonts w:ascii="Arial" w:hAnsi="Arial" w:cs="Arial"/>
        </w:rPr>
        <w:t xml:space="preserve">completion of the Upskilling Plumbers Program delivered by </w:t>
      </w:r>
      <w:r w:rsidRPr="00545841">
        <w:t>Plumbing</w:t>
      </w:r>
      <w:r>
        <w:rPr>
          <w:rFonts w:ascii="Arial" w:hAnsi="Arial" w:cs="Arial"/>
        </w:rPr>
        <w:t xml:space="preserve"> Industry Climate Action Centre (PICAC)</w:t>
      </w:r>
    </w:p>
    <w:p w14:paraId="0435A330" w14:textId="1C848BFE" w:rsidR="00DF5208" w:rsidRDefault="00DF5208" w:rsidP="00EA70D1">
      <w:pPr>
        <w:pStyle w:val="ListBullet"/>
        <w:tabs>
          <w:tab w:val="clear" w:pos="360"/>
        </w:tabs>
        <w:ind w:left="340" w:firstLine="0"/>
        <w:rPr>
          <w:rFonts w:ascii="Arial" w:hAnsi="Arial" w:cs="Arial"/>
        </w:rPr>
      </w:pPr>
      <w:r>
        <w:rPr>
          <w:rFonts w:ascii="Arial" w:hAnsi="Arial" w:cs="Arial"/>
        </w:rPr>
        <w:t xml:space="preserve">See: </w:t>
      </w:r>
      <w:hyperlink r:id="rId159" w:history="1">
        <w:r w:rsidR="00EA70D1" w:rsidRPr="00EA70D1">
          <w:rPr>
            <w:rStyle w:val="Hyperlink"/>
            <w:rFonts w:ascii="Arial" w:hAnsi="Arial" w:cs="Arial"/>
          </w:rPr>
          <w:t>Upskilling for Plumbers</w:t>
        </w:r>
      </w:hyperlink>
      <w:r w:rsidR="00EA70D1">
        <w:rPr>
          <w:rFonts w:ascii="Arial" w:hAnsi="Arial" w:cs="Arial"/>
        </w:rPr>
        <w:t>.</w:t>
      </w:r>
    </w:p>
    <w:p w14:paraId="2625F48E" w14:textId="79CDF752" w:rsidR="00D81AFC" w:rsidRDefault="00D81AFC" w:rsidP="00D81AFC">
      <w:pPr>
        <w:pStyle w:val="ListBullet"/>
        <w:numPr>
          <w:ilvl w:val="0"/>
          <w:numId w:val="152"/>
        </w:numPr>
        <w:ind w:left="340"/>
        <w:rPr>
          <w:rFonts w:ascii="Arial" w:hAnsi="Arial" w:cs="Arial"/>
        </w:rPr>
      </w:pPr>
      <w:r>
        <w:rPr>
          <w:rFonts w:ascii="Arial" w:hAnsi="Arial" w:cs="Arial"/>
        </w:rPr>
        <w:t>completion of</w:t>
      </w:r>
      <w:r w:rsidR="00E6398B">
        <w:rPr>
          <w:rFonts w:ascii="Arial" w:hAnsi="Arial" w:cs="Arial"/>
        </w:rPr>
        <w:t xml:space="preserve"> in-person</w:t>
      </w:r>
      <w:r>
        <w:rPr>
          <w:rFonts w:ascii="Arial" w:hAnsi="Arial" w:cs="Arial"/>
        </w:rPr>
        <w:t xml:space="preserve"> training delivered by a manufacturer for a heat </w:t>
      </w:r>
      <w:r w:rsidRPr="00545841">
        <w:t>pump</w:t>
      </w:r>
      <w:r>
        <w:rPr>
          <w:rFonts w:ascii="Arial" w:hAnsi="Arial" w:cs="Arial"/>
        </w:rPr>
        <w:t xml:space="preserve"> product on the </w:t>
      </w:r>
      <w:hyperlink r:id="rId160" w:anchor="hot-water-systems" w:history="1">
        <w:r w:rsidRPr="008E0760">
          <w:rPr>
            <w:rStyle w:val="Hyperlink"/>
            <w:rFonts w:ascii="Arial" w:hAnsi="Arial" w:cs="Arial"/>
          </w:rPr>
          <w:t>Solar Victoria hot water product list</w:t>
        </w:r>
      </w:hyperlink>
      <w:r>
        <w:rPr>
          <w:rFonts w:ascii="Arial" w:hAnsi="Arial" w:cs="Arial"/>
        </w:rPr>
        <w:t xml:space="preserve"> which covers design and installation</w:t>
      </w:r>
    </w:p>
    <w:p w14:paraId="1923A835" w14:textId="21D49108" w:rsidR="00D81AFC" w:rsidRDefault="00D81AFC" w:rsidP="00D81AFC">
      <w:pPr>
        <w:pStyle w:val="ListBullet"/>
        <w:numPr>
          <w:ilvl w:val="0"/>
          <w:numId w:val="152"/>
        </w:numPr>
        <w:ind w:left="340"/>
        <w:rPr>
          <w:rFonts w:ascii="Arial" w:hAnsi="Arial" w:cs="Arial"/>
        </w:rPr>
      </w:pPr>
      <w:r>
        <w:rPr>
          <w:rFonts w:ascii="Arial" w:hAnsi="Arial" w:cs="Arial"/>
        </w:rPr>
        <w:t xml:space="preserve">completion of </w:t>
      </w:r>
      <w:r w:rsidRPr="00723ED6">
        <w:rPr>
          <w:rFonts w:ascii="Arial" w:hAnsi="Arial" w:cs="Arial"/>
        </w:rPr>
        <w:t xml:space="preserve">training </w:t>
      </w:r>
      <w:r>
        <w:rPr>
          <w:rFonts w:ascii="Arial" w:hAnsi="Arial" w:cs="Arial"/>
        </w:rPr>
        <w:t>otherwise approved by Solar Victoria from time to time</w:t>
      </w:r>
    </w:p>
    <w:p w14:paraId="07F8C1B7" w14:textId="72CCAD9B" w:rsidR="00D81AFC" w:rsidRDefault="00D81AFC" w:rsidP="00D81AFC">
      <w:pPr>
        <w:pStyle w:val="ListBullet"/>
        <w:numPr>
          <w:ilvl w:val="0"/>
          <w:numId w:val="152"/>
        </w:numPr>
        <w:ind w:left="340"/>
      </w:pPr>
      <w:r>
        <w:rPr>
          <w:rFonts w:ascii="Arial" w:hAnsi="Arial" w:cs="Arial"/>
        </w:rPr>
        <w:t>is an existing installer in the Solar Homes Program who continues to actively participate in the program.</w:t>
      </w:r>
    </w:p>
    <w:p w14:paraId="6D2C2F64" w14:textId="77777777" w:rsidR="00D81AFC" w:rsidRPr="00B33FAB" w:rsidRDefault="00D81AFC" w:rsidP="00D81AFC">
      <w:pPr>
        <w:pStyle w:val="BodyText"/>
        <w:rPr>
          <w:b/>
          <w:bCs/>
        </w:rPr>
      </w:pPr>
      <w:r w:rsidRPr="00B33FAB">
        <w:rPr>
          <w:b/>
          <w:bCs/>
        </w:rPr>
        <w:t>Why:</w:t>
      </w:r>
    </w:p>
    <w:p w14:paraId="53230C15" w14:textId="77777777" w:rsidR="00D81AFC" w:rsidRPr="00B70118" w:rsidRDefault="00D81AFC" w:rsidP="00D81AFC">
      <w:pPr>
        <w:pStyle w:val="ListParagraph"/>
        <w:numPr>
          <w:ilvl w:val="0"/>
          <w:numId w:val="152"/>
        </w:numPr>
        <w:spacing w:before="60" w:after="60" w:line="240" w:lineRule="auto"/>
        <w:contextualSpacing w:val="0"/>
        <w:rPr>
          <w:rFonts w:ascii="Arial" w:hAnsi="Arial" w:cs="Arial"/>
        </w:rPr>
      </w:pPr>
      <w:r w:rsidRPr="00B70118">
        <w:t>This will e</w:t>
      </w:r>
      <w:r>
        <w:t>nsure</w:t>
      </w:r>
      <w:r w:rsidRPr="00B70118">
        <w:t xml:space="preserve"> registered and licensed plumbers </w:t>
      </w:r>
      <w:r>
        <w:t xml:space="preserve">have obtained minimum competencies </w:t>
      </w:r>
      <w:r w:rsidRPr="00B70118">
        <w:t>understand</w:t>
      </w:r>
      <w:r>
        <w:t>ing</w:t>
      </w:r>
      <w:r w:rsidRPr="00B70118">
        <w:t xml:space="preserve"> energy efficiency requirements, and design and install energy efficient hot water system heat pumps.</w:t>
      </w:r>
    </w:p>
    <w:p w14:paraId="02936C1B" w14:textId="77777777" w:rsidR="00D81AFC" w:rsidRDefault="00D81AFC" w:rsidP="00D81AFC">
      <w:pPr>
        <w:pStyle w:val="ListBullet"/>
        <w:numPr>
          <w:ilvl w:val="0"/>
          <w:numId w:val="152"/>
        </w:numPr>
      </w:pPr>
      <w:r w:rsidRPr="00B70118">
        <w:t xml:space="preserve">This </w:t>
      </w:r>
      <w:r>
        <w:t>allows</w:t>
      </w:r>
      <w:r w:rsidRPr="00B70118">
        <w:t xml:space="preserve"> plumbers to undertake training and upskill via different methods</w:t>
      </w:r>
      <w:r>
        <w:t>.</w:t>
      </w:r>
    </w:p>
    <w:p w14:paraId="07DA97D2" w14:textId="3FC4532C" w:rsidR="00B557B4" w:rsidRPr="00B557B4" w:rsidRDefault="00B557B4" w:rsidP="006C0310">
      <w:pPr>
        <w:pStyle w:val="Heading4"/>
      </w:pPr>
      <w:r w:rsidRPr="70C0C89D">
        <w:t>Compliance with regulations, the code and standards</w:t>
      </w:r>
      <w:bookmarkEnd w:id="168"/>
    </w:p>
    <w:p w14:paraId="67FF0078" w14:textId="77777777" w:rsidR="00B557B4" w:rsidRPr="00B557B4" w:rsidRDefault="00B557B4" w:rsidP="0064207F">
      <w:pPr>
        <w:pStyle w:val="BodyText"/>
      </w:pPr>
      <w:r w:rsidRPr="70C0C89D">
        <w:rPr>
          <w:b/>
          <w:bCs/>
        </w:rPr>
        <w:t>Mandatory</w:t>
      </w:r>
      <w:r w:rsidRPr="70C0C89D">
        <w:t>: Installation of a solar water heater or heat pump water heater must be in accordance with:</w:t>
      </w:r>
    </w:p>
    <w:p w14:paraId="3CC1E9BD" w14:textId="3C03609B" w:rsidR="00B557B4" w:rsidRPr="00B557B4" w:rsidRDefault="00B557B4" w:rsidP="00801E4E">
      <w:pPr>
        <w:pStyle w:val="ListBullet"/>
        <w:numPr>
          <w:ilvl w:val="0"/>
          <w:numId w:val="152"/>
        </w:numPr>
        <w:ind w:left="340"/>
      </w:pPr>
      <w:r w:rsidRPr="00B557B4">
        <w:t>the Plumbing Regulations 2018;</w:t>
      </w:r>
    </w:p>
    <w:p w14:paraId="7630D1F2" w14:textId="0B286FF6" w:rsidR="00B557B4" w:rsidRPr="00B557B4" w:rsidRDefault="00B557B4" w:rsidP="00801E4E">
      <w:pPr>
        <w:pStyle w:val="ListBullet"/>
        <w:numPr>
          <w:ilvl w:val="0"/>
          <w:numId w:val="152"/>
        </w:numPr>
        <w:ind w:left="340"/>
      </w:pPr>
      <w:r w:rsidRPr="00B557B4">
        <w:t>the National Construction Code Volume 3 (Plumbing Code of Australia);</w:t>
      </w:r>
    </w:p>
    <w:p w14:paraId="49F32C65" w14:textId="4304A0E0" w:rsidR="00B557B4" w:rsidRPr="00B557B4" w:rsidRDefault="00B557B4" w:rsidP="00801E4E">
      <w:pPr>
        <w:pStyle w:val="ListBullet"/>
        <w:numPr>
          <w:ilvl w:val="0"/>
          <w:numId w:val="152"/>
        </w:numPr>
        <w:ind w:left="340"/>
      </w:pPr>
      <w:r w:rsidRPr="00B557B4">
        <w:t>AS/NZS 5149 (heat pumps);</w:t>
      </w:r>
    </w:p>
    <w:p w14:paraId="10FB05B9" w14:textId="49AF1678" w:rsidR="00B557B4" w:rsidRPr="00B557B4" w:rsidRDefault="00B557B4" w:rsidP="00801E4E">
      <w:pPr>
        <w:pStyle w:val="ListBullet"/>
        <w:numPr>
          <w:ilvl w:val="0"/>
          <w:numId w:val="152"/>
        </w:numPr>
        <w:ind w:left="340"/>
      </w:pPr>
      <w:r w:rsidRPr="00B557B4">
        <w:t>other relevant standards; and</w:t>
      </w:r>
    </w:p>
    <w:p w14:paraId="09173452" w14:textId="10128198" w:rsidR="00B557B4" w:rsidRPr="00B557B4" w:rsidRDefault="00B557B4" w:rsidP="00801E4E">
      <w:pPr>
        <w:pStyle w:val="ListBullet"/>
        <w:numPr>
          <w:ilvl w:val="0"/>
          <w:numId w:val="152"/>
        </w:numPr>
        <w:ind w:left="340"/>
      </w:pPr>
      <w:r w:rsidRPr="00B557B4">
        <w:t>the manufacturer’s specifications.</w:t>
      </w:r>
    </w:p>
    <w:p w14:paraId="5A3EE469" w14:textId="77777777" w:rsidR="00B557B4" w:rsidRPr="006C0310" w:rsidRDefault="00B557B4" w:rsidP="0064207F">
      <w:pPr>
        <w:pStyle w:val="BodyText"/>
        <w:rPr>
          <w:b/>
          <w:bCs/>
        </w:rPr>
      </w:pPr>
      <w:r w:rsidRPr="006C0310">
        <w:rPr>
          <w:b/>
          <w:bCs/>
        </w:rPr>
        <w:t>Why:</w:t>
      </w:r>
    </w:p>
    <w:p w14:paraId="39CD79F2" w14:textId="6D26AACB" w:rsidR="00B557B4" w:rsidRPr="00B557B4" w:rsidRDefault="00B557B4" w:rsidP="00E15D9B">
      <w:pPr>
        <w:pStyle w:val="ListBullet"/>
        <w:numPr>
          <w:ilvl w:val="0"/>
          <w:numId w:val="152"/>
        </w:numPr>
        <w:ind w:left="340"/>
      </w:pPr>
      <w:r w:rsidRPr="00B557B4">
        <w:t>The latest version of the National Construction Code Volume 3 (Plumbing Code of Australia) applies.</w:t>
      </w:r>
    </w:p>
    <w:p w14:paraId="1ACBFEAD" w14:textId="0075E8F2" w:rsidR="00B557B4" w:rsidRPr="00B557B4" w:rsidRDefault="00B557B4" w:rsidP="00E15D9B">
      <w:pPr>
        <w:pStyle w:val="ListBullet"/>
        <w:numPr>
          <w:ilvl w:val="0"/>
          <w:numId w:val="152"/>
        </w:numPr>
        <w:ind w:left="340"/>
      </w:pPr>
      <w:r w:rsidRPr="70C0C89D">
        <w:t>AS/NZS 5149 includes requirements for installing heat pumps with flammable/toxic refrigerants in occupied/confined spaces and installers are advised to exercise caution with the location of heat pump systems.</w:t>
      </w:r>
    </w:p>
    <w:p w14:paraId="1EF5EA72" w14:textId="51BFA2C0" w:rsidR="00B557B4" w:rsidRPr="00B557B4" w:rsidRDefault="006B0D3D" w:rsidP="00B33FAB">
      <w:pPr>
        <w:pStyle w:val="Heading4"/>
      </w:pPr>
      <w:bookmarkStart w:id="171" w:name="_Toc189596359"/>
      <w:r>
        <w:br w:type="column"/>
      </w:r>
      <w:r w:rsidR="00B557B4" w:rsidRPr="00B557B4">
        <w:t>Issue of compliance certificate</w:t>
      </w:r>
      <w:bookmarkEnd w:id="171"/>
    </w:p>
    <w:p w14:paraId="5B2FE8B6" w14:textId="77777777" w:rsidR="00B557B4" w:rsidRPr="00B557B4" w:rsidRDefault="00B557B4" w:rsidP="0064207F">
      <w:pPr>
        <w:pStyle w:val="BodyText"/>
      </w:pPr>
      <w:r w:rsidRPr="006C0310">
        <w:rPr>
          <w:b/>
          <w:bCs/>
        </w:rPr>
        <w:t>Mandatory:</w:t>
      </w:r>
      <w:r w:rsidRPr="00B557B4">
        <w:t xml:space="preserve"> A compliance certificate must be issued by a licensed plumber to the customer who engaged the plumber for plumbing work with a total value of $750 or more, before discounts and incentives.</w:t>
      </w:r>
    </w:p>
    <w:p w14:paraId="57FF6B07" w14:textId="77777777" w:rsidR="00B557B4" w:rsidRPr="00B557B4" w:rsidRDefault="00B557B4" w:rsidP="0064207F">
      <w:pPr>
        <w:pStyle w:val="BodyText"/>
      </w:pPr>
      <w:r w:rsidRPr="00B557B4">
        <w:t>The requirement also applies to all gas installations affecting gas pipes.</w:t>
      </w:r>
    </w:p>
    <w:p w14:paraId="7CB9CE5F" w14:textId="77777777" w:rsidR="00B557B4" w:rsidRPr="006C0310" w:rsidRDefault="00B557B4" w:rsidP="0064207F">
      <w:pPr>
        <w:pStyle w:val="BodyText"/>
        <w:rPr>
          <w:b/>
          <w:bCs/>
        </w:rPr>
      </w:pPr>
      <w:r w:rsidRPr="006C0310">
        <w:rPr>
          <w:b/>
          <w:bCs/>
        </w:rPr>
        <w:t>Why:</w:t>
      </w:r>
    </w:p>
    <w:p w14:paraId="7F2F02C0" w14:textId="77CA9B39" w:rsidR="00B557B4" w:rsidRPr="008275A9" w:rsidRDefault="00B557B4" w:rsidP="00E15D9B">
      <w:pPr>
        <w:pStyle w:val="ListBullet"/>
        <w:numPr>
          <w:ilvl w:val="0"/>
          <w:numId w:val="152"/>
        </w:numPr>
        <w:ind w:left="340"/>
      </w:pPr>
      <w:r w:rsidRPr="008275A9">
        <w:t>A compliance certificate is issued by a licensed plumber to certify the work they carry out complies with the relevant plumbing standards, codes and regulations.</w:t>
      </w:r>
    </w:p>
    <w:p w14:paraId="498983D9" w14:textId="10D9B34A" w:rsidR="00B557B4" w:rsidRPr="008275A9" w:rsidRDefault="00B557B4" w:rsidP="00E15D9B">
      <w:pPr>
        <w:pStyle w:val="ListBullet"/>
        <w:numPr>
          <w:ilvl w:val="0"/>
          <w:numId w:val="152"/>
        </w:numPr>
        <w:ind w:left="340"/>
      </w:pPr>
      <w:r w:rsidRPr="008275A9">
        <w:t>Only a licenced plumber may issue a compliance certificate</w:t>
      </w:r>
      <w:r w:rsidR="00E94A5E">
        <w:t>, and only for the classes of work for which they are licensed</w:t>
      </w:r>
      <w:r w:rsidRPr="008275A9">
        <w:t xml:space="preserve"> – unlicensed registered plumbers cannot issue a compliance certificate.</w:t>
      </w:r>
    </w:p>
    <w:p w14:paraId="3B93FEAA" w14:textId="411B99F1" w:rsidR="00B557B4" w:rsidRPr="008275A9" w:rsidRDefault="00B557B4" w:rsidP="00E15D9B">
      <w:pPr>
        <w:pStyle w:val="ListBullet"/>
        <w:numPr>
          <w:ilvl w:val="0"/>
          <w:numId w:val="152"/>
        </w:numPr>
        <w:ind w:left="340"/>
      </w:pPr>
      <w:r w:rsidRPr="008275A9">
        <w:t xml:space="preserve">A licensed plumber is required to lodge a compliance certificate with the </w:t>
      </w:r>
      <w:r w:rsidR="000221F1">
        <w:t>BPC</w:t>
      </w:r>
      <w:r w:rsidR="001533B5">
        <w:t xml:space="preserve"> </w:t>
      </w:r>
      <w:r w:rsidRPr="008275A9">
        <w:t>within 5 days of completing the work to remove a hot water system and install a hot water system.</w:t>
      </w:r>
    </w:p>
    <w:p w14:paraId="379D89A3" w14:textId="5AED87D1" w:rsidR="00B557B4" w:rsidRDefault="00B557B4" w:rsidP="00E15D9B">
      <w:pPr>
        <w:pStyle w:val="ListBullet"/>
        <w:numPr>
          <w:ilvl w:val="0"/>
          <w:numId w:val="152"/>
        </w:numPr>
        <w:ind w:left="340"/>
      </w:pPr>
      <w:r w:rsidRPr="008275A9">
        <w:t>The licensed plumber must also issue the customer with a signed compliance certificate within 5 days of the work being completed. It is an important record that helps protect against</w:t>
      </w:r>
      <w:r w:rsidRPr="00B557B4">
        <w:t xml:space="preserve"> faulty work.</w:t>
      </w:r>
    </w:p>
    <w:p w14:paraId="06630237" w14:textId="58BA225A" w:rsidR="009C08F1" w:rsidRPr="005A6510" w:rsidRDefault="00E00B0C" w:rsidP="002468DB">
      <w:pPr>
        <w:pStyle w:val="ListBullet"/>
        <w:numPr>
          <w:ilvl w:val="0"/>
          <w:numId w:val="152"/>
        </w:numPr>
        <w:ind w:left="340"/>
        <w:rPr>
          <w:color w:val="232222" w:themeColor="text1"/>
        </w:rPr>
      </w:pPr>
      <w:r>
        <w:t>For more info</w:t>
      </w:r>
      <w:r w:rsidR="00CF087C">
        <w:t xml:space="preserve">rmation about compliance </w:t>
      </w:r>
      <w:r w:rsidR="009C08F1">
        <w:t>certificates, see:</w:t>
      </w:r>
      <w:r w:rsidR="00F96FC3">
        <w:br/>
      </w:r>
      <w:hyperlink r:id="rId161" w:history="1">
        <w:r w:rsidR="003040E5" w:rsidRPr="005A6510">
          <w:rPr>
            <w:rStyle w:val="Hyperlink"/>
            <w:color w:val="232222" w:themeColor="text1"/>
            <w:lang w:val="en-US"/>
          </w:rPr>
          <w:t>Issuing compliance certificates | Victorian Building Authority</w:t>
        </w:r>
      </w:hyperlink>
    </w:p>
    <w:p w14:paraId="31B60FCD" w14:textId="77777777" w:rsidR="00B557B4" w:rsidRPr="00B557B4" w:rsidRDefault="00B557B4" w:rsidP="00B33FAB">
      <w:pPr>
        <w:pStyle w:val="Heading4"/>
      </w:pPr>
      <w:bookmarkStart w:id="172" w:name="_Toc189596360"/>
      <w:r w:rsidRPr="00B557B4">
        <w:t>Issue of Certificate of Electrical Safety</w:t>
      </w:r>
      <w:bookmarkEnd w:id="172"/>
    </w:p>
    <w:p w14:paraId="3089004B" w14:textId="56E8576C" w:rsidR="00B557B4" w:rsidRPr="00B557B4" w:rsidRDefault="00B557B4" w:rsidP="0064207F">
      <w:pPr>
        <w:pStyle w:val="BodyText"/>
      </w:pPr>
      <w:r w:rsidRPr="006C0310">
        <w:rPr>
          <w:b/>
          <w:bCs/>
        </w:rPr>
        <w:t>Mandatory:</w:t>
      </w:r>
      <w:r w:rsidRPr="00B557B4">
        <w:t xml:space="preserve"> Where electrical work has occurred, a Certificate of Electrical Safety (COES) </w:t>
      </w:r>
      <w:r w:rsidR="00767CD0">
        <w:t>must be</w:t>
      </w:r>
      <w:r w:rsidRPr="00B557B4">
        <w:t xml:space="preserve"> issued.</w:t>
      </w:r>
    </w:p>
    <w:p w14:paraId="12DD0867" w14:textId="77777777" w:rsidR="00B557B4" w:rsidRPr="006C0310" w:rsidRDefault="00B557B4" w:rsidP="0064207F">
      <w:pPr>
        <w:pStyle w:val="BodyText"/>
        <w:rPr>
          <w:b/>
          <w:bCs/>
        </w:rPr>
      </w:pPr>
      <w:r w:rsidRPr="006C0310">
        <w:rPr>
          <w:b/>
          <w:bCs/>
        </w:rPr>
        <w:t>Why:</w:t>
      </w:r>
    </w:p>
    <w:p w14:paraId="44981203" w14:textId="19E8968B" w:rsidR="00B557B4" w:rsidRPr="00B557B4" w:rsidRDefault="00B557B4" w:rsidP="00F8696D">
      <w:pPr>
        <w:pStyle w:val="ListBullet"/>
        <w:numPr>
          <w:ilvl w:val="0"/>
          <w:numId w:val="152"/>
        </w:numPr>
        <w:ind w:left="340"/>
      </w:pPr>
      <w:r w:rsidRPr="70C0C89D">
        <w:t xml:space="preserve">An appropriate COES in accordance with Energy Safe Victoria requirements shall be supplied. The issuing of COES: </w:t>
      </w:r>
    </w:p>
    <w:p w14:paraId="18F7D894" w14:textId="4BAEC7A7" w:rsidR="00B557B4" w:rsidRPr="00B557B4" w:rsidRDefault="00B557B4" w:rsidP="00F8696D">
      <w:pPr>
        <w:pStyle w:val="ListBullet2"/>
        <w:numPr>
          <w:ilvl w:val="1"/>
          <w:numId w:val="84"/>
        </w:numPr>
        <w:ind w:left="567" w:hanging="227"/>
      </w:pPr>
      <w:r w:rsidRPr="70C0C89D">
        <w:t>improves electrical safety for the general public, electricity customers and electrical workers; and</w:t>
      </w:r>
    </w:p>
    <w:p w14:paraId="773C7749" w14:textId="063F20C8" w:rsidR="00B557B4" w:rsidRPr="00B557B4" w:rsidRDefault="00B557B4" w:rsidP="00F8696D">
      <w:pPr>
        <w:pStyle w:val="ListBullet2"/>
        <w:numPr>
          <w:ilvl w:val="1"/>
          <w:numId w:val="84"/>
        </w:numPr>
        <w:ind w:left="567" w:hanging="227"/>
      </w:pPr>
      <w:r w:rsidRPr="00B557B4">
        <w:t>ensures all electrical installation work is undertaken only by qualified persons.</w:t>
      </w:r>
    </w:p>
    <w:p w14:paraId="65B91D55" w14:textId="7AE78A56" w:rsidR="00B557B4" w:rsidRPr="00B557B4" w:rsidRDefault="00B557B4" w:rsidP="00F8696D">
      <w:pPr>
        <w:pStyle w:val="ListBullet"/>
        <w:numPr>
          <w:ilvl w:val="0"/>
          <w:numId w:val="152"/>
        </w:numPr>
        <w:ind w:left="340"/>
      </w:pPr>
      <w:r w:rsidRPr="00B557B4">
        <w:t xml:space="preserve">See </w:t>
      </w:r>
      <w:hyperlink r:id="rId162" w:history="1">
        <w:r w:rsidRPr="00333937">
          <w:rPr>
            <w:rStyle w:val="Hyperlink"/>
          </w:rPr>
          <w:t>Certificates of Electrical Safety</w:t>
        </w:r>
      </w:hyperlink>
      <w:r w:rsidRPr="00B557B4">
        <w:t>.</w:t>
      </w:r>
    </w:p>
    <w:p w14:paraId="392221C2" w14:textId="658051E3" w:rsidR="00B557B4" w:rsidRPr="00B557B4" w:rsidRDefault="006018B8" w:rsidP="00044298">
      <w:pPr>
        <w:pStyle w:val="Heading3"/>
        <w:numPr>
          <w:ilvl w:val="0"/>
          <w:numId w:val="0"/>
        </w:numPr>
      </w:pPr>
      <w:r>
        <w:br w:type="column"/>
      </w:r>
      <w:bookmarkStart w:id="173" w:name="_Toc225771256"/>
      <w:r w:rsidR="0007082E">
        <w:lastRenderedPageBreak/>
        <w:t>4</w:t>
      </w:r>
      <w:r w:rsidR="00B557B4" w:rsidRPr="00B557B4">
        <w:t>.1.4 Hot water installers– recommendations for workforce</w:t>
      </w:r>
      <w:bookmarkEnd w:id="173"/>
    </w:p>
    <w:p w14:paraId="4A269736" w14:textId="77777777" w:rsidR="00DD1697" w:rsidRPr="00B557B4" w:rsidRDefault="00DD1697" w:rsidP="00DD1697">
      <w:pPr>
        <w:pStyle w:val="Heading4"/>
      </w:pPr>
      <w:bookmarkStart w:id="174" w:name="_Toc189596368"/>
      <w:bookmarkStart w:id="175" w:name="_Toc189596365"/>
      <w:r w:rsidRPr="00B557B4">
        <w:t>Completion of accredited safety training course</w:t>
      </w:r>
      <w:bookmarkEnd w:id="174"/>
    </w:p>
    <w:p w14:paraId="4583CCC2" w14:textId="133BB717" w:rsidR="00DD1697" w:rsidRPr="00B557B4" w:rsidRDefault="00DD1697" w:rsidP="00DD1697">
      <w:pPr>
        <w:pStyle w:val="BodyText"/>
      </w:pPr>
      <w:r w:rsidRPr="00813666">
        <w:rPr>
          <w:b/>
          <w:bCs/>
        </w:rPr>
        <w:t>Recommended:</w:t>
      </w:r>
      <w:r w:rsidRPr="00B557B4">
        <w:t xml:space="preserve"> </w:t>
      </w:r>
      <w:r>
        <w:t>Hot water installers should</w:t>
      </w:r>
      <w:r w:rsidRPr="00B557B4">
        <w:t xml:space="preserve"> attain </w:t>
      </w:r>
      <w:r w:rsidRPr="005A6510">
        <w:rPr>
          <w:i/>
          <w:iCs/>
        </w:rPr>
        <w:t xml:space="preserve">22657VIC </w:t>
      </w:r>
      <w:r w:rsidRPr="00C672FD">
        <w:rPr>
          <w:i/>
        </w:rPr>
        <w:t>Working Safely on Rooftop Renewable Energy Systems</w:t>
      </w:r>
      <w:r w:rsidRPr="00B557B4">
        <w:t xml:space="preserve"> accredited course (previously obtained </w:t>
      </w:r>
      <w:r w:rsidRPr="005A6510">
        <w:rPr>
          <w:i/>
          <w:iCs/>
        </w:rPr>
        <w:t xml:space="preserve">22515VIC </w:t>
      </w:r>
      <w:r w:rsidRPr="00C672FD">
        <w:rPr>
          <w:i/>
        </w:rPr>
        <w:t>Course in Working Safely in the Solar Industry</w:t>
      </w:r>
      <w:r w:rsidRPr="00B557B4">
        <w:t xml:space="preserve"> is still valid).</w:t>
      </w:r>
    </w:p>
    <w:p w14:paraId="6C52F5A8" w14:textId="77777777" w:rsidR="00DD1697" w:rsidRPr="00B557B4" w:rsidRDefault="00DD1697" w:rsidP="00DD1697">
      <w:pPr>
        <w:pStyle w:val="BodyText"/>
      </w:pPr>
      <w:r w:rsidRPr="00B557B4">
        <w:t xml:space="preserve">See </w:t>
      </w:r>
      <w:hyperlink r:id="rId163" w:history="1">
        <w:r w:rsidRPr="00284A86">
          <w:rPr>
            <w:rStyle w:val="Hyperlink"/>
          </w:rPr>
          <w:t>Work safely in the solar industry</w:t>
        </w:r>
      </w:hyperlink>
      <w:r w:rsidRPr="00B557B4">
        <w:t>.</w:t>
      </w:r>
    </w:p>
    <w:p w14:paraId="45A71D4D" w14:textId="77777777" w:rsidR="00DD1697" w:rsidRPr="00813666" w:rsidRDefault="00DD1697" w:rsidP="00DD1697">
      <w:pPr>
        <w:pStyle w:val="BodyText"/>
        <w:rPr>
          <w:b/>
          <w:bCs/>
        </w:rPr>
      </w:pPr>
      <w:r w:rsidRPr="00813666">
        <w:rPr>
          <w:b/>
          <w:bCs/>
        </w:rPr>
        <w:t>Why:</w:t>
      </w:r>
    </w:p>
    <w:p w14:paraId="371BE2C6" w14:textId="77777777" w:rsidR="00DD1697" w:rsidRPr="00B557B4" w:rsidRDefault="00DD1697" w:rsidP="00DD1697">
      <w:pPr>
        <w:pStyle w:val="ListBullet"/>
        <w:numPr>
          <w:ilvl w:val="0"/>
          <w:numId w:val="152"/>
        </w:numPr>
        <w:ind w:left="340"/>
      </w:pPr>
      <w:r w:rsidRPr="00C672FD">
        <w:rPr>
          <w:i/>
        </w:rPr>
        <w:t>Working Safely on Rooftop Renewable Energy Systems</w:t>
      </w:r>
      <w:r w:rsidRPr="70C0C89D">
        <w:t xml:space="preserve"> is an accredited training program and provides vocational outcomes for persons wishing to gain the skills and knowledge required for the safe installation of solar </w:t>
      </w:r>
      <w:r>
        <w:t xml:space="preserve">PV </w:t>
      </w:r>
      <w:r w:rsidRPr="70C0C89D">
        <w:t>systems.</w:t>
      </w:r>
    </w:p>
    <w:p w14:paraId="43D78A90" w14:textId="79F266BB" w:rsidR="00DD1697" w:rsidRPr="00B557B4" w:rsidRDefault="00DD1697" w:rsidP="00DD1697">
      <w:pPr>
        <w:pStyle w:val="ListBullet"/>
        <w:numPr>
          <w:ilvl w:val="0"/>
          <w:numId w:val="152"/>
        </w:numPr>
        <w:ind w:left="340"/>
      </w:pPr>
      <w:r w:rsidRPr="00B557B4">
        <w:t xml:space="preserve">Training content includes </w:t>
      </w:r>
      <w:r w:rsidRPr="005A6510">
        <w:rPr>
          <w:i/>
          <w:iCs/>
        </w:rPr>
        <w:t>VU23631</w:t>
      </w:r>
      <w:r w:rsidRPr="00B557B4">
        <w:t xml:space="preserve"> </w:t>
      </w:r>
      <w:r w:rsidRPr="00C672FD">
        <w:rPr>
          <w:i/>
        </w:rPr>
        <w:t>Work safely on roofs with renewable energy systems</w:t>
      </w:r>
      <w:r w:rsidRPr="00B557B4">
        <w:t xml:space="preserve"> (a training unit developed and customised for the solar industry), White Card/construction induction training, first aid and working at heights.</w:t>
      </w:r>
    </w:p>
    <w:p w14:paraId="10384B8C" w14:textId="4DCE51B5" w:rsidR="00AB796E" w:rsidRPr="00B557B4" w:rsidRDefault="00AB796E" w:rsidP="00AB796E">
      <w:pPr>
        <w:pStyle w:val="Heading4"/>
      </w:pPr>
      <w:r w:rsidRPr="00B557B4">
        <w:t>Completion of accredited safety training unit</w:t>
      </w:r>
      <w:r>
        <w:t xml:space="preserve"> (working at heights)</w:t>
      </w:r>
    </w:p>
    <w:p w14:paraId="5AB6E7A4" w14:textId="4269245C" w:rsidR="00AB796E" w:rsidRPr="00B557B4" w:rsidRDefault="00AB796E" w:rsidP="00AB796E">
      <w:pPr>
        <w:pStyle w:val="BodyText"/>
      </w:pPr>
      <w:r w:rsidRPr="00813666">
        <w:rPr>
          <w:b/>
          <w:bCs/>
        </w:rPr>
        <w:t>Recommended:</w:t>
      </w:r>
      <w:r w:rsidRPr="00B557B4">
        <w:t xml:space="preserve"> </w:t>
      </w:r>
      <w:r>
        <w:t>Hot water installers should</w:t>
      </w:r>
      <w:r w:rsidRPr="00B557B4">
        <w:t xml:space="preserve"> attain </w:t>
      </w:r>
      <w:r w:rsidRPr="005A6510">
        <w:rPr>
          <w:i/>
          <w:iCs/>
        </w:rPr>
        <w:t>CPCCCM2012</w:t>
      </w:r>
      <w:r w:rsidRPr="00B557B4">
        <w:t xml:space="preserve"> (or </w:t>
      </w:r>
      <w:r w:rsidRPr="005A6510">
        <w:rPr>
          <w:i/>
          <w:iCs/>
        </w:rPr>
        <w:t>RIIWHS204</w:t>
      </w:r>
      <w:r w:rsidRPr="00B557B4">
        <w:t xml:space="preserve">) </w:t>
      </w:r>
      <w:r w:rsidRPr="00C672FD">
        <w:rPr>
          <w:i/>
        </w:rPr>
        <w:t>Working Safely at Heights</w:t>
      </w:r>
      <w:r w:rsidRPr="00B557B4">
        <w:t xml:space="preserve"> accredited training unit. </w:t>
      </w:r>
    </w:p>
    <w:p w14:paraId="35E157BE" w14:textId="77777777" w:rsidR="00AB796E" w:rsidRPr="00B557B4" w:rsidRDefault="00AB796E" w:rsidP="00AB796E">
      <w:pPr>
        <w:pStyle w:val="BodyText"/>
      </w:pPr>
      <w:r w:rsidRPr="00B557B4">
        <w:t xml:space="preserve">See </w:t>
      </w:r>
      <w:hyperlink r:id="rId164" w:history="1">
        <w:r w:rsidRPr="00426F77">
          <w:rPr>
            <w:rStyle w:val="Hyperlink"/>
          </w:rPr>
          <w:t>Work safely in the solar industry</w:t>
        </w:r>
      </w:hyperlink>
      <w:r w:rsidRPr="00B557B4">
        <w:t>.</w:t>
      </w:r>
    </w:p>
    <w:p w14:paraId="20EFF3B6" w14:textId="77777777" w:rsidR="00AB796E" w:rsidRPr="00813666" w:rsidRDefault="00AB796E" w:rsidP="00AB796E">
      <w:pPr>
        <w:pStyle w:val="BodyText"/>
        <w:rPr>
          <w:b/>
          <w:bCs/>
        </w:rPr>
      </w:pPr>
      <w:r w:rsidRPr="00813666">
        <w:rPr>
          <w:b/>
          <w:bCs/>
        </w:rPr>
        <w:t>Why:</w:t>
      </w:r>
    </w:p>
    <w:p w14:paraId="30653EDF" w14:textId="79ECD6D4" w:rsidR="00AB796E" w:rsidRPr="00B557B4" w:rsidRDefault="00AB796E" w:rsidP="00AB796E">
      <w:pPr>
        <w:pStyle w:val="ListBullet"/>
        <w:numPr>
          <w:ilvl w:val="0"/>
          <w:numId w:val="152"/>
        </w:numPr>
        <w:ind w:left="340"/>
      </w:pPr>
      <w:r w:rsidRPr="70C0C89D">
        <w:t xml:space="preserve">This training sets out the requirements to work safely on construction sites where the work activity involves </w:t>
      </w:r>
      <w:r w:rsidR="009E6710">
        <w:t xml:space="preserve">a risk of a person falling more than two metres </w:t>
      </w:r>
      <w:r w:rsidRPr="70C0C89D">
        <w:t>and where fall protection measures are required.</w:t>
      </w:r>
    </w:p>
    <w:p w14:paraId="3729BBDE" w14:textId="56A4C319" w:rsidR="00AB796E" w:rsidRPr="00B557B4" w:rsidRDefault="00AB796E" w:rsidP="00AB796E">
      <w:pPr>
        <w:pStyle w:val="ListBullet"/>
        <w:numPr>
          <w:ilvl w:val="0"/>
          <w:numId w:val="152"/>
        </w:numPr>
        <w:ind w:left="340"/>
      </w:pPr>
      <w:r w:rsidRPr="70C0C89D">
        <w:t xml:space="preserve">Completion of </w:t>
      </w:r>
      <w:r w:rsidRPr="00C672FD">
        <w:rPr>
          <w:i/>
        </w:rPr>
        <w:t>Work Safely at Heights</w:t>
      </w:r>
      <w:r w:rsidRPr="70C0C89D">
        <w:t xml:space="preserve"> training is a work health and safety risk control measure.</w:t>
      </w:r>
    </w:p>
    <w:p w14:paraId="3A783964" w14:textId="16CC178A" w:rsidR="00AB796E" w:rsidRPr="007913EA" w:rsidRDefault="006018B8" w:rsidP="00AB796E">
      <w:pPr>
        <w:pStyle w:val="Heading4"/>
      </w:pPr>
      <w:r>
        <w:br w:type="column"/>
      </w:r>
      <w:r w:rsidR="00AB796E" w:rsidRPr="00214F52">
        <w:t>Completion of systems thinking training</w:t>
      </w:r>
    </w:p>
    <w:p w14:paraId="313E8B18" w14:textId="2B1C4DB8" w:rsidR="00AB796E" w:rsidRPr="007913EA" w:rsidRDefault="00AB796E" w:rsidP="00AB796E">
      <w:pPr>
        <w:pStyle w:val="BodyText"/>
      </w:pPr>
      <w:r w:rsidRPr="70C0C89D">
        <w:rPr>
          <w:b/>
          <w:bCs/>
        </w:rPr>
        <w:t>Recommended:</w:t>
      </w:r>
      <w:r w:rsidRPr="70C0C89D">
        <w:t xml:space="preserve"> </w:t>
      </w:r>
      <w:r>
        <w:t>H</w:t>
      </w:r>
      <w:r w:rsidRPr="00D832C9">
        <w:t>ot water installers should complete training pertaining to whole-of-system design and/or systems thinking.</w:t>
      </w:r>
    </w:p>
    <w:p w14:paraId="476AE26C" w14:textId="77777777" w:rsidR="00AB796E" w:rsidRPr="0053574B" w:rsidRDefault="00AB796E" w:rsidP="00AB796E">
      <w:pPr>
        <w:pStyle w:val="BodyText"/>
        <w:rPr>
          <w:b/>
          <w:bCs/>
        </w:rPr>
      </w:pPr>
      <w:r w:rsidRPr="0053574B">
        <w:rPr>
          <w:b/>
          <w:bCs/>
        </w:rPr>
        <w:t>Why:</w:t>
      </w:r>
    </w:p>
    <w:p w14:paraId="6A7D26BE" w14:textId="77777777" w:rsidR="00AB796E" w:rsidRPr="00CF2EB9" w:rsidRDefault="00AB796E" w:rsidP="00AB796E">
      <w:pPr>
        <w:pStyle w:val="ListBullet"/>
        <w:numPr>
          <w:ilvl w:val="0"/>
          <w:numId w:val="152"/>
        </w:numPr>
        <w:ind w:left="340"/>
      </w:pPr>
      <w:r w:rsidRPr="00CF2EB9">
        <w:t>Systems and products are becoming more complex and integrated, and so retailers and installers are required to undertake more upfront design work.</w:t>
      </w:r>
    </w:p>
    <w:p w14:paraId="5E443B3C" w14:textId="77777777" w:rsidR="00AB796E" w:rsidRDefault="00AB796E" w:rsidP="00AB796E">
      <w:pPr>
        <w:pStyle w:val="ListBullet"/>
        <w:numPr>
          <w:ilvl w:val="0"/>
          <w:numId w:val="152"/>
        </w:numPr>
        <w:ind w:left="340"/>
      </w:pPr>
      <w:r w:rsidRPr="002C4B90">
        <w:t>This supports holistic thinking and futureproofing when designing and installing energy solutions as customers continue to electrify their homes.</w:t>
      </w:r>
    </w:p>
    <w:p w14:paraId="678E95DC" w14:textId="48CA663F" w:rsidR="00AB796E" w:rsidRDefault="00AB796E" w:rsidP="00AB796E">
      <w:pPr>
        <w:pStyle w:val="BodyText"/>
        <w:rPr>
          <w:b/>
          <w:bCs/>
          <w:color w:val="201547" w:themeColor="text2"/>
          <w:sz w:val="24"/>
          <w:szCs w:val="24"/>
        </w:rPr>
      </w:pPr>
      <w:r w:rsidRPr="00E15A5B">
        <w:rPr>
          <w:b/>
          <w:bCs/>
          <w:color w:val="201547" w:themeColor="text2"/>
          <w:sz w:val="24"/>
          <w:szCs w:val="24"/>
        </w:rPr>
        <w:t xml:space="preserve">Completion of </w:t>
      </w:r>
      <w:r>
        <w:rPr>
          <w:b/>
          <w:bCs/>
          <w:color w:val="201547" w:themeColor="text2"/>
          <w:sz w:val="24"/>
          <w:szCs w:val="24"/>
        </w:rPr>
        <w:t>manufacturer</w:t>
      </w:r>
      <w:r w:rsidRPr="00E15A5B">
        <w:rPr>
          <w:b/>
          <w:bCs/>
          <w:color w:val="201547" w:themeColor="text2"/>
          <w:sz w:val="24"/>
          <w:szCs w:val="24"/>
        </w:rPr>
        <w:t xml:space="preserve"> training for the system installed </w:t>
      </w:r>
    </w:p>
    <w:p w14:paraId="641809D6" w14:textId="77777777" w:rsidR="00AB796E" w:rsidRPr="007913EA" w:rsidRDefault="00AB796E" w:rsidP="00AB796E">
      <w:pPr>
        <w:pStyle w:val="BodyText"/>
      </w:pPr>
      <w:r w:rsidRPr="70C0C89D">
        <w:rPr>
          <w:b/>
          <w:bCs/>
        </w:rPr>
        <w:t>Recommended:</w:t>
      </w:r>
      <w:r w:rsidRPr="70C0C89D">
        <w:t xml:space="preserve"> </w:t>
      </w:r>
      <w:r>
        <w:t>Hot water</w:t>
      </w:r>
      <w:r w:rsidRPr="00750BA0">
        <w:t xml:space="preserve"> installers should complete any training offered by the </w:t>
      </w:r>
      <w:r>
        <w:t>m</w:t>
      </w:r>
      <w:r w:rsidRPr="00750BA0">
        <w:t xml:space="preserve">anufacturer on the specific </w:t>
      </w:r>
      <w:r>
        <w:t>hot water</w:t>
      </w:r>
      <w:r w:rsidRPr="00750BA0">
        <w:t xml:space="preserve"> solution that is being installed.</w:t>
      </w:r>
    </w:p>
    <w:p w14:paraId="093E4CAF" w14:textId="77777777" w:rsidR="00AB796E" w:rsidRPr="0053574B" w:rsidRDefault="00AB796E" w:rsidP="00AB796E">
      <w:pPr>
        <w:pStyle w:val="BodyText"/>
        <w:rPr>
          <w:b/>
          <w:bCs/>
        </w:rPr>
      </w:pPr>
      <w:r w:rsidRPr="0053574B">
        <w:rPr>
          <w:b/>
          <w:bCs/>
        </w:rPr>
        <w:t>Why:</w:t>
      </w:r>
    </w:p>
    <w:p w14:paraId="3610854E" w14:textId="77777777" w:rsidR="00AB796E" w:rsidRPr="00A90BF4" w:rsidRDefault="00AB796E" w:rsidP="00AB796E">
      <w:pPr>
        <w:pStyle w:val="ListBullet"/>
        <w:numPr>
          <w:ilvl w:val="0"/>
          <w:numId w:val="152"/>
        </w:numPr>
        <w:ind w:left="340"/>
      </w:pPr>
      <w:r w:rsidRPr="00A90BF4">
        <w:t xml:space="preserve">Installation requirements are specific to individual </w:t>
      </w:r>
      <w:r>
        <w:t>manufacturers</w:t>
      </w:r>
      <w:r w:rsidRPr="00A90BF4">
        <w:t xml:space="preserve">, and warranties </w:t>
      </w:r>
      <w:r>
        <w:t xml:space="preserve">may </w:t>
      </w:r>
      <w:r w:rsidRPr="00A90BF4">
        <w:t xml:space="preserve">require the installer to be accredited by the </w:t>
      </w:r>
      <w:r>
        <w:t>manufacturer</w:t>
      </w:r>
      <w:r w:rsidRPr="00A90BF4">
        <w:t xml:space="preserve"> in addition to receiving basic </w:t>
      </w:r>
      <w:r>
        <w:t>hot water</w:t>
      </w:r>
      <w:r w:rsidRPr="00A90BF4">
        <w:t xml:space="preserve"> installation training.</w:t>
      </w:r>
    </w:p>
    <w:p w14:paraId="32D6CFDD" w14:textId="77777777" w:rsidR="00AB796E" w:rsidRPr="007913EA" w:rsidRDefault="00AB796E" w:rsidP="00AB796E">
      <w:pPr>
        <w:pStyle w:val="ListBullet"/>
        <w:numPr>
          <w:ilvl w:val="0"/>
          <w:numId w:val="152"/>
        </w:numPr>
        <w:ind w:left="340"/>
      </w:pPr>
      <w:r w:rsidRPr="001B189A">
        <w:t>Specific training increases the competence of installers across the sector and provides greater assurance for the safety of installations.</w:t>
      </w:r>
    </w:p>
    <w:p w14:paraId="4CF5DEBC" w14:textId="11E74235" w:rsidR="00AB796E" w:rsidRPr="00B557B4" w:rsidRDefault="00AB796E" w:rsidP="00AB796E">
      <w:pPr>
        <w:pStyle w:val="Heading4"/>
      </w:pPr>
      <w:bookmarkStart w:id="176" w:name="_Toc189596369"/>
      <w:r w:rsidRPr="00B557B4">
        <w:t>Completion of Australian Refrigeration Council (ARC) training accreditation</w:t>
      </w:r>
      <w:bookmarkEnd w:id="176"/>
    </w:p>
    <w:p w14:paraId="0F6EAD1D" w14:textId="0BAECDB4" w:rsidR="00AB796E" w:rsidRPr="00B557B4" w:rsidRDefault="00AB796E" w:rsidP="00AB796E">
      <w:pPr>
        <w:pStyle w:val="BodyText"/>
      </w:pPr>
      <w:r w:rsidRPr="70C0C89D">
        <w:rPr>
          <w:b/>
          <w:bCs/>
        </w:rPr>
        <w:t>Recommended:</w:t>
      </w:r>
      <w:r w:rsidRPr="70C0C89D">
        <w:t xml:space="preserve"> </w:t>
      </w:r>
      <w:r>
        <w:t>Hot water installers should</w:t>
      </w:r>
      <w:r w:rsidRPr="70C0C89D">
        <w:t xml:space="preserve"> attain the </w:t>
      </w:r>
      <w:hyperlink r:id="rId165" w:history="1">
        <w:r w:rsidRPr="00BE51EC">
          <w:rPr>
            <w:rStyle w:val="Hyperlink"/>
          </w:rPr>
          <w:t>ARC Green Scheme Accreditation</w:t>
        </w:r>
      </w:hyperlink>
      <w:r w:rsidRPr="70C0C89D">
        <w:t xml:space="preserve"> if installing a split hot water heat pump with natural refrigerant circulating through the pipework.</w:t>
      </w:r>
    </w:p>
    <w:p w14:paraId="23F3EAB5" w14:textId="77777777" w:rsidR="00AB796E" w:rsidRPr="00813666" w:rsidRDefault="00AB796E" w:rsidP="00AB796E">
      <w:pPr>
        <w:pStyle w:val="BodyText"/>
        <w:rPr>
          <w:b/>
          <w:bCs/>
        </w:rPr>
      </w:pPr>
      <w:r w:rsidRPr="00813666">
        <w:rPr>
          <w:b/>
          <w:bCs/>
        </w:rPr>
        <w:t xml:space="preserve">Why: </w:t>
      </w:r>
    </w:p>
    <w:p w14:paraId="5F7FEBEE" w14:textId="77777777" w:rsidR="00AB796E" w:rsidRPr="00B557B4" w:rsidRDefault="00AB796E" w:rsidP="00AB796E">
      <w:pPr>
        <w:pStyle w:val="ListBullet"/>
        <w:numPr>
          <w:ilvl w:val="0"/>
          <w:numId w:val="152"/>
        </w:numPr>
        <w:ind w:left="340"/>
      </w:pPr>
      <w:r w:rsidRPr="00B557B4">
        <w:t xml:space="preserve">The ARC Green Scheme Accreditation supports best practice for natural refrigerant handling when working with split system hot water heat pumps. </w:t>
      </w:r>
    </w:p>
    <w:p w14:paraId="498B02EB" w14:textId="77777777" w:rsidR="00AB796E" w:rsidRPr="00B557B4" w:rsidRDefault="00AB796E" w:rsidP="00AB796E">
      <w:pPr>
        <w:pStyle w:val="ListBullet"/>
        <w:numPr>
          <w:ilvl w:val="0"/>
          <w:numId w:val="152"/>
        </w:numPr>
        <w:ind w:left="340"/>
      </w:pPr>
      <w:r w:rsidRPr="00B557B4">
        <w:t>Provides installers with better understanding and education to protect themselves and the household from flammable or toxic refrigerants.</w:t>
      </w:r>
    </w:p>
    <w:p w14:paraId="6D75F228" w14:textId="6C16E57A" w:rsidR="00B557B4" w:rsidRPr="00B557B4" w:rsidRDefault="006018B8" w:rsidP="00044298">
      <w:pPr>
        <w:pStyle w:val="Heading4"/>
      </w:pPr>
      <w:r>
        <w:br w:type="column"/>
      </w:r>
      <w:r w:rsidR="00B557B4" w:rsidRPr="00B557B4">
        <w:lastRenderedPageBreak/>
        <w:t>End-of-life management certified to AS</w:t>
      </w:r>
      <w:r w:rsidR="007F0396">
        <w:t>/NZS</w:t>
      </w:r>
      <w:r w:rsidR="00B557B4" w:rsidRPr="00B557B4">
        <w:t xml:space="preserve"> 5377</w:t>
      </w:r>
      <w:bookmarkEnd w:id="175"/>
    </w:p>
    <w:p w14:paraId="60D7CAD6" w14:textId="6F064031" w:rsidR="00B557B4" w:rsidRPr="00B557B4" w:rsidRDefault="00B557B4" w:rsidP="0064207F">
      <w:pPr>
        <w:pStyle w:val="BodyText"/>
      </w:pPr>
      <w:r w:rsidRPr="00044298">
        <w:rPr>
          <w:b/>
          <w:bCs/>
        </w:rPr>
        <w:t>Recommended:</w:t>
      </w:r>
      <w:r w:rsidRPr="00B557B4">
        <w:t xml:space="preserve"> </w:t>
      </w:r>
      <w:r w:rsidR="00954036">
        <w:t>H</w:t>
      </w:r>
      <w:r w:rsidR="00FC6B8F">
        <w:t>ot water</w:t>
      </w:r>
      <w:r w:rsidRPr="00B557B4">
        <w:t xml:space="preserve"> installers </w:t>
      </w:r>
      <w:r w:rsidR="00FC6B8F">
        <w:t xml:space="preserve">should </w:t>
      </w:r>
      <w:r w:rsidRPr="00B557B4">
        <w:t>offer end-of-life management programs, during replacement or disposal, with service provider/s certified to AS</w:t>
      </w:r>
      <w:r w:rsidR="007F0396">
        <w:t>/NZS</w:t>
      </w:r>
      <w:r w:rsidRPr="00B557B4">
        <w:t xml:space="preserve"> 5377.</w:t>
      </w:r>
    </w:p>
    <w:p w14:paraId="518D5992" w14:textId="77777777" w:rsidR="00B557B4" w:rsidRPr="00044298" w:rsidRDefault="00B557B4" w:rsidP="0064207F">
      <w:pPr>
        <w:pStyle w:val="BodyText"/>
        <w:rPr>
          <w:b/>
          <w:bCs/>
        </w:rPr>
      </w:pPr>
      <w:r w:rsidRPr="00044298">
        <w:rPr>
          <w:b/>
          <w:bCs/>
        </w:rPr>
        <w:t>Why:</w:t>
      </w:r>
    </w:p>
    <w:p w14:paraId="36B20A1C" w14:textId="7D75C974" w:rsidR="00B557B4" w:rsidRPr="00B557B4" w:rsidRDefault="00B557B4" w:rsidP="00122C9E">
      <w:pPr>
        <w:pStyle w:val="ListBullet"/>
        <w:numPr>
          <w:ilvl w:val="0"/>
          <w:numId w:val="152"/>
        </w:numPr>
        <w:ind w:left="340"/>
      </w:pPr>
      <w:r w:rsidRPr="00B557B4">
        <w:t xml:space="preserve">The Solar Homes </w:t>
      </w:r>
      <w:r w:rsidR="005577BB">
        <w:t>P</w:t>
      </w:r>
      <w:r w:rsidRPr="00B557B4">
        <w:t xml:space="preserve">rogram aims to support Victoria’s emerging circular economy by encouraging best practice approaches and outcomes for </w:t>
      </w:r>
      <w:r w:rsidR="00554312">
        <w:t xml:space="preserve">hot water </w:t>
      </w:r>
      <w:r w:rsidR="000A5340">
        <w:t xml:space="preserve">products and </w:t>
      </w:r>
      <w:r w:rsidRPr="00B557B4">
        <w:t>materials at the end of their lifecycle.</w:t>
      </w:r>
    </w:p>
    <w:p w14:paraId="673AA65E" w14:textId="31E4A13D" w:rsidR="00B557B4" w:rsidRPr="00B557B4" w:rsidRDefault="00B557B4" w:rsidP="00122C9E">
      <w:pPr>
        <w:pStyle w:val="ListBullet"/>
        <w:numPr>
          <w:ilvl w:val="0"/>
          <w:numId w:val="152"/>
        </w:numPr>
        <w:ind w:left="340"/>
      </w:pPr>
      <w:r w:rsidRPr="7DBC9956">
        <w:t>AS</w:t>
      </w:r>
      <w:r w:rsidR="007F0396">
        <w:t>/NZS</w:t>
      </w:r>
      <w:r w:rsidRPr="7DBC9956">
        <w:t xml:space="preserve"> 5377 establishes Australia’s best practice benchmark for the collection, storage, transport and treatment of end-of-life electrical and electronic equipment.</w:t>
      </w:r>
    </w:p>
    <w:p w14:paraId="725604F9" w14:textId="53EEFA22" w:rsidR="00B557B4" w:rsidRPr="00B557B4" w:rsidRDefault="00B557B4" w:rsidP="00044298">
      <w:pPr>
        <w:pStyle w:val="Heading4"/>
      </w:pPr>
      <w:bookmarkStart w:id="177" w:name="_Toc189596366"/>
      <w:r w:rsidRPr="7DBC9956">
        <w:t xml:space="preserve">Advise system </w:t>
      </w:r>
      <w:r w:rsidR="00754F26">
        <w:t>customers</w:t>
      </w:r>
      <w:r w:rsidRPr="7DBC9956">
        <w:t xml:space="preserve"> to use the Victorian Energy Compare website</w:t>
      </w:r>
      <w:bookmarkEnd w:id="177"/>
    </w:p>
    <w:p w14:paraId="6909C482" w14:textId="17C16D8F" w:rsidR="00B557B4" w:rsidRPr="00B557B4" w:rsidRDefault="00B557B4" w:rsidP="0064207F">
      <w:pPr>
        <w:pStyle w:val="BodyText"/>
      </w:pPr>
      <w:r w:rsidRPr="7DBC9956">
        <w:rPr>
          <w:b/>
          <w:bCs/>
        </w:rPr>
        <w:t>Recommended:</w:t>
      </w:r>
      <w:r w:rsidRPr="7DBC9956">
        <w:t xml:space="preserve"> </w:t>
      </w:r>
      <w:r w:rsidR="00954036">
        <w:t>H</w:t>
      </w:r>
      <w:r w:rsidRPr="7DBC9956">
        <w:t xml:space="preserve">ot water installers </w:t>
      </w:r>
      <w:r w:rsidR="00137CA5">
        <w:t xml:space="preserve">should </w:t>
      </w:r>
      <w:r w:rsidRPr="7DBC9956">
        <w:t xml:space="preserve">advise </w:t>
      </w:r>
      <w:r w:rsidR="00137CA5">
        <w:t>customers</w:t>
      </w:r>
      <w:r w:rsidRPr="7DBC9956">
        <w:t xml:space="preserve"> of the </w:t>
      </w:r>
      <w:hyperlink r:id="rId166" w:history="1">
        <w:r w:rsidRPr="00692F5F">
          <w:rPr>
            <w:rStyle w:val="Hyperlink"/>
          </w:rPr>
          <w:t>Victorian Energy Compare website</w:t>
        </w:r>
      </w:hyperlink>
      <w:r w:rsidRPr="7DBC9956">
        <w:t xml:space="preserve"> and how to use the solar saver tool prior to installing a </w:t>
      </w:r>
      <w:r w:rsidR="00122C9E">
        <w:t>hot water</w:t>
      </w:r>
      <w:r w:rsidRPr="7DBC9956">
        <w:t xml:space="preserve"> system.</w:t>
      </w:r>
    </w:p>
    <w:p w14:paraId="36C49967" w14:textId="77777777" w:rsidR="00B557B4" w:rsidRPr="005A73EE" w:rsidRDefault="00B557B4" w:rsidP="0064207F">
      <w:pPr>
        <w:pStyle w:val="BodyText"/>
        <w:rPr>
          <w:b/>
          <w:bCs/>
        </w:rPr>
      </w:pPr>
      <w:r w:rsidRPr="005A73EE">
        <w:rPr>
          <w:b/>
          <w:bCs/>
        </w:rPr>
        <w:t>Why:</w:t>
      </w:r>
    </w:p>
    <w:p w14:paraId="2F3DC6A8" w14:textId="56A6CD85" w:rsidR="00B557B4" w:rsidRPr="00B557B4" w:rsidRDefault="00B557B4" w:rsidP="00122C9E">
      <w:pPr>
        <w:pStyle w:val="ListBullet"/>
        <w:numPr>
          <w:ilvl w:val="0"/>
          <w:numId w:val="152"/>
        </w:numPr>
        <w:ind w:left="340"/>
      </w:pPr>
      <w:r w:rsidRPr="00B557B4">
        <w:t>The Victorian Energy Compare website is a Victorian Government initiative that includes a solar savings calculator using NMI (National Metering Identifier) specific data.</w:t>
      </w:r>
    </w:p>
    <w:p w14:paraId="6FFAE462" w14:textId="758531FF" w:rsidR="00B557B4" w:rsidRPr="00B557B4" w:rsidRDefault="00B557B4" w:rsidP="00122C9E">
      <w:pPr>
        <w:pStyle w:val="ListBullet"/>
        <w:numPr>
          <w:ilvl w:val="0"/>
          <w:numId w:val="152"/>
        </w:numPr>
        <w:ind w:left="340"/>
      </w:pPr>
      <w:r w:rsidRPr="00B557B4">
        <w:t xml:space="preserve">The solar calculator can be used by homeowners to compare the proposed solar </w:t>
      </w:r>
      <w:r w:rsidR="00BB4866">
        <w:t xml:space="preserve">PV </w:t>
      </w:r>
      <w:r w:rsidRPr="00B557B4">
        <w:t>system to their actual usage and tariff structure.</w:t>
      </w:r>
    </w:p>
    <w:p w14:paraId="5185732B" w14:textId="230C37AE" w:rsidR="00B557B4" w:rsidRPr="00B557B4" w:rsidRDefault="00B557B4" w:rsidP="00122C9E">
      <w:pPr>
        <w:pStyle w:val="ListBullet"/>
        <w:numPr>
          <w:ilvl w:val="0"/>
          <w:numId w:val="152"/>
        </w:numPr>
        <w:ind w:left="340"/>
      </w:pPr>
      <w:r w:rsidRPr="00B557B4">
        <w:t xml:space="preserve">Solar Victoria </w:t>
      </w:r>
      <w:r w:rsidR="009E578B">
        <w:t xml:space="preserve">refers customers to </w:t>
      </w:r>
      <w:r w:rsidRPr="00B557B4">
        <w:t>the Victorian Energy Compare website to calculate how much money they could save on energy bills by installing solar panels.</w:t>
      </w:r>
      <w:r w:rsidR="009E578B">
        <w:t xml:space="preserve"> This includes via our</w:t>
      </w:r>
      <w:r w:rsidRPr="00B557B4">
        <w:t>:</w:t>
      </w:r>
    </w:p>
    <w:p w14:paraId="07A00F18" w14:textId="673DF402" w:rsidR="00B557B4" w:rsidRPr="00DA6643" w:rsidRDefault="00B557B4" w:rsidP="00122C9E">
      <w:pPr>
        <w:pStyle w:val="ListBullet2"/>
        <w:numPr>
          <w:ilvl w:val="1"/>
          <w:numId w:val="84"/>
        </w:numPr>
        <w:ind w:left="567" w:hanging="227"/>
      </w:pPr>
      <w:hyperlink r:id="rId167" w:history="1">
        <w:r w:rsidRPr="00DA6643">
          <w:rPr>
            <w:rStyle w:val="Hyperlink"/>
          </w:rPr>
          <w:t>Householder e-newsletter</w:t>
        </w:r>
      </w:hyperlink>
    </w:p>
    <w:p w14:paraId="226FB05C" w14:textId="41B83553" w:rsidR="00B557B4" w:rsidRPr="00DA6643" w:rsidRDefault="00D336AA" w:rsidP="00122C9E">
      <w:pPr>
        <w:pStyle w:val="ListBullet2"/>
        <w:numPr>
          <w:ilvl w:val="1"/>
          <w:numId w:val="84"/>
        </w:numPr>
        <w:ind w:left="567" w:hanging="227"/>
      </w:pPr>
      <w:hyperlink r:id="rId168" w:history="1">
        <w:r w:rsidRPr="00DA6643">
          <w:rPr>
            <w:rStyle w:val="Hyperlink"/>
          </w:rPr>
          <w:t>Solar Hub</w:t>
        </w:r>
      </w:hyperlink>
      <w:r w:rsidRPr="00DA6643">
        <w:t xml:space="preserve"> including </w:t>
      </w:r>
      <w:r w:rsidR="00B557B4" w:rsidRPr="00DA6643">
        <w:t>Buyers Guides</w:t>
      </w:r>
    </w:p>
    <w:p w14:paraId="31CD8C72" w14:textId="0C7B7951" w:rsidR="00B557B4" w:rsidRPr="00DA6643" w:rsidRDefault="00B557B4" w:rsidP="00122C9E">
      <w:pPr>
        <w:pStyle w:val="ListBullet2"/>
        <w:numPr>
          <w:ilvl w:val="1"/>
          <w:numId w:val="84"/>
        </w:numPr>
        <w:ind w:left="567" w:hanging="227"/>
      </w:pPr>
      <w:r w:rsidRPr="00DA6643">
        <w:t xml:space="preserve">consumer education </w:t>
      </w:r>
      <w:r w:rsidR="00E56EAC" w:rsidRPr="00DA6643">
        <w:t xml:space="preserve">and customer service </w:t>
      </w:r>
      <w:r w:rsidRPr="00DA6643">
        <w:t>activities, including events.</w:t>
      </w:r>
    </w:p>
    <w:p w14:paraId="3591AEC8" w14:textId="26C0DDA3" w:rsidR="00B557B4" w:rsidRPr="00B557B4" w:rsidRDefault="00B557B4" w:rsidP="00122C9E">
      <w:pPr>
        <w:pStyle w:val="ListBullet"/>
        <w:numPr>
          <w:ilvl w:val="0"/>
          <w:numId w:val="152"/>
        </w:numPr>
        <w:ind w:left="340"/>
      </w:pPr>
      <w:r w:rsidRPr="00B557B4">
        <w:t xml:space="preserve">Victorian Energy Compare </w:t>
      </w:r>
      <w:r w:rsidR="008F5FCC" w:rsidRPr="00B557B4">
        <w:t xml:space="preserve">and the solar calculator </w:t>
      </w:r>
      <w:r w:rsidRPr="00B557B4">
        <w:t xml:space="preserve">can be accessed at </w:t>
      </w:r>
      <w:hyperlink r:id="rId169" w:history="1">
        <w:r w:rsidRPr="002D7157">
          <w:rPr>
            <w:rStyle w:val="Hyperlink"/>
          </w:rPr>
          <w:t>compare.energy.vic.gov.au</w:t>
        </w:r>
      </w:hyperlink>
      <w:r w:rsidRPr="00B557B4">
        <w:t>.</w:t>
      </w:r>
    </w:p>
    <w:p w14:paraId="310FF7EE" w14:textId="50037E5F" w:rsidR="00D4170E" w:rsidRPr="00B557B4" w:rsidRDefault="002D7157" w:rsidP="00D4170E">
      <w:pPr>
        <w:pStyle w:val="Heading4"/>
      </w:pPr>
      <w:bookmarkStart w:id="178" w:name="_Toc189596367"/>
      <w:r>
        <w:br w:type="column"/>
      </w:r>
      <w:bookmarkStart w:id="179" w:name="_Toc189596387"/>
      <w:bookmarkEnd w:id="178"/>
      <w:r w:rsidR="00D4170E" w:rsidRPr="00B557B4">
        <w:t>Electrical installation requirements for hot water heat pumps</w:t>
      </w:r>
      <w:bookmarkEnd w:id="179"/>
    </w:p>
    <w:p w14:paraId="4CA72659" w14:textId="77777777" w:rsidR="00D4170E" w:rsidRPr="00B557B4" w:rsidRDefault="00D4170E" w:rsidP="00D4170E">
      <w:pPr>
        <w:pStyle w:val="BodyText"/>
      </w:pPr>
      <w:r w:rsidRPr="00D76F64">
        <w:rPr>
          <w:b/>
          <w:bCs/>
        </w:rPr>
        <w:t>Recommended:</w:t>
      </w:r>
      <w:r w:rsidRPr="00B557B4">
        <w:t xml:space="preserve"> The electrical installation of a hot water heat pump should meet the following requirements:</w:t>
      </w:r>
    </w:p>
    <w:p w14:paraId="437709B6" w14:textId="61835FAB" w:rsidR="00D4170E" w:rsidRPr="00B557B4" w:rsidRDefault="00D4170E" w:rsidP="00D4170E">
      <w:pPr>
        <w:pStyle w:val="ListBullet"/>
        <w:numPr>
          <w:ilvl w:val="0"/>
          <w:numId w:val="152"/>
        </w:numPr>
        <w:ind w:left="340"/>
      </w:pPr>
      <w:r>
        <w:t>h</w:t>
      </w:r>
      <w:r w:rsidRPr="00B557B4">
        <w:t>as a dedicated circuit for the connection of the hot water unit</w:t>
      </w:r>
    </w:p>
    <w:p w14:paraId="48BC5BBD" w14:textId="07FA0C06" w:rsidR="00D4170E" w:rsidRPr="00B557B4" w:rsidRDefault="00D4170E" w:rsidP="00D4170E">
      <w:pPr>
        <w:pStyle w:val="ListBullet"/>
        <w:numPr>
          <w:ilvl w:val="0"/>
          <w:numId w:val="152"/>
        </w:numPr>
        <w:ind w:left="340"/>
      </w:pPr>
      <w:r>
        <w:t>t</w:t>
      </w:r>
      <w:r w:rsidRPr="00B557B4">
        <w:t xml:space="preserve">he circuit is protected by an appropriately rated overcurrent protection device and is </w:t>
      </w:r>
      <w:r>
        <w:t>Residual Current Device (</w:t>
      </w:r>
      <w:r w:rsidRPr="00B557B4">
        <w:t>RCD</w:t>
      </w:r>
      <w:r>
        <w:t>)</w:t>
      </w:r>
      <w:r w:rsidRPr="00B557B4">
        <w:t xml:space="preserve"> protected.</w:t>
      </w:r>
    </w:p>
    <w:p w14:paraId="7D184C94" w14:textId="77777777" w:rsidR="00D4170E" w:rsidRPr="00D76F64" w:rsidRDefault="00D4170E" w:rsidP="00D4170E">
      <w:pPr>
        <w:pStyle w:val="BodyText"/>
        <w:rPr>
          <w:b/>
          <w:bCs/>
        </w:rPr>
      </w:pPr>
      <w:r w:rsidRPr="00D76F64">
        <w:rPr>
          <w:b/>
          <w:bCs/>
        </w:rPr>
        <w:t xml:space="preserve">Why: </w:t>
      </w:r>
    </w:p>
    <w:p w14:paraId="283ED1B0" w14:textId="1EAC010C" w:rsidR="00D4170E" w:rsidRPr="00B557B4" w:rsidRDefault="00D4170E" w:rsidP="00D4170E">
      <w:pPr>
        <w:pStyle w:val="ListBullet"/>
        <w:numPr>
          <w:ilvl w:val="0"/>
          <w:numId w:val="152"/>
        </w:numPr>
        <w:ind w:left="340"/>
      </w:pPr>
      <w:r w:rsidRPr="7DBC9956">
        <w:t>Ensures best</w:t>
      </w:r>
      <w:r>
        <w:t xml:space="preserve"> </w:t>
      </w:r>
      <w:r w:rsidRPr="7DBC9956">
        <w:t>practice in terms of operational safety for plug-in and fixed wired hot water heat pumps.</w:t>
      </w:r>
    </w:p>
    <w:p w14:paraId="0CFF1399" w14:textId="77777777" w:rsidR="00D4170E" w:rsidRPr="00B557B4" w:rsidRDefault="00D4170E" w:rsidP="00D4170E">
      <w:pPr>
        <w:pStyle w:val="ListBullet"/>
        <w:numPr>
          <w:ilvl w:val="0"/>
          <w:numId w:val="152"/>
        </w:numPr>
        <w:ind w:left="340"/>
      </w:pPr>
      <w:r w:rsidRPr="00B557B4">
        <w:t>A dedicated circuit prevents nuisance tripping from occurring.</w:t>
      </w:r>
    </w:p>
    <w:p w14:paraId="761DD3BC" w14:textId="47B0EC0C" w:rsidR="00596D37" w:rsidRDefault="00596D37" w:rsidP="000C3583">
      <w:pPr>
        <w:pStyle w:val="BodyText"/>
      </w:pPr>
    </w:p>
    <w:p w14:paraId="7150D512" w14:textId="7294C549" w:rsidR="00B557B4" w:rsidRPr="00B557B4" w:rsidRDefault="004414E6" w:rsidP="00813666">
      <w:pPr>
        <w:pStyle w:val="Heading3"/>
        <w:numPr>
          <w:ilvl w:val="0"/>
          <w:numId w:val="0"/>
        </w:numPr>
      </w:pPr>
      <w:r>
        <w:br w:type="column"/>
      </w:r>
      <w:bookmarkStart w:id="180" w:name="_Toc225771257"/>
      <w:r w:rsidR="007227D0">
        <w:lastRenderedPageBreak/>
        <w:t>4</w:t>
      </w:r>
      <w:r w:rsidR="00B557B4" w:rsidRPr="00B557B4">
        <w:t>.1.5 All other on-site hot water workers – mandatory workforce requirements</w:t>
      </w:r>
      <w:bookmarkEnd w:id="180"/>
    </w:p>
    <w:p w14:paraId="450B0475" w14:textId="48725FAD" w:rsidR="00B557B4" w:rsidRPr="00B557B4" w:rsidRDefault="00B557B4" w:rsidP="00813666">
      <w:pPr>
        <w:pStyle w:val="Heading4"/>
      </w:pPr>
      <w:bookmarkStart w:id="181" w:name="_Toc189596371"/>
      <w:r w:rsidRPr="00B557B4">
        <w:t>Attainment of White Card/construction induction card</w:t>
      </w:r>
      <w:bookmarkEnd w:id="181"/>
    </w:p>
    <w:p w14:paraId="52B6CC27" w14:textId="66CD5500" w:rsidR="00B557B4" w:rsidRPr="00B557B4" w:rsidRDefault="00B557B4" w:rsidP="0064207F">
      <w:pPr>
        <w:pStyle w:val="BodyText"/>
      </w:pPr>
      <w:r w:rsidRPr="7DBC9956">
        <w:rPr>
          <w:b/>
          <w:bCs/>
        </w:rPr>
        <w:t>Mandatory:</w:t>
      </w:r>
      <w:r w:rsidRPr="7DBC9956">
        <w:t xml:space="preserve"> </w:t>
      </w:r>
      <w:r w:rsidR="007B5898">
        <w:t>On-site hot water workers must have</w:t>
      </w:r>
      <w:r w:rsidRPr="7DBC9956">
        <w:t xml:space="preserve"> attained the </w:t>
      </w:r>
      <w:r w:rsidRPr="005A6510">
        <w:rPr>
          <w:i/>
          <w:iCs/>
        </w:rPr>
        <w:t>CPCWHS1001</w:t>
      </w:r>
      <w:r w:rsidRPr="7DBC9956">
        <w:t xml:space="preserve"> </w:t>
      </w:r>
      <w:r w:rsidRPr="00E51ACF">
        <w:rPr>
          <w:i/>
        </w:rPr>
        <w:t>Prepare to work safely in the construction industry</w:t>
      </w:r>
      <w:r w:rsidRPr="7DBC9956">
        <w:t xml:space="preserve"> accredited unit of competency (White Card/construction induction card</w:t>
      </w:r>
      <w:r w:rsidR="00E532EE">
        <w:t xml:space="preserve">, previously obtained </w:t>
      </w:r>
      <w:r w:rsidR="00002ADD" w:rsidRPr="005A6510">
        <w:rPr>
          <w:i/>
          <w:iCs/>
        </w:rPr>
        <w:t>CPCCWHS1001</w:t>
      </w:r>
      <w:r w:rsidR="00002ADD">
        <w:t xml:space="preserve"> </w:t>
      </w:r>
      <w:r w:rsidR="00002ADD" w:rsidRPr="005A6510">
        <w:rPr>
          <w:i/>
          <w:iCs/>
        </w:rPr>
        <w:t>Prepare to work safely in the construction industry</w:t>
      </w:r>
      <w:r w:rsidR="00002ADD">
        <w:t xml:space="preserve"> accredited </w:t>
      </w:r>
      <w:r w:rsidR="00BB6DE7">
        <w:t>unit of compe</w:t>
      </w:r>
      <w:r w:rsidR="008B702E">
        <w:t>tency is still valid</w:t>
      </w:r>
      <w:r w:rsidRPr="7DBC9956">
        <w:t>).</w:t>
      </w:r>
    </w:p>
    <w:p w14:paraId="49C2D13B" w14:textId="6D0EB5B5" w:rsidR="00B557B4" w:rsidRPr="00B557B4" w:rsidRDefault="00B557B4" w:rsidP="0064207F">
      <w:pPr>
        <w:pStyle w:val="BodyText"/>
      </w:pPr>
      <w:r w:rsidRPr="00B557B4">
        <w:t xml:space="preserve">See </w:t>
      </w:r>
      <w:hyperlink r:id="rId170" w:history="1">
        <w:r w:rsidRPr="006B6E62">
          <w:rPr>
            <w:rStyle w:val="Hyperlink"/>
          </w:rPr>
          <w:t>Work safely in the solar industry</w:t>
        </w:r>
      </w:hyperlink>
      <w:r w:rsidRPr="00B557B4">
        <w:t>.</w:t>
      </w:r>
    </w:p>
    <w:p w14:paraId="51E18ED6" w14:textId="77777777" w:rsidR="00B557B4" w:rsidRPr="00813666" w:rsidRDefault="00B557B4" w:rsidP="0064207F">
      <w:pPr>
        <w:pStyle w:val="BodyText"/>
        <w:rPr>
          <w:b/>
          <w:bCs/>
        </w:rPr>
      </w:pPr>
      <w:r w:rsidRPr="00813666">
        <w:rPr>
          <w:b/>
          <w:bCs/>
        </w:rPr>
        <w:t>Why:</w:t>
      </w:r>
    </w:p>
    <w:p w14:paraId="55318FBE" w14:textId="75F84C8A" w:rsidR="00B557B4" w:rsidRPr="00B557B4" w:rsidRDefault="00B557B4" w:rsidP="00B0780F">
      <w:pPr>
        <w:pStyle w:val="ListBullet"/>
        <w:numPr>
          <w:ilvl w:val="0"/>
          <w:numId w:val="152"/>
        </w:numPr>
        <w:ind w:left="340"/>
      </w:pPr>
      <w:r w:rsidRPr="7DBC9956">
        <w:t>White Card training sets out requirements for performing safe work practices, identifying risks and satisfying work requirements.</w:t>
      </w:r>
    </w:p>
    <w:p w14:paraId="69644A5B" w14:textId="2D2FA620" w:rsidR="00B557B4" w:rsidRPr="00B557B4" w:rsidRDefault="00B557B4" w:rsidP="00B0780F">
      <w:pPr>
        <w:pStyle w:val="ListBullet"/>
        <w:numPr>
          <w:ilvl w:val="0"/>
          <w:numId w:val="152"/>
        </w:numPr>
        <w:ind w:left="340"/>
      </w:pPr>
      <w:hyperlink r:id="rId171" w:history="1">
        <w:r w:rsidRPr="00DD637B">
          <w:rPr>
            <w:rStyle w:val="Hyperlink"/>
          </w:rPr>
          <w:t>Occupational Health and Safety Regulations 2017</w:t>
        </w:r>
      </w:hyperlink>
      <w:r w:rsidRPr="7DBC9956">
        <w:t xml:space="preserve"> state that construction induction training must be undertaken by workers engaged in construction and the installation of electricity services.</w:t>
      </w:r>
    </w:p>
    <w:p w14:paraId="47857933" w14:textId="76D09D20" w:rsidR="00B557B4" w:rsidRPr="00B557B4" w:rsidRDefault="00B557B4" w:rsidP="00B0780F">
      <w:pPr>
        <w:pStyle w:val="ListBullet"/>
        <w:numPr>
          <w:ilvl w:val="0"/>
          <w:numId w:val="152"/>
        </w:numPr>
        <w:ind w:left="340"/>
      </w:pPr>
      <w:r w:rsidRPr="7DBC9956">
        <w:t>Completion of White Card training is a work health and safety risk control measure.</w:t>
      </w:r>
    </w:p>
    <w:p w14:paraId="668761D5" w14:textId="4577E3D1" w:rsidR="00B557B4" w:rsidRPr="00B557B4" w:rsidRDefault="00B557B4" w:rsidP="008A35C6">
      <w:pPr>
        <w:pStyle w:val="Heading4"/>
      </w:pPr>
      <w:bookmarkStart w:id="182" w:name="_Toc189596372"/>
      <w:r w:rsidRPr="00B557B4">
        <w:t>Completion of accredited safety training unit</w:t>
      </w:r>
      <w:bookmarkEnd w:id="182"/>
    </w:p>
    <w:p w14:paraId="72C10D14" w14:textId="32B7B835" w:rsidR="00B557B4" w:rsidRPr="00B557B4" w:rsidRDefault="00B557B4" w:rsidP="0064207F">
      <w:pPr>
        <w:pStyle w:val="BodyText"/>
      </w:pPr>
      <w:r w:rsidRPr="7DBC9956">
        <w:rPr>
          <w:b/>
          <w:bCs/>
        </w:rPr>
        <w:t>Mandatory:</w:t>
      </w:r>
      <w:r w:rsidRPr="7DBC9956">
        <w:t xml:space="preserve"> </w:t>
      </w:r>
      <w:r w:rsidR="000D4ACA">
        <w:t>On-site hot water workers</w:t>
      </w:r>
      <w:r w:rsidR="00865854">
        <w:t xml:space="preserve"> must have</w:t>
      </w:r>
      <w:r w:rsidRPr="7DBC9956">
        <w:t xml:space="preserve"> attained </w:t>
      </w:r>
      <w:r w:rsidRPr="00461AA8">
        <w:rPr>
          <w:i/>
          <w:iCs/>
        </w:rPr>
        <w:t xml:space="preserve">the </w:t>
      </w:r>
      <w:r w:rsidRPr="005A6510">
        <w:rPr>
          <w:i/>
          <w:iCs/>
        </w:rPr>
        <w:t>VU23631</w:t>
      </w:r>
      <w:r w:rsidRPr="00E51ACF">
        <w:t xml:space="preserve"> </w:t>
      </w:r>
      <w:r w:rsidRPr="00461AA8">
        <w:rPr>
          <w:i/>
          <w:iCs/>
        </w:rPr>
        <w:t>Work safely on roofs with renewable energy systems</w:t>
      </w:r>
      <w:r w:rsidRPr="7DBC9956">
        <w:t xml:space="preserve"> accredited unit of competency</w:t>
      </w:r>
      <w:r w:rsidR="00EB1988">
        <w:t xml:space="preserve"> </w:t>
      </w:r>
      <w:r w:rsidR="00F6463E">
        <w:t>if</w:t>
      </w:r>
      <w:r w:rsidR="00716A50">
        <w:t xml:space="preserve"> they carry out rooftop activities as part </w:t>
      </w:r>
      <w:r w:rsidR="00406274">
        <w:t>of the installation</w:t>
      </w:r>
      <w:r w:rsidR="00716A50">
        <w:t xml:space="preserve"> </w:t>
      </w:r>
      <w:r w:rsidRPr="7DBC9956">
        <w:t xml:space="preserve">(previously obtained </w:t>
      </w:r>
      <w:r w:rsidRPr="005A6510">
        <w:rPr>
          <w:i/>
          <w:iCs/>
        </w:rPr>
        <w:t>VU22744</w:t>
      </w:r>
      <w:r w:rsidRPr="7DBC9956">
        <w:t xml:space="preserve"> Work Safely in the Solar industry accredited unit of competency is still valid).</w:t>
      </w:r>
    </w:p>
    <w:p w14:paraId="731FBD43" w14:textId="5B8C15FA" w:rsidR="00B557B4" w:rsidRPr="00B557B4" w:rsidRDefault="00B557B4" w:rsidP="0064207F">
      <w:pPr>
        <w:pStyle w:val="BodyText"/>
      </w:pPr>
      <w:r w:rsidRPr="00B557B4">
        <w:t xml:space="preserve">See </w:t>
      </w:r>
      <w:hyperlink r:id="rId172" w:history="1">
        <w:r w:rsidRPr="00721077">
          <w:rPr>
            <w:rStyle w:val="Hyperlink"/>
          </w:rPr>
          <w:t>Work safely in the solar industry</w:t>
        </w:r>
      </w:hyperlink>
      <w:r w:rsidRPr="00B557B4">
        <w:t>.</w:t>
      </w:r>
    </w:p>
    <w:p w14:paraId="23AC9D11" w14:textId="77777777" w:rsidR="00B557B4" w:rsidRPr="00813666" w:rsidRDefault="00B557B4" w:rsidP="0064207F">
      <w:pPr>
        <w:pStyle w:val="BodyText"/>
        <w:rPr>
          <w:b/>
          <w:bCs/>
        </w:rPr>
      </w:pPr>
      <w:r w:rsidRPr="00813666">
        <w:rPr>
          <w:b/>
          <w:bCs/>
        </w:rPr>
        <w:t>Why:</w:t>
      </w:r>
    </w:p>
    <w:p w14:paraId="3012540B" w14:textId="3AF7E4AF" w:rsidR="00B557B4" w:rsidRPr="00B557B4" w:rsidRDefault="00B557B4" w:rsidP="007B5898">
      <w:pPr>
        <w:pStyle w:val="ListBullet"/>
        <w:numPr>
          <w:ilvl w:val="0"/>
          <w:numId w:val="152"/>
        </w:numPr>
        <w:ind w:left="340"/>
      </w:pPr>
      <w:r w:rsidRPr="7DBC9956">
        <w:t>Work safely on roofs with renewable energy systems is a tailored safety training unit which includes customised working at heights, lockout and energisation requirements, identification and reporting on asbestos, etc.</w:t>
      </w:r>
    </w:p>
    <w:p w14:paraId="4A2EECAF" w14:textId="549494DB" w:rsidR="00B557B4" w:rsidRPr="00B557B4" w:rsidRDefault="00B557B4" w:rsidP="007B5898">
      <w:pPr>
        <w:pStyle w:val="ListBullet"/>
        <w:numPr>
          <w:ilvl w:val="0"/>
          <w:numId w:val="152"/>
        </w:numPr>
        <w:ind w:left="340"/>
      </w:pPr>
      <w:r w:rsidRPr="7DBC9956">
        <w:t>A sector advisory group identified a skills gap in the solar industry and developed this training unit. The advisory group was led by the Office of the Victorian Skills Commissioner and included representatives from WorkSafe</w:t>
      </w:r>
      <w:r w:rsidR="00721077">
        <w:t xml:space="preserve"> Victoria</w:t>
      </w:r>
      <w:r w:rsidRPr="7DBC9956">
        <w:t xml:space="preserve">, Solar Victoria, the Electrical Trades Union, the </w:t>
      </w:r>
      <w:r w:rsidR="00ED237B">
        <w:t>CEC</w:t>
      </w:r>
      <w:r w:rsidRPr="7DBC9956">
        <w:t>, the Plumbing Pipes Trades and Employee Union, Master Plumbers, the National Electrical and Communications Association and mult</w:t>
      </w:r>
      <w:r>
        <w:fldChar w:fldCharType="begin"/>
      </w:r>
      <w:r>
        <w:instrText xml:space="preserve"> </w:instrText>
      </w:r>
      <w:r>
        <w:fldChar w:fldCharType="begin"/>
      </w:r>
      <w:r>
        <w:instrText xml:space="preserve">  </w:instrText>
      </w:r>
      <w:r>
        <w:fldChar w:fldCharType="end"/>
      </w:r>
      <w:r>
        <w:instrText xml:space="preserve"> </w:instrText>
      </w:r>
      <w:r>
        <w:fldChar w:fldCharType="end"/>
      </w:r>
      <w:r w:rsidRPr="7DBC9956">
        <w:t>iple solar retailers.</w:t>
      </w:r>
    </w:p>
    <w:p w14:paraId="053AC261" w14:textId="631F7BAF" w:rsidR="00B557B4" w:rsidRPr="00B557B4" w:rsidRDefault="00B557B4" w:rsidP="007B5898">
      <w:pPr>
        <w:pStyle w:val="ListBullet"/>
        <w:numPr>
          <w:ilvl w:val="0"/>
          <w:numId w:val="152"/>
        </w:numPr>
        <w:ind w:left="340"/>
      </w:pPr>
      <w:r w:rsidRPr="7DBC9956">
        <w:t xml:space="preserve">Completion of </w:t>
      </w:r>
      <w:r w:rsidRPr="00E51ACF">
        <w:rPr>
          <w:i/>
        </w:rPr>
        <w:t>Work safely on roofs with renewable energy systems</w:t>
      </w:r>
      <w:r w:rsidRPr="7DBC9956">
        <w:t xml:space="preserve"> is a work health and safety control measure.</w:t>
      </w:r>
    </w:p>
    <w:p w14:paraId="3A5CB020" w14:textId="0349C5D9" w:rsidR="00B557B4" w:rsidRPr="00B557B4" w:rsidRDefault="00B557B4" w:rsidP="00627A86">
      <w:pPr>
        <w:pStyle w:val="Heading4"/>
      </w:pPr>
      <w:bookmarkStart w:id="183" w:name="_Toc189596373"/>
      <w:r w:rsidRPr="7DBC9956">
        <w:t>Completion of specific training and/or mentoring identified by Solar Victoria</w:t>
      </w:r>
      <w:bookmarkEnd w:id="183"/>
    </w:p>
    <w:p w14:paraId="10DD9564" w14:textId="0B5AE986" w:rsidR="00B557B4" w:rsidRPr="00B557B4" w:rsidRDefault="00B557B4" w:rsidP="0064207F">
      <w:pPr>
        <w:pStyle w:val="BodyText"/>
      </w:pPr>
      <w:r w:rsidRPr="00627A86">
        <w:rPr>
          <w:b/>
          <w:bCs/>
        </w:rPr>
        <w:t>Mandatory:</w:t>
      </w:r>
      <w:r w:rsidRPr="00B557B4">
        <w:t xml:space="preserve"> </w:t>
      </w:r>
      <w:r w:rsidR="000E139E">
        <w:t>On-site hot water</w:t>
      </w:r>
      <w:r w:rsidRPr="00B557B4">
        <w:t xml:space="preserve"> workers engaged to install systems </w:t>
      </w:r>
      <w:r w:rsidR="002A173F">
        <w:t xml:space="preserve">must </w:t>
      </w:r>
      <w:r w:rsidRPr="00B557B4">
        <w:t>have successfully completed training and/or mentoring as required by Solar Victoria from time to time.</w:t>
      </w:r>
    </w:p>
    <w:p w14:paraId="1FB8E809" w14:textId="77777777" w:rsidR="00B557B4" w:rsidRPr="00627A86" w:rsidRDefault="00B557B4" w:rsidP="0064207F">
      <w:pPr>
        <w:pStyle w:val="BodyText"/>
        <w:rPr>
          <w:b/>
          <w:bCs/>
        </w:rPr>
      </w:pPr>
      <w:r w:rsidRPr="00627A86">
        <w:rPr>
          <w:b/>
          <w:bCs/>
        </w:rPr>
        <w:t>Why:</w:t>
      </w:r>
    </w:p>
    <w:p w14:paraId="13AA586B" w14:textId="0DE3F38A" w:rsidR="00B557B4" w:rsidRPr="00B557B4" w:rsidRDefault="00A82BDB" w:rsidP="007B5898">
      <w:pPr>
        <w:pStyle w:val="ListBullet"/>
        <w:numPr>
          <w:ilvl w:val="0"/>
          <w:numId w:val="152"/>
        </w:numPr>
        <w:ind w:left="340"/>
      </w:pPr>
      <w:r>
        <w:t>T</w:t>
      </w:r>
      <w:r w:rsidR="00B557B4" w:rsidRPr="7DBC9956">
        <w:t xml:space="preserve">raining and mentoring </w:t>
      </w:r>
      <w:r>
        <w:t>mandated by S</w:t>
      </w:r>
      <w:r w:rsidR="00634AC9">
        <w:t>o</w:t>
      </w:r>
      <w:r>
        <w:t>lar Vic</w:t>
      </w:r>
      <w:r w:rsidR="00634AC9">
        <w:t>t</w:t>
      </w:r>
      <w:r>
        <w:t>o</w:t>
      </w:r>
      <w:r w:rsidR="00634AC9">
        <w:t xml:space="preserve">ria </w:t>
      </w:r>
      <w:r>
        <w:t>is/will be</w:t>
      </w:r>
      <w:r w:rsidR="00B557B4" w:rsidRPr="7DBC9956">
        <w:t xml:space="preserve"> industry validated and customised for the solar industry in consultation with subject matter experts.</w:t>
      </w:r>
    </w:p>
    <w:p w14:paraId="090ECEBA" w14:textId="4836F6DE" w:rsidR="00B557B4" w:rsidRPr="00B557B4" w:rsidRDefault="00B557B4" w:rsidP="007B5898">
      <w:pPr>
        <w:pStyle w:val="ListBullet"/>
        <w:numPr>
          <w:ilvl w:val="0"/>
          <w:numId w:val="152"/>
        </w:numPr>
        <w:ind w:left="340"/>
      </w:pPr>
      <w:r w:rsidRPr="00B557B4">
        <w:t>Training and mentoring mandated by Solar Victoria will be available to complete prior to the mandatory completion date set by Solar Victoria.</w:t>
      </w:r>
    </w:p>
    <w:p w14:paraId="181D5E7C" w14:textId="3E6A75CC" w:rsidR="00B557B4" w:rsidRPr="00B557B4" w:rsidRDefault="00B557B4" w:rsidP="007B5898">
      <w:pPr>
        <w:pStyle w:val="ListBullet"/>
        <w:numPr>
          <w:ilvl w:val="0"/>
          <w:numId w:val="152"/>
        </w:numPr>
        <w:ind w:left="340"/>
      </w:pPr>
      <w:r w:rsidRPr="00B557B4">
        <w:t xml:space="preserve">Solar Victoria will provide reasonable notice of mandatory training and/or mentoring on its website at </w:t>
      </w:r>
      <w:hyperlink r:id="rId173" w:history="1">
        <w:r w:rsidRPr="00FC560D">
          <w:rPr>
            <w:rStyle w:val="Hyperlink"/>
          </w:rPr>
          <w:t>Training and Workforce Development</w:t>
        </w:r>
      </w:hyperlink>
      <w:r w:rsidRPr="00B557B4">
        <w:t>.</w:t>
      </w:r>
    </w:p>
    <w:p w14:paraId="5AA590B6" w14:textId="236B91C2" w:rsidR="00B557B4" w:rsidRPr="00B557B4" w:rsidRDefault="007227D0" w:rsidP="00781D9A">
      <w:pPr>
        <w:pStyle w:val="Heading3"/>
        <w:numPr>
          <w:ilvl w:val="0"/>
          <w:numId w:val="0"/>
        </w:numPr>
      </w:pPr>
      <w:bookmarkStart w:id="184" w:name="_Toc225771258"/>
      <w:r>
        <w:t>4</w:t>
      </w:r>
      <w:r w:rsidR="00B557B4" w:rsidRPr="00B557B4">
        <w:t>.1.6 All other on-site hot water workers – recommendations for workforce</w:t>
      </w:r>
      <w:bookmarkEnd w:id="184"/>
    </w:p>
    <w:p w14:paraId="6588BAF1" w14:textId="77777777" w:rsidR="00C37125" w:rsidRPr="00781D9A" w:rsidRDefault="00C37125" w:rsidP="00C37125">
      <w:pPr>
        <w:pStyle w:val="Heading4"/>
      </w:pPr>
      <w:bookmarkStart w:id="185" w:name="_Toc189596376"/>
      <w:bookmarkStart w:id="186" w:name="_Toc189596375"/>
      <w:r w:rsidRPr="00781D9A">
        <w:t>Completion of accredited safety training course</w:t>
      </w:r>
      <w:bookmarkEnd w:id="185"/>
    </w:p>
    <w:p w14:paraId="4978AD35" w14:textId="77777777" w:rsidR="00C37125" w:rsidRPr="00B557B4" w:rsidRDefault="00C37125" w:rsidP="00C37125">
      <w:pPr>
        <w:pStyle w:val="BodyText"/>
      </w:pPr>
      <w:r w:rsidRPr="00781D9A">
        <w:rPr>
          <w:b/>
          <w:bCs/>
        </w:rPr>
        <w:t>Recommended:</w:t>
      </w:r>
      <w:r w:rsidRPr="00B557B4">
        <w:t xml:space="preserve"> Has attained </w:t>
      </w:r>
      <w:r w:rsidRPr="005A6510">
        <w:rPr>
          <w:i/>
          <w:iCs/>
        </w:rPr>
        <w:t>22657VIC</w:t>
      </w:r>
      <w:r w:rsidRPr="00B557B4">
        <w:t xml:space="preserve"> </w:t>
      </w:r>
      <w:r w:rsidRPr="00E51ACF">
        <w:rPr>
          <w:i/>
        </w:rPr>
        <w:t>Working Safely on Rooftop Renewable Energy Systems</w:t>
      </w:r>
      <w:r w:rsidRPr="00B557B4">
        <w:t xml:space="preserve"> accredited course (previously obtained </w:t>
      </w:r>
      <w:r w:rsidRPr="005A6510">
        <w:rPr>
          <w:i/>
          <w:iCs/>
        </w:rPr>
        <w:t>22515VIC</w:t>
      </w:r>
      <w:r w:rsidRPr="00B557B4">
        <w:t xml:space="preserve"> </w:t>
      </w:r>
      <w:r w:rsidRPr="00E51ACF">
        <w:rPr>
          <w:i/>
        </w:rPr>
        <w:t>Course in Working Safely in the Solar Industry</w:t>
      </w:r>
      <w:r w:rsidRPr="00B557B4">
        <w:t xml:space="preserve"> is still valid).</w:t>
      </w:r>
    </w:p>
    <w:p w14:paraId="3599952F" w14:textId="77777777" w:rsidR="00C37125" w:rsidRPr="00B557B4" w:rsidRDefault="00C37125" w:rsidP="00C37125">
      <w:pPr>
        <w:pStyle w:val="BodyText"/>
      </w:pPr>
      <w:r w:rsidRPr="00B557B4">
        <w:t xml:space="preserve">See </w:t>
      </w:r>
      <w:hyperlink r:id="rId174" w:history="1">
        <w:r w:rsidRPr="006E423B">
          <w:rPr>
            <w:rStyle w:val="Hyperlink"/>
          </w:rPr>
          <w:t>Work safely in the solar industry</w:t>
        </w:r>
      </w:hyperlink>
      <w:r w:rsidRPr="00B557B4">
        <w:t>.</w:t>
      </w:r>
    </w:p>
    <w:p w14:paraId="5FFCF820" w14:textId="77777777" w:rsidR="00C37125" w:rsidRPr="00781D9A" w:rsidRDefault="00C37125" w:rsidP="00C37125">
      <w:pPr>
        <w:pStyle w:val="BodyText"/>
        <w:rPr>
          <w:b/>
          <w:bCs/>
        </w:rPr>
      </w:pPr>
      <w:r w:rsidRPr="00781D9A">
        <w:rPr>
          <w:b/>
          <w:bCs/>
        </w:rPr>
        <w:t>Why:</w:t>
      </w:r>
    </w:p>
    <w:p w14:paraId="06C7CB7B" w14:textId="77777777" w:rsidR="00C37125" w:rsidRDefault="00C37125" w:rsidP="00C37125">
      <w:pPr>
        <w:pStyle w:val="ListBullet"/>
        <w:numPr>
          <w:ilvl w:val="0"/>
          <w:numId w:val="152"/>
        </w:numPr>
        <w:ind w:left="340"/>
      </w:pPr>
      <w:r w:rsidRPr="00E51ACF">
        <w:rPr>
          <w:i/>
        </w:rPr>
        <w:t>Working Safely on Rooftop Renewable Energy Systems</w:t>
      </w:r>
      <w:r w:rsidRPr="70C0C89D">
        <w:t xml:space="preserve"> is an accredited training program and provides vocational outcomes for persons wishing to gain the skills and knowledge required for the safe installation of solar </w:t>
      </w:r>
      <w:r>
        <w:t xml:space="preserve">PV </w:t>
      </w:r>
      <w:r w:rsidRPr="70C0C89D">
        <w:t>systems.</w:t>
      </w:r>
    </w:p>
    <w:p w14:paraId="39D5D7B8" w14:textId="2E713A94" w:rsidR="00C37125" w:rsidRDefault="00C37125" w:rsidP="00C37125">
      <w:pPr>
        <w:pStyle w:val="ListBullet"/>
        <w:numPr>
          <w:ilvl w:val="0"/>
          <w:numId w:val="152"/>
        </w:numPr>
        <w:ind w:left="340"/>
      </w:pPr>
      <w:r>
        <w:t xml:space="preserve">Training </w:t>
      </w:r>
      <w:r w:rsidRPr="00CA56C6">
        <w:t xml:space="preserve">content includes </w:t>
      </w:r>
      <w:r w:rsidRPr="005A6510">
        <w:rPr>
          <w:i/>
          <w:iCs/>
        </w:rPr>
        <w:t xml:space="preserve">VU23631 </w:t>
      </w:r>
      <w:r w:rsidRPr="00E51ACF">
        <w:rPr>
          <w:i/>
        </w:rPr>
        <w:t>Work safely on roofs with renewable energy systems</w:t>
      </w:r>
      <w:r w:rsidRPr="00CA56C6">
        <w:t xml:space="preserve"> (a training unit developed and customised for the solar industry), White Card/construction induction training, first aid and working at heights.</w:t>
      </w:r>
    </w:p>
    <w:p w14:paraId="1CAD7C3F" w14:textId="4DBF3B41" w:rsidR="00B557B4" w:rsidRPr="00B557B4" w:rsidRDefault="00B557B4" w:rsidP="00781D9A">
      <w:pPr>
        <w:pStyle w:val="Heading4"/>
      </w:pPr>
      <w:r w:rsidRPr="00B557B4">
        <w:t>Completion of accredited safety training unit</w:t>
      </w:r>
      <w:bookmarkEnd w:id="186"/>
      <w:r w:rsidR="005B062D">
        <w:t xml:space="preserve"> (working at heights)</w:t>
      </w:r>
    </w:p>
    <w:p w14:paraId="46844677" w14:textId="0D402CFF" w:rsidR="00B557B4" w:rsidRPr="00B557B4" w:rsidRDefault="00B557B4" w:rsidP="0064207F">
      <w:pPr>
        <w:pStyle w:val="BodyText"/>
      </w:pPr>
      <w:r w:rsidRPr="00781D9A">
        <w:rPr>
          <w:b/>
          <w:bCs/>
        </w:rPr>
        <w:lastRenderedPageBreak/>
        <w:t>Recommended:</w:t>
      </w:r>
      <w:r w:rsidRPr="00B557B4">
        <w:t xml:space="preserve"> </w:t>
      </w:r>
      <w:r w:rsidR="00422F4C">
        <w:t>On-site hot water workers should</w:t>
      </w:r>
      <w:r w:rsidRPr="00B557B4">
        <w:t xml:space="preserve"> attain </w:t>
      </w:r>
      <w:r w:rsidRPr="005A6510">
        <w:rPr>
          <w:i/>
          <w:iCs/>
        </w:rPr>
        <w:t>CPCCCM2012</w:t>
      </w:r>
      <w:r w:rsidRPr="00B557B4">
        <w:t xml:space="preserve"> (or </w:t>
      </w:r>
      <w:r w:rsidRPr="005A6510">
        <w:rPr>
          <w:i/>
          <w:iCs/>
        </w:rPr>
        <w:t>RIIWHS204</w:t>
      </w:r>
      <w:r w:rsidRPr="00B557B4">
        <w:t xml:space="preserve">) </w:t>
      </w:r>
      <w:r w:rsidRPr="00E51ACF">
        <w:rPr>
          <w:i/>
        </w:rPr>
        <w:t>Working Safely at Heights</w:t>
      </w:r>
      <w:r w:rsidRPr="00B557B4">
        <w:t xml:space="preserve"> accredited training unit.</w:t>
      </w:r>
    </w:p>
    <w:p w14:paraId="5B902B4E" w14:textId="60D49C11" w:rsidR="00B557B4" w:rsidRPr="00B557B4" w:rsidRDefault="00B557B4" w:rsidP="0064207F">
      <w:pPr>
        <w:pStyle w:val="BodyText"/>
      </w:pPr>
      <w:r w:rsidRPr="00B557B4">
        <w:t xml:space="preserve">See </w:t>
      </w:r>
      <w:hyperlink r:id="rId175" w:history="1">
        <w:r w:rsidRPr="006E423B">
          <w:rPr>
            <w:rStyle w:val="Hyperlink"/>
          </w:rPr>
          <w:t>Work safely in the solar industry</w:t>
        </w:r>
      </w:hyperlink>
      <w:r w:rsidRPr="00B557B4">
        <w:t>.</w:t>
      </w:r>
    </w:p>
    <w:p w14:paraId="44DA34A4" w14:textId="77777777" w:rsidR="00B557B4" w:rsidRPr="005A73EE" w:rsidRDefault="00B557B4" w:rsidP="0064207F">
      <w:pPr>
        <w:pStyle w:val="BodyText"/>
        <w:rPr>
          <w:b/>
          <w:bCs/>
        </w:rPr>
      </w:pPr>
      <w:r w:rsidRPr="005A73EE">
        <w:rPr>
          <w:b/>
          <w:bCs/>
        </w:rPr>
        <w:t>Why:</w:t>
      </w:r>
    </w:p>
    <w:p w14:paraId="0222413D" w14:textId="09516B8E" w:rsidR="00B557B4" w:rsidRPr="00B557B4" w:rsidRDefault="00B557B4" w:rsidP="007B5898">
      <w:pPr>
        <w:pStyle w:val="ListBullet"/>
        <w:numPr>
          <w:ilvl w:val="0"/>
          <w:numId w:val="152"/>
        </w:numPr>
        <w:ind w:left="340"/>
      </w:pPr>
      <w:r w:rsidRPr="70C0C89D">
        <w:t xml:space="preserve">This training sets out the requirements to work safely on construction sites where the work activity involves </w:t>
      </w:r>
      <w:r w:rsidR="004C3EBE">
        <w:t xml:space="preserve">a risk of a person falling more than two metres </w:t>
      </w:r>
      <w:r w:rsidRPr="70C0C89D">
        <w:t>and where fall protection measures are required.</w:t>
      </w:r>
    </w:p>
    <w:p w14:paraId="772D6379" w14:textId="720ADA59" w:rsidR="00B557B4" w:rsidRPr="00B557B4" w:rsidRDefault="00B557B4" w:rsidP="007B5898">
      <w:pPr>
        <w:pStyle w:val="ListBullet"/>
        <w:numPr>
          <w:ilvl w:val="0"/>
          <w:numId w:val="152"/>
        </w:numPr>
        <w:ind w:left="340"/>
      </w:pPr>
      <w:r w:rsidRPr="70C0C89D">
        <w:t xml:space="preserve">Completion of </w:t>
      </w:r>
      <w:r w:rsidRPr="00E51ACF">
        <w:rPr>
          <w:i/>
        </w:rPr>
        <w:t>Work Safely at Heights</w:t>
      </w:r>
      <w:r w:rsidRPr="70C0C89D">
        <w:t xml:space="preserve"> training is a work health and safety risk control measure.</w:t>
      </w:r>
    </w:p>
    <w:p w14:paraId="09B6C2A1" w14:textId="775F1299" w:rsidR="0002443F" w:rsidRDefault="0002443F">
      <w:r>
        <w:br w:type="page"/>
      </w:r>
    </w:p>
    <w:p w14:paraId="0346F0AF" w14:textId="1397D3B2" w:rsidR="00B557B4" w:rsidRPr="00B557B4" w:rsidRDefault="007227D0" w:rsidP="008A35C6">
      <w:pPr>
        <w:pStyle w:val="Heading2"/>
        <w:numPr>
          <w:ilvl w:val="0"/>
          <w:numId w:val="0"/>
        </w:numPr>
      </w:pPr>
      <w:bookmarkStart w:id="187" w:name="_Toc225771259"/>
      <w:r>
        <w:lastRenderedPageBreak/>
        <w:t>4</w:t>
      </w:r>
      <w:r w:rsidR="00B557B4" w:rsidRPr="00B557B4">
        <w:t>.2 Hot water system and product requirements</w:t>
      </w:r>
      <w:bookmarkEnd w:id="187"/>
    </w:p>
    <w:p w14:paraId="538C206C" w14:textId="14471235" w:rsidR="00B557B4" w:rsidRDefault="00B557B4" w:rsidP="0064207F">
      <w:pPr>
        <w:pStyle w:val="BodyText"/>
      </w:pPr>
      <w:r w:rsidRPr="70C0C89D">
        <w:t xml:space="preserve">The following system and product requirements </w:t>
      </w:r>
      <w:r w:rsidR="007D0598">
        <w:t xml:space="preserve">apply to all </w:t>
      </w:r>
      <w:r w:rsidR="00F74742">
        <w:t>hot water rebate</w:t>
      </w:r>
      <w:r w:rsidR="00BB67FA">
        <w:t>s. They</w:t>
      </w:r>
      <w:r w:rsidRPr="70C0C89D">
        <w:t xml:space="preserve"> aim to enhance safety and quality by maintaining rigorous standards and ensuring products are future-fit.</w:t>
      </w:r>
    </w:p>
    <w:p w14:paraId="4B07F25A" w14:textId="422EFF79" w:rsidR="00AB7E76" w:rsidRDefault="00AB7E76" w:rsidP="00757961">
      <w:pPr>
        <w:pStyle w:val="BodyText"/>
      </w:pPr>
      <w:r w:rsidRPr="00AB7E76">
        <w:t>From 1 July 2025, households that choose an eligible locally made hot water product will receive a higher rebate of up to $1,400. A $1,000 rebate still applies to other eligible hot water products. For details, go to </w:t>
      </w:r>
      <w:hyperlink r:id="rId176" w:anchor="products-eligible-for-the-locally-made-incentive" w:tooltip="Products eligible for the locally made incentive" w:history="1">
        <w:r w:rsidRPr="00AB7E76">
          <w:rPr>
            <w:rStyle w:val="Hyperlink"/>
          </w:rPr>
          <w:t>products eligible for the locally made incentive</w:t>
        </w:r>
      </w:hyperlink>
      <w:r w:rsidRPr="00AB7E76">
        <w:t>.</w:t>
      </w:r>
    </w:p>
    <w:p w14:paraId="40DA5273" w14:textId="746A2F2F" w:rsidR="00757961" w:rsidRPr="00757961" w:rsidRDefault="00CD347E" w:rsidP="00757961">
      <w:pPr>
        <w:pStyle w:val="BodyText"/>
      </w:pPr>
      <w:r w:rsidRPr="00CD347E">
        <w:t>Products don’t need to be entirely Australian made to qualify for the higher rebate of up to $1,400. However, businesses must ensure any country-of-origin claims comply with Australian Consumer Law</w:t>
      </w:r>
      <w:r w:rsidR="00E76D7B">
        <w:t xml:space="preserve">. </w:t>
      </w:r>
      <w:r w:rsidR="00757961" w:rsidRPr="00757961">
        <w:t>Note that the ‘Australian Made’ logo is not automatically equivalent to Solar Victoria’s definition of ‘local content,’ which has its own eligibility criteria</w:t>
      </w:r>
      <w:r w:rsidR="00D65AD9">
        <w:t>.</w:t>
      </w:r>
    </w:p>
    <w:p w14:paraId="34F9950C" w14:textId="5149A8F9" w:rsidR="0048497F" w:rsidRPr="00B557B4" w:rsidRDefault="00A701FE" w:rsidP="0064207F">
      <w:pPr>
        <w:pStyle w:val="BodyText"/>
      </w:pPr>
      <w:r>
        <w:t>See:</w:t>
      </w:r>
      <w:r w:rsidR="0048497F" w:rsidRPr="0048497F">
        <w:t xml:space="preserve"> </w:t>
      </w:r>
      <w:hyperlink r:id="rId177" w:history="1">
        <w:r w:rsidR="00692B2E" w:rsidRPr="00692B2E">
          <w:rPr>
            <w:rStyle w:val="Hyperlink"/>
          </w:rPr>
          <w:t>Apply for listing as a hot water product with local content | solar.vic.gov.au</w:t>
        </w:r>
      </w:hyperlink>
    </w:p>
    <w:p w14:paraId="41C4A794" w14:textId="42A1147A" w:rsidR="00B557B4" w:rsidRPr="00B557B4" w:rsidRDefault="007227D0" w:rsidP="008A35C6">
      <w:pPr>
        <w:pStyle w:val="Heading3"/>
        <w:numPr>
          <w:ilvl w:val="0"/>
          <w:numId w:val="0"/>
        </w:numPr>
      </w:pPr>
      <w:bookmarkStart w:id="188" w:name="_Toc225771260"/>
      <w:r>
        <w:t>4</w:t>
      </w:r>
      <w:r w:rsidR="00B557B4" w:rsidRPr="00B557B4">
        <w:t>.2.1 Hot water systems – mandatory requirements</w:t>
      </w:r>
      <w:bookmarkEnd w:id="188"/>
    </w:p>
    <w:p w14:paraId="305DA92A" w14:textId="77777777" w:rsidR="00B557B4" w:rsidRPr="00B557B4" w:rsidRDefault="00B557B4" w:rsidP="008A35C6">
      <w:pPr>
        <w:pStyle w:val="Heading4"/>
      </w:pPr>
      <w:bookmarkStart w:id="189" w:name="_Toc189596379"/>
      <w:r w:rsidRPr="00B557B4">
        <w:t>Listed on the Solar Victoria hot water product list</w:t>
      </w:r>
      <w:bookmarkEnd w:id="189"/>
    </w:p>
    <w:p w14:paraId="142F8647" w14:textId="05922C56" w:rsidR="00B557B4" w:rsidRPr="00B557B4" w:rsidRDefault="00B557B4" w:rsidP="0064207F">
      <w:pPr>
        <w:pStyle w:val="BodyText"/>
      </w:pPr>
      <w:r w:rsidRPr="00313740">
        <w:rPr>
          <w:b/>
          <w:bCs/>
        </w:rPr>
        <w:t>Mandatory:</w:t>
      </w:r>
      <w:r w:rsidRPr="00B557B4">
        <w:t xml:space="preserve"> </w:t>
      </w:r>
      <w:r w:rsidR="00671C7C">
        <w:t xml:space="preserve">Hot water </w:t>
      </w:r>
      <w:r w:rsidR="00374E3D">
        <w:t>units</w:t>
      </w:r>
      <w:r w:rsidR="008469FD">
        <w:t xml:space="preserve"> </w:t>
      </w:r>
      <w:r w:rsidR="00F96EB0">
        <w:t>must be l</w:t>
      </w:r>
      <w:r w:rsidRPr="00B557B4">
        <w:t xml:space="preserve">isted on the </w:t>
      </w:r>
      <w:hyperlink r:id="rId178" w:anchor="solar-hot-water-systems" w:history="1">
        <w:r w:rsidRPr="00823B16">
          <w:rPr>
            <w:rStyle w:val="Hyperlink"/>
          </w:rPr>
          <w:t>Solar Victoria hot water product list</w:t>
        </w:r>
      </w:hyperlink>
      <w:r w:rsidRPr="00B557B4">
        <w:t>.</w:t>
      </w:r>
    </w:p>
    <w:p w14:paraId="7E3F1959" w14:textId="77777777" w:rsidR="00B557B4" w:rsidRPr="00313740" w:rsidRDefault="00B557B4" w:rsidP="0064207F">
      <w:pPr>
        <w:pStyle w:val="BodyText"/>
        <w:rPr>
          <w:b/>
          <w:bCs/>
        </w:rPr>
      </w:pPr>
      <w:r w:rsidRPr="00313740">
        <w:rPr>
          <w:b/>
          <w:bCs/>
        </w:rPr>
        <w:t>Why:</w:t>
      </w:r>
    </w:p>
    <w:p w14:paraId="55BC5714" w14:textId="5DD31032" w:rsidR="00B557B4" w:rsidRPr="00B557B4" w:rsidRDefault="00B557B4" w:rsidP="00490A33">
      <w:pPr>
        <w:pStyle w:val="ListBullet"/>
        <w:numPr>
          <w:ilvl w:val="0"/>
          <w:numId w:val="152"/>
        </w:numPr>
        <w:ind w:left="340"/>
      </w:pPr>
      <w:r w:rsidRPr="7DBC9956">
        <w:t xml:space="preserve">This listing confirms solar hot water systems meet additional requirements, above minimum industry standards, to be eligible to participate in the Solar Homes </w:t>
      </w:r>
      <w:r w:rsidR="00823B16">
        <w:t>P</w:t>
      </w:r>
      <w:r w:rsidRPr="7DBC9956">
        <w:t>rogram.</w:t>
      </w:r>
    </w:p>
    <w:p w14:paraId="35657BE6" w14:textId="663EC68E" w:rsidR="00B557B4" w:rsidRPr="00B557B4" w:rsidRDefault="00B557B4" w:rsidP="008A35C6">
      <w:pPr>
        <w:pStyle w:val="Heading4"/>
      </w:pPr>
      <w:bookmarkStart w:id="190" w:name="_Toc189596380"/>
      <w:r w:rsidRPr="00B557B4">
        <w:t xml:space="preserve">Listed on the </w:t>
      </w:r>
      <w:r w:rsidR="00F0657E">
        <w:t>CER</w:t>
      </w:r>
      <w:r w:rsidRPr="00B557B4">
        <w:t xml:space="preserve"> solar hot water heater register</w:t>
      </w:r>
      <w:bookmarkEnd w:id="190"/>
    </w:p>
    <w:p w14:paraId="114EF409" w14:textId="65A08390" w:rsidR="00B557B4" w:rsidRPr="00B557B4" w:rsidRDefault="00B557B4" w:rsidP="0064207F">
      <w:pPr>
        <w:pStyle w:val="BodyText"/>
      </w:pPr>
      <w:r w:rsidRPr="00313740">
        <w:rPr>
          <w:b/>
          <w:bCs/>
        </w:rPr>
        <w:t>Mandatory</w:t>
      </w:r>
      <w:r w:rsidR="00313740">
        <w:t>:</w:t>
      </w:r>
      <w:r w:rsidRPr="00B557B4">
        <w:t xml:space="preserve"> </w:t>
      </w:r>
      <w:r w:rsidR="00E411A3">
        <w:t xml:space="preserve">Hot water </w:t>
      </w:r>
      <w:r w:rsidR="002D0D91">
        <w:t xml:space="preserve">units </w:t>
      </w:r>
      <w:r w:rsidR="00E411A3">
        <w:t>must be l</w:t>
      </w:r>
      <w:r w:rsidRPr="00B557B4">
        <w:t xml:space="preserve">isted on the </w:t>
      </w:r>
      <w:hyperlink r:id="rId179" w:history="1">
        <w:r w:rsidR="00EA61CB" w:rsidRPr="00B5432A">
          <w:rPr>
            <w:rStyle w:val="Hyperlink"/>
          </w:rPr>
          <w:t>CER</w:t>
        </w:r>
        <w:r w:rsidRPr="00B5432A">
          <w:rPr>
            <w:rStyle w:val="Hyperlink"/>
          </w:rPr>
          <w:t>'s register of solar hot water heaters</w:t>
        </w:r>
      </w:hyperlink>
      <w:r w:rsidRPr="00B557B4">
        <w:t>.</w:t>
      </w:r>
    </w:p>
    <w:p w14:paraId="1CF4A9B4" w14:textId="77777777" w:rsidR="00B557B4" w:rsidRPr="00313740" w:rsidRDefault="00B557B4" w:rsidP="0064207F">
      <w:pPr>
        <w:pStyle w:val="BodyText"/>
        <w:rPr>
          <w:b/>
          <w:bCs/>
        </w:rPr>
      </w:pPr>
      <w:r w:rsidRPr="00313740">
        <w:rPr>
          <w:b/>
          <w:bCs/>
        </w:rPr>
        <w:t>Why:</w:t>
      </w:r>
    </w:p>
    <w:p w14:paraId="711F2D36" w14:textId="59E41A35" w:rsidR="00B557B4" w:rsidRPr="00B557B4" w:rsidRDefault="00B557B4" w:rsidP="00490A33">
      <w:pPr>
        <w:pStyle w:val="ListBullet"/>
        <w:numPr>
          <w:ilvl w:val="0"/>
          <w:numId w:val="152"/>
        </w:numPr>
        <w:ind w:left="340"/>
      </w:pPr>
      <w:r w:rsidRPr="7DBC9956">
        <w:t xml:space="preserve">Registration with the </w:t>
      </w:r>
      <w:r w:rsidR="00EA61CB">
        <w:t>CER</w:t>
      </w:r>
      <w:r w:rsidRPr="7DBC9956">
        <w:t xml:space="preserve"> confirms that such systems comply with AS/NZS 2712 and may be subject to a product certification audit and compliance regime.</w:t>
      </w:r>
    </w:p>
    <w:p w14:paraId="5416741E" w14:textId="680D9EC5" w:rsidR="00B557B4" w:rsidRPr="00B557B4" w:rsidRDefault="00B557B4" w:rsidP="00490A33">
      <w:pPr>
        <w:pStyle w:val="ListBullet"/>
        <w:numPr>
          <w:ilvl w:val="0"/>
          <w:numId w:val="152"/>
        </w:numPr>
        <w:ind w:left="340"/>
      </w:pPr>
      <w:r w:rsidRPr="00B557B4">
        <w:t xml:space="preserve">Listing is a requirement </w:t>
      </w:r>
      <w:r w:rsidR="004223D2">
        <w:t>to participate in</w:t>
      </w:r>
      <w:r w:rsidRPr="00B557B4">
        <w:t xml:space="preserve"> the Federal Government’s </w:t>
      </w:r>
      <w:hyperlink r:id="rId180" w:history="1">
        <w:r w:rsidRPr="008134D5">
          <w:rPr>
            <w:rStyle w:val="Hyperlink"/>
          </w:rPr>
          <w:t>Small-scale Renewable Energy Scheme</w:t>
        </w:r>
      </w:hyperlink>
      <w:r w:rsidRPr="00B557B4">
        <w:t xml:space="preserve"> (SRES).</w:t>
      </w:r>
    </w:p>
    <w:p w14:paraId="7C717458" w14:textId="77777777" w:rsidR="00B557B4" w:rsidRPr="00B557B4" w:rsidRDefault="00B557B4" w:rsidP="008A35C6">
      <w:pPr>
        <w:pStyle w:val="Heading4"/>
      </w:pPr>
      <w:bookmarkStart w:id="191" w:name="_Toc189596381"/>
      <w:r w:rsidRPr="00B557B4">
        <w:t>Listed on the Essential Services Commission register of products</w:t>
      </w:r>
      <w:bookmarkEnd w:id="191"/>
    </w:p>
    <w:p w14:paraId="27893ED1" w14:textId="6D90D656" w:rsidR="00B557B4" w:rsidRPr="00B557B4" w:rsidRDefault="00B557B4" w:rsidP="0064207F">
      <w:pPr>
        <w:pStyle w:val="BodyText"/>
      </w:pPr>
      <w:r w:rsidRPr="00313740">
        <w:rPr>
          <w:b/>
          <w:bCs/>
        </w:rPr>
        <w:t>Mandatory</w:t>
      </w:r>
      <w:r w:rsidR="00313740" w:rsidRPr="00313740">
        <w:rPr>
          <w:b/>
          <w:bCs/>
        </w:rPr>
        <w:t>:</w:t>
      </w:r>
      <w:r w:rsidRPr="00B557B4">
        <w:t xml:space="preserve"> </w:t>
      </w:r>
      <w:r w:rsidR="006C3259">
        <w:t xml:space="preserve">Hot water </w:t>
      </w:r>
      <w:r w:rsidR="002D0D91">
        <w:t xml:space="preserve">units </w:t>
      </w:r>
      <w:r w:rsidR="006C3259">
        <w:t>must be l</w:t>
      </w:r>
      <w:r w:rsidRPr="00B557B4">
        <w:t xml:space="preserve">isted on the </w:t>
      </w:r>
      <w:hyperlink r:id="rId181" w:history="1">
        <w:r w:rsidRPr="000F7F56">
          <w:rPr>
            <w:rStyle w:val="Hyperlink"/>
          </w:rPr>
          <w:t>Essential Services Commission's register of products</w:t>
        </w:r>
      </w:hyperlink>
      <w:r w:rsidRPr="00B557B4">
        <w:t>.</w:t>
      </w:r>
    </w:p>
    <w:p w14:paraId="573BB2AA" w14:textId="77777777" w:rsidR="00B557B4" w:rsidRPr="00313740" w:rsidRDefault="00B557B4" w:rsidP="0064207F">
      <w:pPr>
        <w:pStyle w:val="BodyText"/>
        <w:rPr>
          <w:b/>
          <w:bCs/>
        </w:rPr>
      </w:pPr>
      <w:r w:rsidRPr="00313740">
        <w:rPr>
          <w:b/>
          <w:bCs/>
        </w:rPr>
        <w:t>Why:</w:t>
      </w:r>
    </w:p>
    <w:p w14:paraId="2841FC53" w14:textId="687B9B39" w:rsidR="00B557B4" w:rsidRPr="00B557B4" w:rsidRDefault="00B557B4" w:rsidP="00490A33">
      <w:pPr>
        <w:pStyle w:val="ListBullet"/>
        <w:numPr>
          <w:ilvl w:val="0"/>
          <w:numId w:val="152"/>
        </w:numPr>
        <w:ind w:left="340"/>
      </w:pPr>
      <w:r w:rsidRPr="70C0C89D">
        <w:t xml:space="preserve">Registration with the Essential Services Commission confirms that such systems comply with AS/NZS 2712 and includes efficiency modelling in addition to the </w:t>
      </w:r>
      <w:r w:rsidR="00EA61CB">
        <w:t>CER</w:t>
      </w:r>
      <w:r w:rsidRPr="70C0C89D">
        <w:t>’s efficiency modelling.</w:t>
      </w:r>
    </w:p>
    <w:p w14:paraId="0679CA75" w14:textId="12512476" w:rsidR="00B557B4" w:rsidRPr="00B557B4" w:rsidRDefault="00B557B4" w:rsidP="00490A33">
      <w:pPr>
        <w:pStyle w:val="ListBullet"/>
        <w:numPr>
          <w:ilvl w:val="0"/>
          <w:numId w:val="152"/>
        </w:numPr>
        <w:ind w:left="340"/>
      </w:pPr>
      <w:r w:rsidRPr="00B557B4">
        <w:t xml:space="preserve">Listing is a requirement </w:t>
      </w:r>
      <w:r w:rsidR="00577B33">
        <w:t>to participate in</w:t>
      </w:r>
      <w:r w:rsidRPr="00B557B4">
        <w:t xml:space="preserve"> the Victorian Government’s </w:t>
      </w:r>
      <w:hyperlink r:id="rId182" w:history="1">
        <w:r w:rsidRPr="00457762">
          <w:rPr>
            <w:rStyle w:val="Hyperlink"/>
          </w:rPr>
          <w:t xml:space="preserve">Victorian Energy </w:t>
        </w:r>
        <w:r w:rsidR="007536EF" w:rsidRPr="00457762">
          <w:rPr>
            <w:rStyle w:val="Hyperlink"/>
          </w:rPr>
          <w:t>U</w:t>
        </w:r>
        <w:r w:rsidR="00577B33" w:rsidRPr="00457762">
          <w:rPr>
            <w:rStyle w:val="Hyperlink"/>
          </w:rPr>
          <w:t>p</w:t>
        </w:r>
        <w:r w:rsidR="007536EF" w:rsidRPr="00457762">
          <w:rPr>
            <w:rStyle w:val="Hyperlink"/>
          </w:rPr>
          <w:t>grade</w:t>
        </w:r>
        <w:r w:rsidR="00577B33" w:rsidRPr="00457762">
          <w:rPr>
            <w:rStyle w:val="Hyperlink"/>
          </w:rPr>
          <w:t>s (VEU) program</w:t>
        </w:r>
      </w:hyperlink>
      <w:r w:rsidRPr="00B557B4">
        <w:t>.</w:t>
      </w:r>
    </w:p>
    <w:p w14:paraId="228EE7B5" w14:textId="36B8352A" w:rsidR="00B214F7" w:rsidRPr="00B557B4" w:rsidRDefault="00B214F7" w:rsidP="00B214F7">
      <w:pPr>
        <w:pStyle w:val="Heading4"/>
      </w:pPr>
      <w:bookmarkStart w:id="192" w:name="_Toc189596382"/>
      <w:r>
        <w:t>***NEW*** Compliance with Cyber Security (Security Standards for Smart Devices)</w:t>
      </w:r>
      <w:r w:rsidR="00F141CF">
        <w:t xml:space="preserve"> Rules 2025</w:t>
      </w:r>
    </w:p>
    <w:p w14:paraId="5F5BDAA0" w14:textId="0869B208" w:rsidR="00B214F7" w:rsidRPr="00B557B4" w:rsidRDefault="00B214F7" w:rsidP="00B214F7">
      <w:pPr>
        <w:pStyle w:val="BodyText"/>
      </w:pPr>
      <w:r w:rsidRPr="00313740">
        <w:rPr>
          <w:b/>
          <w:bCs/>
        </w:rPr>
        <w:t>Mandatory:</w:t>
      </w:r>
      <w:r w:rsidRPr="00B557B4">
        <w:t xml:space="preserve"> </w:t>
      </w:r>
      <w:r w:rsidR="00F141CF">
        <w:t>Hot water systems</w:t>
      </w:r>
      <w:r w:rsidR="00687AE1">
        <w:t xml:space="preserve"> and any in-scope</w:t>
      </w:r>
      <w:r w:rsidR="00A007F0">
        <w:t xml:space="preserve"> </w:t>
      </w:r>
      <w:r w:rsidR="005561F0">
        <w:t>connectable device required to make the system work must be compliant with the Cyber Security (Security Standards for Smart Devices) Rules 2025</w:t>
      </w:r>
      <w:r w:rsidR="0026481C">
        <w:t>.</w:t>
      </w:r>
    </w:p>
    <w:p w14:paraId="61DF1E17" w14:textId="77777777" w:rsidR="00B214F7" w:rsidRPr="00313740" w:rsidRDefault="00B214F7" w:rsidP="00B214F7">
      <w:pPr>
        <w:pStyle w:val="BodyText"/>
        <w:rPr>
          <w:b/>
          <w:bCs/>
        </w:rPr>
      </w:pPr>
      <w:r w:rsidRPr="00313740">
        <w:rPr>
          <w:b/>
          <w:bCs/>
        </w:rPr>
        <w:t>Why:</w:t>
      </w:r>
    </w:p>
    <w:p w14:paraId="03820F8A" w14:textId="28FDA97D" w:rsidR="00A007F0" w:rsidRDefault="0026481C" w:rsidP="00A007F0">
      <w:pPr>
        <w:pStyle w:val="ListBullet"/>
        <w:numPr>
          <w:ilvl w:val="0"/>
          <w:numId w:val="152"/>
        </w:numPr>
        <w:ind w:left="340"/>
      </w:pPr>
      <w:r>
        <w:t>New cyber security</w:t>
      </w:r>
      <w:r w:rsidR="001F4C74">
        <w:t xml:space="preserve"> rules for connectable devices </w:t>
      </w:r>
      <w:r w:rsidR="008E7C03">
        <w:t>came into effect on 4 March 2026. The rules apply to in-scope connectable products</w:t>
      </w:r>
      <w:r w:rsidR="00A40D9E">
        <w:t>.</w:t>
      </w:r>
    </w:p>
    <w:p w14:paraId="6CBA14DD" w14:textId="34715C02" w:rsidR="00A40D9E" w:rsidRDefault="00A40D9E" w:rsidP="00A007F0">
      <w:pPr>
        <w:pStyle w:val="ListBullet"/>
        <w:numPr>
          <w:ilvl w:val="0"/>
          <w:numId w:val="152"/>
        </w:numPr>
        <w:ind w:left="340"/>
      </w:pPr>
      <w:r>
        <w:t xml:space="preserve">The security rules align with the first three principles of ETSI EN 303 645 and have </w:t>
      </w:r>
      <w:r w:rsidR="00D469AA">
        <w:t>been introduced to uplift the cyber security of consumer-grade smart devices.</w:t>
      </w:r>
    </w:p>
    <w:p w14:paraId="7BA66279" w14:textId="2A08B2FC" w:rsidR="0070273B" w:rsidRDefault="0070273B" w:rsidP="00A007F0">
      <w:pPr>
        <w:pStyle w:val="ListBullet"/>
        <w:numPr>
          <w:ilvl w:val="0"/>
          <w:numId w:val="152"/>
        </w:numPr>
        <w:ind w:left="340"/>
      </w:pPr>
      <w:r>
        <w:t>Under the new rules, manufacturers must meet obligations</w:t>
      </w:r>
      <w:r w:rsidR="00F84008">
        <w:t xml:space="preserve"> to uplift baseline cyber security, these include:</w:t>
      </w:r>
    </w:p>
    <w:p w14:paraId="44404D26" w14:textId="09CF9CD4" w:rsidR="00693110" w:rsidRDefault="00200233" w:rsidP="00200233">
      <w:pPr>
        <w:pStyle w:val="ListBullet"/>
        <w:numPr>
          <w:ilvl w:val="1"/>
          <w:numId w:val="84"/>
        </w:numPr>
      </w:pPr>
      <w:r>
        <w:t>No default passwords</w:t>
      </w:r>
    </w:p>
    <w:p w14:paraId="74D55ABD" w14:textId="71422E10" w:rsidR="00200233" w:rsidRDefault="00200233" w:rsidP="00200233">
      <w:pPr>
        <w:pStyle w:val="ListBullet"/>
        <w:numPr>
          <w:ilvl w:val="1"/>
          <w:numId w:val="84"/>
        </w:numPr>
      </w:pPr>
      <w:r>
        <w:t>Publication of a means to report security issues</w:t>
      </w:r>
    </w:p>
    <w:p w14:paraId="4AC08451" w14:textId="61BCAEB7" w:rsidR="00327EC8" w:rsidRDefault="00327EC8" w:rsidP="005A6510">
      <w:pPr>
        <w:pStyle w:val="ListBullet"/>
        <w:numPr>
          <w:ilvl w:val="1"/>
          <w:numId w:val="84"/>
        </w:numPr>
      </w:pPr>
      <w:r>
        <w:t>Publication of the date on which security updates will cease.</w:t>
      </w:r>
    </w:p>
    <w:p w14:paraId="27C4B438" w14:textId="3A20FF1B" w:rsidR="00F84008" w:rsidRPr="00A007F0" w:rsidRDefault="00A269E0" w:rsidP="005A6510">
      <w:pPr>
        <w:pStyle w:val="ListBullet"/>
        <w:numPr>
          <w:ilvl w:val="0"/>
          <w:numId w:val="152"/>
        </w:numPr>
        <w:ind w:left="340"/>
      </w:pPr>
      <w:r>
        <w:t>For more information on in-scope connectable devices affected by this security standard, see:</w:t>
      </w:r>
      <w:r>
        <w:br/>
      </w:r>
      <w:hyperlink r:id="rId183" w:history="1">
        <w:r w:rsidR="00693110" w:rsidRPr="00693110">
          <w:rPr>
            <w:rStyle w:val="Hyperlink"/>
          </w:rPr>
          <w:t>Security Standards for Smart Devices</w:t>
        </w:r>
      </w:hyperlink>
      <w:r w:rsidR="00514457">
        <w:t>.</w:t>
      </w:r>
    </w:p>
    <w:p w14:paraId="26A06425" w14:textId="0EF90D5B" w:rsidR="00B557B4" w:rsidRPr="00B557B4" w:rsidRDefault="00317FCD" w:rsidP="008A35C6">
      <w:pPr>
        <w:pStyle w:val="Heading4"/>
      </w:pPr>
      <w:r>
        <w:br w:type="column"/>
      </w:r>
      <w:r w:rsidR="00B557B4" w:rsidRPr="70C0C89D">
        <w:lastRenderedPageBreak/>
        <w:t>Heat pump hot water systems restricted to products containing low GWP refrigerants</w:t>
      </w:r>
      <w:bookmarkEnd w:id="192"/>
    </w:p>
    <w:p w14:paraId="722E9A55" w14:textId="77777777" w:rsidR="00B557B4" w:rsidRPr="00B557B4" w:rsidRDefault="00B557B4" w:rsidP="0064207F">
      <w:pPr>
        <w:pStyle w:val="BodyText"/>
      </w:pPr>
      <w:r w:rsidRPr="70C0C89D">
        <w:rPr>
          <w:b/>
          <w:bCs/>
        </w:rPr>
        <w:t>Mandatory:</w:t>
      </w:r>
      <w:r w:rsidRPr="70C0C89D">
        <w:t xml:space="preserve"> Hot water heat pumps must contain refrigerants with a Global Warming Potential (GWP) less than 700 as defined in the Intergovernmental Panel on Climate Change (IPCC) version 4.</w:t>
      </w:r>
    </w:p>
    <w:p w14:paraId="00E3A63E" w14:textId="77777777" w:rsidR="00B557B4" w:rsidRPr="00313740" w:rsidRDefault="00B557B4" w:rsidP="0064207F">
      <w:pPr>
        <w:pStyle w:val="BodyText"/>
        <w:rPr>
          <w:b/>
          <w:bCs/>
        </w:rPr>
      </w:pPr>
      <w:r w:rsidRPr="00313740">
        <w:rPr>
          <w:b/>
          <w:bCs/>
        </w:rPr>
        <w:t xml:space="preserve">Why: </w:t>
      </w:r>
    </w:p>
    <w:p w14:paraId="386D59A3" w14:textId="2BABAD1E" w:rsidR="00B557B4" w:rsidRPr="00B557B4" w:rsidRDefault="00B557B4" w:rsidP="00490A33">
      <w:pPr>
        <w:pStyle w:val="ListBullet"/>
        <w:numPr>
          <w:ilvl w:val="0"/>
          <w:numId w:val="152"/>
        </w:numPr>
        <w:ind w:left="340"/>
      </w:pPr>
      <w:r w:rsidRPr="00B557B4">
        <w:t>High GWP refrigerants contribute towards climate change if released into the atmosphere at end-of-life or from leakage.</w:t>
      </w:r>
    </w:p>
    <w:p w14:paraId="56149622" w14:textId="23921F8F" w:rsidR="00B557B4" w:rsidRPr="00B557B4" w:rsidRDefault="00B557B4" w:rsidP="00490A33">
      <w:pPr>
        <w:pStyle w:val="ListBullet"/>
        <w:numPr>
          <w:ilvl w:val="0"/>
          <w:numId w:val="152"/>
        </w:numPr>
        <w:ind w:left="340"/>
      </w:pPr>
      <w:r w:rsidRPr="00B557B4">
        <w:t xml:space="preserve">Removal of high GWP refrigerants will contribute towards national commitments under the 2016 Kigali </w:t>
      </w:r>
      <w:r w:rsidR="000A2669">
        <w:t>Amendment</w:t>
      </w:r>
      <w:r w:rsidRPr="00B557B4">
        <w:t xml:space="preserve"> as well as state and national emission reduction targets.</w:t>
      </w:r>
    </w:p>
    <w:p w14:paraId="6ED08C70" w14:textId="2DF1A286" w:rsidR="00B557B4" w:rsidRPr="00B557B4" w:rsidRDefault="00B557B4" w:rsidP="00490A33">
      <w:pPr>
        <w:pStyle w:val="ListBullet"/>
        <w:numPr>
          <w:ilvl w:val="0"/>
          <w:numId w:val="152"/>
        </w:numPr>
        <w:ind w:left="340"/>
      </w:pPr>
      <w:r w:rsidRPr="70C0C89D">
        <w:t>Restriction of products with less than 700 GWP is consistent with the Essential Services Commission product requirement for heat pump hot water systems to participate in the Victorian Energy Upgrades program.</w:t>
      </w:r>
    </w:p>
    <w:p w14:paraId="51A888B7" w14:textId="7C86FBE5" w:rsidR="00B557B4" w:rsidRPr="00B557B4" w:rsidRDefault="00B557B4" w:rsidP="00490A33">
      <w:pPr>
        <w:pStyle w:val="ListBullet"/>
        <w:numPr>
          <w:ilvl w:val="0"/>
          <w:numId w:val="152"/>
        </w:numPr>
        <w:ind w:left="340"/>
      </w:pPr>
      <w:r w:rsidRPr="00B557B4">
        <w:t xml:space="preserve">The GWP is defined in the </w:t>
      </w:r>
      <w:hyperlink r:id="rId184" w:history="1">
        <w:r w:rsidRPr="008D28C6">
          <w:rPr>
            <w:rStyle w:val="Hyperlink"/>
          </w:rPr>
          <w:t>IPCC fourth assessment report 2007 (version 4)</w:t>
        </w:r>
      </w:hyperlink>
      <w:r w:rsidRPr="00B557B4">
        <w:t>.</w:t>
      </w:r>
    </w:p>
    <w:p w14:paraId="4991C133" w14:textId="3D5A5CAE" w:rsidR="00B557B4" w:rsidRPr="00B557B4" w:rsidRDefault="00B51C30" w:rsidP="00BC59B2">
      <w:pPr>
        <w:pStyle w:val="Heading4"/>
      </w:pPr>
      <w:bookmarkStart w:id="193" w:name="_Toc189596383"/>
      <w:r>
        <w:t>H</w:t>
      </w:r>
      <w:r w:rsidR="00B557B4" w:rsidRPr="00B557B4">
        <w:t>ot water heat pump end-user configurable integrated timer</w:t>
      </w:r>
      <w:bookmarkEnd w:id="193"/>
      <w:r w:rsidR="00B557B4" w:rsidRPr="00B557B4">
        <w:t xml:space="preserve"> </w:t>
      </w:r>
    </w:p>
    <w:p w14:paraId="77ADB0DE" w14:textId="77777777" w:rsidR="00B557B4" w:rsidRPr="00B557B4" w:rsidRDefault="00B557B4" w:rsidP="0064207F">
      <w:pPr>
        <w:pStyle w:val="BodyText"/>
      </w:pPr>
      <w:r w:rsidRPr="00313740">
        <w:rPr>
          <w:b/>
          <w:bCs/>
        </w:rPr>
        <w:t>Mandatory:</w:t>
      </w:r>
      <w:r w:rsidRPr="00B557B4">
        <w:t xml:space="preserve"> Hot water heat pumps, as a minimum requirement, must have:</w:t>
      </w:r>
    </w:p>
    <w:p w14:paraId="5D6731B4" w14:textId="617A8DE1" w:rsidR="00B557B4" w:rsidRPr="00B557B4" w:rsidRDefault="00B557B4" w:rsidP="00490A33">
      <w:pPr>
        <w:pStyle w:val="ListBullet"/>
        <w:numPr>
          <w:ilvl w:val="0"/>
          <w:numId w:val="152"/>
        </w:numPr>
        <w:ind w:left="340"/>
      </w:pPr>
      <w:r w:rsidRPr="70C0C89D">
        <w:t xml:space="preserve">an end-user (customer or occupant) configurable integrated timer that is </w:t>
      </w:r>
      <w:r w:rsidR="008C1B68" w:rsidRPr="008C1B68">
        <w:t>accessible via an external control panel or interface</w:t>
      </w:r>
      <w:r w:rsidR="00BE2BF5">
        <w:t xml:space="preserve"> </w:t>
      </w:r>
      <w:r w:rsidRPr="70C0C89D">
        <w:t>and allows the hot water heat pump to run between a specified time window; or,</w:t>
      </w:r>
    </w:p>
    <w:p w14:paraId="5AEAA65F" w14:textId="07075F66" w:rsidR="00B557B4" w:rsidRPr="00B557B4" w:rsidRDefault="00B557B4" w:rsidP="00490A33">
      <w:pPr>
        <w:pStyle w:val="ListBullet"/>
        <w:numPr>
          <w:ilvl w:val="0"/>
          <w:numId w:val="152"/>
        </w:numPr>
        <w:ind w:left="340"/>
      </w:pPr>
      <w:r w:rsidRPr="00B557B4">
        <w:t>be connected to a solar PV system and runs the hot water heat pump during periods of solar generation.</w:t>
      </w:r>
    </w:p>
    <w:p w14:paraId="76FD7E7F" w14:textId="77777777" w:rsidR="00B557B4" w:rsidRPr="00B557B4" w:rsidRDefault="00B557B4" w:rsidP="00E341D0">
      <w:pPr>
        <w:pStyle w:val="BodyText"/>
      </w:pPr>
      <w:r w:rsidRPr="00B557B4">
        <w:t>The unit shall be capable of running outside of this time window for adequate hot water delivery, to support defrost cycles and to inhibit the growth of Legionella bacteria as per AS 3498.</w:t>
      </w:r>
    </w:p>
    <w:p w14:paraId="75EAD53B" w14:textId="77777777" w:rsidR="00B557B4" w:rsidRDefault="00B557B4" w:rsidP="0064207F">
      <w:pPr>
        <w:pStyle w:val="BodyText"/>
      </w:pPr>
      <w:r w:rsidRPr="00B557B4">
        <w:t>These features shall be provided as part of the standard product.</w:t>
      </w:r>
    </w:p>
    <w:p w14:paraId="5F70F0F8" w14:textId="3E3D22BE" w:rsidR="009940C8" w:rsidRPr="00B557B4" w:rsidRDefault="009940C8" w:rsidP="0064207F">
      <w:pPr>
        <w:pStyle w:val="BodyText"/>
      </w:pPr>
      <w:r w:rsidRPr="009940C8">
        <w:t>Compliance with this requirement can be achieved by providing a control panel mounted on the unit or remotely, or via a wireless controller or software solution.</w:t>
      </w:r>
    </w:p>
    <w:p w14:paraId="4D032574" w14:textId="77777777" w:rsidR="00B557B4" w:rsidRPr="00313740" w:rsidRDefault="00B557B4" w:rsidP="0064207F">
      <w:pPr>
        <w:pStyle w:val="BodyText"/>
        <w:rPr>
          <w:b/>
          <w:bCs/>
        </w:rPr>
      </w:pPr>
      <w:r w:rsidRPr="00313740">
        <w:rPr>
          <w:b/>
          <w:bCs/>
        </w:rPr>
        <w:t>Why:</w:t>
      </w:r>
    </w:p>
    <w:p w14:paraId="1F6F10D9" w14:textId="35A1DD29" w:rsidR="00871434" w:rsidRPr="00B557B4" w:rsidRDefault="0077098C" w:rsidP="0077098C">
      <w:pPr>
        <w:pStyle w:val="ListBullet"/>
        <w:numPr>
          <w:ilvl w:val="0"/>
          <w:numId w:val="152"/>
        </w:numPr>
        <w:ind w:left="340"/>
      </w:pPr>
      <w:r w:rsidRPr="00871434">
        <w:t>This allows an end-user to optimise the heating schedule to suit their needs and circumstances, for example to seasonally adjust to maximise self-consumption of solar generation or effectively manage their tariff.</w:t>
      </w:r>
    </w:p>
    <w:p w14:paraId="586257B7" w14:textId="6C7F691C" w:rsidR="00B557B4" w:rsidRPr="00B557B4" w:rsidRDefault="00B557B4" w:rsidP="00490A33">
      <w:pPr>
        <w:pStyle w:val="ListBullet"/>
        <w:numPr>
          <w:ilvl w:val="0"/>
          <w:numId w:val="152"/>
        </w:numPr>
        <w:ind w:left="340"/>
      </w:pPr>
      <w:r w:rsidRPr="70C0C89D">
        <w:t>As heat pumps operate most efficiently in warmer temperatures, timers can improve the unit's efficiency.</w:t>
      </w:r>
    </w:p>
    <w:p w14:paraId="4FCBE4C4" w14:textId="410E73F6" w:rsidR="00B557B4" w:rsidRPr="00B557B4" w:rsidRDefault="004A4B8F" w:rsidP="001C124F">
      <w:pPr>
        <w:pStyle w:val="ListBullet"/>
        <w:numPr>
          <w:ilvl w:val="0"/>
          <w:numId w:val="152"/>
        </w:numPr>
        <w:ind w:left="340"/>
      </w:pPr>
      <w:r>
        <w:t>Timer</w:t>
      </w:r>
      <w:r w:rsidR="00845E07">
        <w:t>s</w:t>
      </w:r>
      <w:r>
        <w:t xml:space="preserve"> can r</w:t>
      </w:r>
      <w:r w:rsidR="00B557B4" w:rsidRPr="00B557B4">
        <w:t>educe the probability of failures for heat pumps running in colder climates.</w:t>
      </w:r>
    </w:p>
    <w:p w14:paraId="0917073B" w14:textId="48363701" w:rsidR="00B557B4" w:rsidRPr="00B557B4" w:rsidRDefault="004A4B8F" w:rsidP="001C124F">
      <w:pPr>
        <w:pStyle w:val="ListBullet"/>
        <w:numPr>
          <w:ilvl w:val="0"/>
          <w:numId w:val="152"/>
        </w:numPr>
        <w:ind w:left="340"/>
      </w:pPr>
      <w:r>
        <w:t>Timer</w:t>
      </w:r>
      <w:r w:rsidR="00624653">
        <w:t>s</w:t>
      </w:r>
      <w:r>
        <w:t xml:space="preserve"> can r</w:t>
      </w:r>
      <w:r w:rsidR="00B557B4" w:rsidRPr="00B557B4">
        <w:t>educe the likelihood of noise complaints at night while people are sleeping.</w:t>
      </w:r>
    </w:p>
    <w:p w14:paraId="537D1B87" w14:textId="62E8FC79" w:rsidR="00B557B4" w:rsidRPr="00B557B4" w:rsidRDefault="004A4B8F" w:rsidP="001C124F">
      <w:pPr>
        <w:pStyle w:val="ListBullet"/>
        <w:numPr>
          <w:ilvl w:val="0"/>
          <w:numId w:val="152"/>
        </w:numPr>
        <w:ind w:left="340"/>
      </w:pPr>
      <w:r>
        <w:t xml:space="preserve">This </w:t>
      </w:r>
      <w:r w:rsidR="000B181A">
        <w:t>r</w:t>
      </w:r>
      <w:r w:rsidR="00B557B4" w:rsidRPr="70C0C89D">
        <w:t>emoves risk to human safety or damage to components from an end-user attempting to access a timer contained within the internal working of the system.</w:t>
      </w:r>
    </w:p>
    <w:p w14:paraId="70AFCB9D" w14:textId="09401BAD" w:rsidR="00B557B4" w:rsidRPr="00B557B4" w:rsidRDefault="00B557B4" w:rsidP="00BC59B2">
      <w:pPr>
        <w:pStyle w:val="Heading4"/>
      </w:pPr>
      <w:bookmarkStart w:id="194" w:name="_Toc189596384"/>
      <w:r w:rsidRPr="00B557B4">
        <w:t>Consumer protection through product warranty</w:t>
      </w:r>
      <w:bookmarkEnd w:id="194"/>
    </w:p>
    <w:p w14:paraId="2323305D" w14:textId="1ADA6D36" w:rsidR="00B557B4" w:rsidRDefault="00B557B4" w:rsidP="0064207F">
      <w:pPr>
        <w:pStyle w:val="BodyText"/>
      </w:pPr>
      <w:r w:rsidRPr="008C1618">
        <w:rPr>
          <w:b/>
          <w:bCs/>
        </w:rPr>
        <w:t>Mandatory:</w:t>
      </w:r>
      <w:r w:rsidRPr="00B557B4">
        <w:t xml:space="preserve"> </w:t>
      </w:r>
      <w:r w:rsidR="001D5464">
        <w:t>H</w:t>
      </w:r>
      <w:r w:rsidR="00201A71" w:rsidRPr="00201A71">
        <w:t>ot water</w:t>
      </w:r>
      <w:r w:rsidR="00201A71">
        <w:t xml:space="preserve"> </w:t>
      </w:r>
      <w:r w:rsidRPr="00B557B4">
        <w:t xml:space="preserve">manufacturers </w:t>
      </w:r>
      <w:r w:rsidR="00201A71">
        <w:t>must</w:t>
      </w:r>
      <w:r w:rsidRPr="00B557B4">
        <w:t xml:space="preserve"> provide a minimum five</w:t>
      </w:r>
      <w:r w:rsidR="0064727A">
        <w:t>-</w:t>
      </w:r>
      <w:r w:rsidRPr="00B557B4">
        <w:t>year product warranty</w:t>
      </w:r>
      <w:r w:rsidR="00AF783B" w:rsidRPr="00AF783B">
        <w:t xml:space="preserve"> for all eligible hot water units under the Solar Homes </w:t>
      </w:r>
      <w:r w:rsidR="00A5745A">
        <w:t>P</w:t>
      </w:r>
      <w:r w:rsidR="00AF783B" w:rsidRPr="00AF783B">
        <w:t>rogram.</w:t>
      </w:r>
      <w:r w:rsidRPr="00B557B4">
        <w:t xml:space="preserve"> </w:t>
      </w:r>
    </w:p>
    <w:p w14:paraId="0B083755" w14:textId="77777777" w:rsidR="00A024A3" w:rsidRDefault="00A024A3" w:rsidP="00A024A3">
      <w:pPr>
        <w:pStyle w:val="BodyText"/>
      </w:pPr>
      <w:r>
        <w:t>The warranty commencement date is to be the date the system is handed over to the customer.</w:t>
      </w:r>
    </w:p>
    <w:p w14:paraId="25C8AC04" w14:textId="553F5D1E" w:rsidR="00AF783B" w:rsidRPr="00B557B4" w:rsidRDefault="00A024A3" w:rsidP="00A024A3">
      <w:pPr>
        <w:pStyle w:val="BodyText"/>
      </w:pPr>
      <w:r>
        <w:t>The warranty must cover all components supplied by the manufacturer, including:</w:t>
      </w:r>
    </w:p>
    <w:p w14:paraId="18031536" w14:textId="469F303C" w:rsidR="00B557B4" w:rsidRPr="00B557B4" w:rsidRDefault="008C5F50" w:rsidP="00D048ED">
      <w:pPr>
        <w:pStyle w:val="ListBullet"/>
        <w:numPr>
          <w:ilvl w:val="0"/>
          <w:numId w:val="152"/>
        </w:numPr>
        <w:ind w:left="340"/>
      </w:pPr>
      <w:r>
        <w:t>For s</w:t>
      </w:r>
      <w:r w:rsidR="00B557B4" w:rsidRPr="00B557B4">
        <w:t xml:space="preserve">olar hot water </w:t>
      </w:r>
      <w:r w:rsidR="008C3648">
        <w:t>units</w:t>
      </w:r>
      <w:r w:rsidR="00B557B4" w:rsidRPr="00B557B4">
        <w:t>:</w:t>
      </w:r>
    </w:p>
    <w:p w14:paraId="49517FA6" w14:textId="0F189152" w:rsidR="00B557B4" w:rsidRPr="00B557B4" w:rsidRDefault="00B557B4" w:rsidP="001C124F">
      <w:pPr>
        <w:pStyle w:val="ListBullet2"/>
        <w:numPr>
          <w:ilvl w:val="1"/>
          <w:numId w:val="84"/>
        </w:numPr>
        <w:ind w:left="567" w:hanging="227"/>
      </w:pPr>
      <w:r w:rsidRPr="70C0C89D">
        <w:t>Solar collector (any component in the solar collector including, but not limited to, manifold collectors, evacuated tubes, flat plate collectors, collector frames), heat exchanger, controller, thermostat, and valves.</w:t>
      </w:r>
    </w:p>
    <w:p w14:paraId="569AE4A3" w14:textId="088E6FA4" w:rsidR="00B557B4" w:rsidRPr="00B557B4" w:rsidRDefault="00D24462" w:rsidP="001C124F">
      <w:pPr>
        <w:pStyle w:val="ListBullet"/>
        <w:numPr>
          <w:ilvl w:val="0"/>
          <w:numId w:val="152"/>
        </w:numPr>
        <w:ind w:left="340"/>
      </w:pPr>
      <w:r>
        <w:t xml:space="preserve">For </w:t>
      </w:r>
      <w:r w:rsidR="005E2605">
        <w:t>hot water h</w:t>
      </w:r>
      <w:r w:rsidR="00B557B4" w:rsidRPr="00B557B4">
        <w:t>eat pump</w:t>
      </w:r>
      <w:r w:rsidR="005E2605">
        <w:t>s</w:t>
      </w:r>
      <w:r w:rsidR="00B557B4" w:rsidRPr="00B557B4">
        <w:t>:</w:t>
      </w:r>
    </w:p>
    <w:p w14:paraId="0F42192F" w14:textId="0157B6DC" w:rsidR="00B557B4" w:rsidRPr="00B557B4" w:rsidRDefault="00B557B4" w:rsidP="001C124F">
      <w:pPr>
        <w:pStyle w:val="ListBullet2"/>
        <w:numPr>
          <w:ilvl w:val="1"/>
          <w:numId w:val="84"/>
        </w:numPr>
        <w:ind w:left="567" w:hanging="227"/>
      </w:pPr>
      <w:r w:rsidRPr="70C0C89D">
        <w:t>Storage tank, compressor, evaporator, condenser, expansion valve, any other component that has refrigerant, water heat exchanger, controller, thermostat, and valves.</w:t>
      </w:r>
    </w:p>
    <w:p w14:paraId="43831F8F" w14:textId="77777777" w:rsidR="00242168" w:rsidRDefault="00242168" w:rsidP="001C124F">
      <w:pPr>
        <w:pStyle w:val="BodyText"/>
      </w:pPr>
      <w:r>
        <w:t>The customer must not be required to pay upfront nor incur any expenses associated with a successful warranty claim, including:</w:t>
      </w:r>
    </w:p>
    <w:p w14:paraId="185E90C9" w14:textId="3F863C58" w:rsidR="00242168" w:rsidRDefault="00242168" w:rsidP="001C124F">
      <w:pPr>
        <w:pStyle w:val="ListBullet"/>
        <w:numPr>
          <w:ilvl w:val="0"/>
          <w:numId w:val="152"/>
        </w:numPr>
        <w:ind w:left="340"/>
      </w:pPr>
      <w:r>
        <w:t>parts or materials</w:t>
      </w:r>
    </w:p>
    <w:p w14:paraId="7EE52EB4" w14:textId="11CB19F9" w:rsidR="00242168" w:rsidRDefault="00242168" w:rsidP="001C124F">
      <w:pPr>
        <w:pStyle w:val="ListBullet"/>
        <w:numPr>
          <w:ilvl w:val="0"/>
          <w:numId w:val="152"/>
        </w:numPr>
        <w:ind w:left="340"/>
      </w:pPr>
      <w:r>
        <w:t>labour</w:t>
      </w:r>
    </w:p>
    <w:p w14:paraId="393DBEBB" w14:textId="060EF6C2" w:rsidR="00242168" w:rsidRDefault="00242168" w:rsidP="001C124F">
      <w:pPr>
        <w:pStyle w:val="ListBullet"/>
        <w:numPr>
          <w:ilvl w:val="0"/>
          <w:numId w:val="152"/>
        </w:numPr>
        <w:ind w:left="340"/>
      </w:pPr>
      <w:r>
        <w:t>inspections or tests to investigate, support or prove the claim</w:t>
      </w:r>
    </w:p>
    <w:p w14:paraId="10CAD1D8" w14:textId="66453101" w:rsidR="00242168" w:rsidRDefault="00242168" w:rsidP="001C124F">
      <w:pPr>
        <w:pStyle w:val="ListBullet"/>
        <w:numPr>
          <w:ilvl w:val="0"/>
          <w:numId w:val="152"/>
        </w:numPr>
        <w:ind w:left="340"/>
      </w:pPr>
      <w:r>
        <w:t>freight, transport, insurances or customs clearances</w:t>
      </w:r>
    </w:p>
    <w:p w14:paraId="4FE11100" w14:textId="05AF5E33" w:rsidR="00242168" w:rsidRDefault="00242168" w:rsidP="001C124F">
      <w:pPr>
        <w:pStyle w:val="ListBullet"/>
        <w:numPr>
          <w:ilvl w:val="0"/>
          <w:numId w:val="152"/>
        </w:numPr>
        <w:ind w:left="340"/>
      </w:pPr>
      <w:r>
        <w:t>removal, installation or re-installation</w:t>
      </w:r>
    </w:p>
    <w:p w14:paraId="1EF0A224" w14:textId="3E1B10AC" w:rsidR="00451FAF" w:rsidRDefault="00242168" w:rsidP="001C124F">
      <w:pPr>
        <w:pStyle w:val="ListBullet"/>
        <w:numPr>
          <w:ilvl w:val="0"/>
          <w:numId w:val="152"/>
        </w:numPr>
        <w:ind w:left="340"/>
      </w:pPr>
      <w:r>
        <w:t>disposal</w:t>
      </w:r>
      <w:r w:rsidR="0044703E">
        <w:t>.</w:t>
      </w:r>
    </w:p>
    <w:p w14:paraId="20690D26" w14:textId="32E5C5FF" w:rsidR="004C1C95" w:rsidRDefault="00B557B4" w:rsidP="001C124F">
      <w:pPr>
        <w:pStyle w:val="ListBullet"/>
        <w:ind w:left="142" w:firstLine="0"/>
      </w:pPr>
      <w:r w:rsidRPr="70C0C89D">
        <w:t xml:space="preserve">The </w:t>
      </w:r>
      <w:r w:rsidR="001D53F4">
        <w:t>product</w:t>
      </w:r>
      <w:r w:rsidR="001D53F4" w:rsidRPr="70C0C89D">
        <w:t xml:space="preserve"> </w:t>
      </w:r>
      <w:r w:rsidRPr="70C0C89D">
        <w:t xml:space="preserve">must be serviced as per the manufacturer’s </w:t>
      </w:r>
      <w:r w:rsidR="001D53F4">
        <w:t>requirements</w:t>
      </w:r>
      <w:r w:rsidR="001D53F4" w:rsidRPr="70C0C89D">
        <w:t xml:space="preserve"> </w:t>
      </w:r>
      <w:r w:rsidRPr="70C0C89D">
        <w:t xml:space="preserve">to maintain </w:t>
      </w:r>
      <w:r w:rsidR="001D53F4">
        <w:t xml:space="preserve">the </w:t>
      </w:r>
      <w:r w:rsidRPr="70C0C89D">
        <w:t>warranty.</w:t>
      </w:r>
    </w:p>
    <w:p w14:paraId="0FF22BCA" w14:textId="3712C97C" w:rsidR="004C1C95" w:rsidRPr="00B557B4" w:rsidRDefault="001D53F4" w:rsidP="001C124F">
      <w:pPr>
        <w:pStyle w:val="ListBullet"/>
        <w:ind w:left="142" w:firstLine="0"/>
      </w:pPr>
      <w:r w:rsidRPr="001D53F4">
        <w:t>This warranty is in addition to any customer</w:t>
      </w:r>
      <w:r>
        <w:t xml:space="preserve"> </w:t>
      </w:r>
      <w:r w:rsidRPr="001D53F4">
        <w:t xml:space="preserve">guarantees that apply automatically under the </w:t>
      </w:r>
      <w:hyperlink r:id="rId185" w:history="1">
        <w:r w:rsidRPr="00EB658A">
          <w:rPr>
            <w:rStyle w:val="Hyperlink"/>
          </w:rPr>
          <w:t>Australian Consumer Law</w:t>
        </w:r>
      </w:hyperlink>
      <w:r w:rsidRPr="001D53F4">
        <w:t>.</w:t>
      </w:r>
    </w:p>
    <w:p w14:paraId="32ACC821" w14:textId="0AE5595E" w:rsidR="00437FC3" w:rsidRPr="008C1618" w:rsidRDefault="00B557B4" w:rsidP="0064207F">
      <w:pPr>
        <w:pStyle w:val="BodyText"/>
        <w:rPr>
          <w:b/>
          <w:bCs/>
        </w:rPr>
      </w:pPr>
      <w:r w:rsidRPr="008C1618">
        <w:rPr>
          <w:b/>
          <w:bCs/>
        </w:rPr>
        <w:lastRenderedPageBreak/>
        <w:t>Why:</w:t>
      </w:r>
    </w:p>
    <w:p w14:paraId="0F75C723" w14:textId="22B010AF" w:rsidR="00507272" w:rsidRDefault="00507272" w:rsidP="001C124F">
      <w:pPr>
        <w:pStyle w:val="ListBullet"/>
        <w:numPr>
          <w:ilvl w:val="0"/>
          <w:numId w:val="152"/>
        </w:numPr>
        <w:ind w:left="340"/>
      </w:pPr>
      <w:r>
        <w:t>Sol</w:t>
      </w:r>
      <w:r w:rsidR="00CB476D">
        <w:t xml:space="preserve">ar </w:t>
      </w:r>
      <w:r w:rsidR="00CB476D" w:rsidRPr="00CB476D">
        <w:t>Victoria is aiming to improve program controls to protect consumers and meet compliance requirements</w:t>
      </w:r>
      <w:r w:rsidR="00DD6926">
        <w:t>.</w:t>
      </w:r>
    </w:p>
    <w:p w14:paraId="7D655E89" w14:textId="77777777" w:rsidR="00664A87" w:rsidRPr="00664A87" w:rsidRDefault="00664A87" w:rsidP="001C124F">
      <w:pPr>
        <w:pStyle w:val="ListBullet"/>
        <w:numPr>
          <w:ilvl w:val="0"/>
          <w:numId w:val="152"/>
        </w:numPr>
        <w:ind w:left="340"/>
      </w:pPr>
      <w:r w:rsidRPr="00664A87">
        <w:t>This allows retailers and manufacturers to jointly determine the most appropriate commercial arrangements to provide the required warranty coverage to the customer.</w:t>
      </w:r>
    </w:p>
    <w:p w14:paraId="7FAA2E68" w14:textId="1C471DE0" w:rsidR="00F4597F" w:rsidRDefault="00F4597F" w:rsidP="00F4597F">
      <w:pPr>
        <w:pStyle w:val="ListBullet"/>
        <w:numPr>
          <w:ilvl w:val="0"/>
          <w:numId w:val="152"/>
        </w:numPr>
        <w:ind w:left="340"/>
      </w:pPr>
      <w:r>
        <w:t xml:space="preserve">This supports the </w:t>
      </w:r>
      <w:hyperlink r:id="rId186" w:history="1">
        <w:r w:rsidRPr="00D6569F">
          <w:rPr>
            <w:rStyle w:val="Hyperlink"/>
          </w:rPr>
          <w:t>Terms and Conditions for retailers</w:t>
        </w:r>
      </w:hyperlink>
      <w:r>
        <w:t xml:space="preserve"> to participate in Solar Victoria programs.</w:t>
      </w:r>
    </w:p>
    <w:p w14:paraId="79F72B40" w14:textId="4EDC2DE9" w:rsidR="00F4597F" w:rsidRDefault="00F4597F">
      <w:pPr>
        <w:pStyle w:val="ListBullet"/>
        <w:numPr>
          <w:ilvl w:val="0"/>
          <w:numId w:val="152"/>
        </w:numPr>
        <w:ind w:left="340"/>
      </w:pPr>
      <w:r>
        <w:t xml:space="preserve">For more information on consumer guarantees and warranties, </w:t>
      </w:r>
      <w:r w:rsidR="00D6569F">
        <w:t xml:space="preserve">see the </w:t>
      </w:r>
      <w:hyperlink r:id="rId187" w:history="1">
        <w:r w:rsidRPr="000D6416">
          <w:rPr>
            <w:rStyle w:val="Hyperlink"/>
          </w:rPr>
          <w:t xml:space="preserve">Consumer Affairs Victoria </w:t>
        </w:r>
        <w:r w:rsidR="00D6569F" w:rsidRPr="000D6416">
          <w:rPr>
            <w:rStyle w:val="Hyperlink"/>
          </w:rPr>
          <w:t>website</w:t>
        </w:r>
      </w:hyperlink>
      <w:r>
        <w:t>.</w:t>
      </w:r>
    </w:p>
    <w:p w14:paraId="712DD479" w14:textId="6340048C" w:rsidR="00F4597F" w:rsidRDefault="00F4597F">
      <w:r>
        <w:br w:type="page"/>
      </w:r>
    </w:p>
    <w:p w14:paraId="063D274A" w14:textId="6F621D9E" w:rsidR="00B557B4" w:rsidRPr="00B557B4" w:rsidRDefault="007227D0" w:rsidP="00C83CF8">
      <w:pPr>
        <w:pStyle w:val="Heading3"/>
        <w:numPr>
          <w:ilvl w:val="0"/>
          <w:numId w:val="0"/>
        </w:numPr>
      </w:pPr>
      <w:bookmarkStart w:id="195" w:name="_Toc225771261"/>
      <w:r>
        <w:lastRenderedPageBreak/>
        <w:t>4</w:t>
      </w:r>
      <w:r w:rsidR="00B557B4" w:rsidRPr="00B557B4">
        <w:t>.2.2 Hot water systems – recommendations</w:t>
      </w:r>
      <w:bookmarkEnd w:id="195"/>
    </w:p>
    <w:p w14:paraId="0D892DED" w14:textId="272D3DA8" w:rsidR="00537C12" w:rsidRPr="00B557B4" w:rsidRDefault="00537C12" w:rsidP="00537C12">
      <w:pPr>
        <w:pStyle w:val="Heading4"/>
      </w:pPr>
      <w:bookmarkStart w:id="196" w:name="_Toc189596386"/>
      <w:r w:rsidRPr="00D87C21">
        <w:t>Hot water heat pump end-user remote monitoring and control</w:t>
      </w:r>
    </w:p>
    <w:p w14:paraId="62B387BB" w14:textId="77777777" w:rsidR="00537C12" w:rsidRDefault="00537C12" w:rsidP="00537C12">
      <w:pPr>
        <w:pStyle w:val="BodyText"/>
      </w:pPr>
      <w:r w:rsidRPr="00D76F64">
        <w:rPr>
          <w:b/>
          <w:bCs/>
        </w:rPr>
        <w:t>Recommended:</w:t>
      </w:r>
      <w:r w:rsidRPr="00B557B4">
        <w:t xml:space="preserve"> </w:t>
      </w:r>
      <w:r>
        <w:t>Hot water heat pumps should be installed with smart controllers that support remote monitoring and control and enable end users to view hot water data via a software solution.</w:t>
      </w:r>
    </w:p>
    <w:p w14:paraId="1C6AF856" w14:textId="77777777" w:rsidR="00537C12" w:rsidRPr="00B557B4" w:rsidRDefault="00537C12" w:rsidP="00537C12">
      <w:pPr>
        <w:pStyle w:val="BodyText"/>
      </w:pPr>
      <w:r>
        <w:t>As a minimum, the hot water data should include delivered hot water volume, delivered hot water temperature, estimated hot water volume remaining (‘usable hot water’), electricity consumption, operating mode, periods whenever the electric booster operates (if fitted), and error codes.</w:t>
      </w:r>
    </w:p>
    <w:p w14:paraId="4EC5C831" w14:textId="77777777" w:rsidR="00537C12" w:rsidRPr="00D76F64" w:rsidRDefault="00537C12" w:rsidP="00537C12">
      <w:pPr>
        <w:pStyle w:val="BodyText"/>
        <w:rPr>
          <w:b/>
          <w:bCs/>
        </w:rPr>
      </w:pPr>
      <w:r w:rsidRPr="00D76F64">
        <w:rPr>
          <w:b/>
          <w:bCs/>
        </w:rPr>
        <w:t>Why:</w:t>
      </w:r>
    </w:p>
    <w:p w14:paraId="149DEE8C" w14:textId="77777777" w:rsidR="00537C12" w:rsidRDefault="00537C12" w:rsidP="00537C12">
      <w:pPr>
        <w:pStyle w:val="ListBullet"/>
        <w:numPr>
          <w:ilvl w:val="0"/>
          <w:numId w:val="152"/>
        </w:numPr>
        <w:ind w:left="340"/>
      </w:pPr>
      <w:r>
        <w:t>Smart controllers support the use of mobile apps to allow end users to conveniently monitor, schedule and control the unit as well as view hot water data so that they can optimise system operation, for example to reduce their bills.</w:t>
      </w:r>
    </w:p>
    <w:p w14:paraId="09D5362C" w14:textId="77777777" w:rsidR="00537C12" w:rsidRDefault="00537C12" w:rsidP="00537C12">
      <w:pPr>
        <w:pStyle w:val="ListBullet"/>
        <w:numPr>
          <w:ilvl w:val="0"/>
          <w:numId w:val="152"/>
        </w:numPr>
        <w:ind w:left="340"/>
      </w:pPr>
      <w:r>
        <w:t>Increased data access will assist with early diagnosis of emerging performance issues with the unit.</w:t>
      </w:r>
    </w:p>
    <w:p w14:paraId="538BEA22" w14:textId="77777777" w:rsidR="00537C12" w:rsidRDefault="00537C12" w:rsidP="00537C12">
      <w:pPr>
        <w:pStyle w:val="ListBullet"/>
        <w:numPr>
          <w:ilvl w:val="0"/>
          <w:numId w:val="152"/>
        </w:numPr>
        <w:ind w:left="340"/>
      </w:pPr>
      <w:r>
        <w:t>Smart controllers also support the integration of hot water systems with other DER, for example to optimise self-consumption of solar generation, connect to a home energy management system (HEMS), and access the internet to utilise cloud-based solutions.</w:t>
      </w:r>
    </w:p>
    <w:p w14:paraId="39A20460" w14:textId="74AC8ECB" w:rsidR="00537C12" w:rsidRDefault="00537C12" w:rsidP="00537C12">
      <w:pPr>
        <w:pStyle w:val="ListBullet"/>
        <w:numPr>
          <w:ilvl w:val="0"/>
          <w:numId w:val="152"/>
        </w:numPr>
        <w:ind w:left="340"/>
      </w:pPr>
      <w:r>
        <w:t>Smart controllers are a first step towards greater facilitation of DER in the network, for example the possibility to participate in future energy markets and/or flexible connection arrangements.</w:t>
      </w:r>
    </w:p>
    <w:p w14:paraId="69D82387" w14:textId="42FE2E68" w:rsidR="00537C12" w:rsidRPr="00B557B4" w:rsidRDefault="00537C12" w:rsidP="00537C12">
      <w:pPr>
        <w:pStyle w:val="Heading4"/>
      </w:pPr>
      <w:bookmarkStart w:id="197" w:name="_Toc189596389"/>
      <w:r w:rsidRPr="00B557B4">
        <w:t>Includes an open communication protocol</w:t>
      </w:r>
      <w:bookmarkEnd w:id="197"/>
    </w:p>
    <w:p w14:paraId="23D7D9F8" w14:textId="1AEF0506" w:rsidR="00537C12" w:rsidRPr="00B557B4" w:rsidRDefault="00537C12" w:rsidP="00537C12">
      <w:pPr>
        <w:pStyle w:val="BodyText"/>
      </w:pPr>
      <w:r w:rsidRPr="00D76F64">
        <w:rPr>
          <w:b/>
          <w:bCs/>
        </w:rPr>
        <w:t>Recommended:</w:t>
      </w:r>
      <w:r w:rsidRPr="00B557B4">
        <w:t xml:space="preserve"> The installed </w:t>
      </w:r>
      <w:r>
        <w:t xml:space="preserve">hot water </w:t>
      </w:r>
      <w:r w:rsidRPr="00B557B4">
        <w:t xml:space="preserve">system should </w:t>
      </w:r>
      <w:r>
        <w:t>i</w:t>
      </w:r>
      <w:r w:rsidRPr="00B557B4">
        <w:t>nclude an open communication protocol.</w:t>
      </w:r>
    </w:p>
    <w:p w14:paraId="2AD1D676" w14:textId="77777777" w:rsidR="00537C12" w:rsidRPr="00D76F64" w:rsidRDefault="00537C12" w:rsidP="00537C12">
      <w:pPr>
        <w:pStyle w:val="BodyText"/>
        <w:rPr>
          <w:b/>
          <w:bCs/>
        </w:rPr>
      </w:pPr>
      <w:r w:rsidRPr="00D76F64">
        <w:rPr>
          <w:b/>
          <w:bCs/>
        </w:rPr>
        <w:t>Why:</w:t>
      </w:r>
    </w:p>
    <w:p w14:paraId="4F1D3EC3" w14:textId="5EA073A5" w:rsidR="00537C12" w:rsidRDefault="00537C12" w:rsidP="00537C12">
      <w:pPr>
        <w:pStyle w:val="ListBullet"/>
        <w:numPr>
          <w:ilvl w:val="0"/>
          <w:numId w:val="152"/>
        </w:numPr>
        <w:ind w:left="340"/>
      </w:pPr>
      <w:r w:rsidRPr="000A76DD">
        <w:t>Open communication protocols facilitate interoperability among smart home devices, mobile apps and cloud services by avoiding the use of proprietary signals. Examples of established and emerging open protocols include BACNet, Modbus, CSIP-A</w:t>
      </w:r>
      <w:r>
        <w:t>US</w:t>
      </w:r>
      <w:r w:rsidRPr="000A76DD">
        <w:t xml:space="preserve"> and Matter.</w:t>
      </w:r>
    </w:p>
    <w:p w14:paraId="2FFDAD23" w14:textId="77777777" w:rsidR="00537C12" w:rsidRPr="00B557B4" w:rsidRDefault="00537C12" w:rsidP="00537C12">
      <w:pPr>
        <w:pStyle w:val="ListBullet"/>
        <w:numPr>
          <w:ilvl w:val="0"/>
          <w:numId w:val="152"/>
        </w:numPr>
        <w:ind w:left="340"/>
      </w:pPr>
      <w:r w:rsidRPr="7DBC9956">
        <w:t xml:space="preserve">Open communication protocols support third party (e.g. aggregator, platform provider, distribution network service provider, distribution service operator, etc) visibility, communication and orchestration. </w:t>
      </w:r>
    </w:p>
    <w:p w14:paraId="31E7D994" w14:textId="731F273C" w:rsidR="00537C12" w:rsidRPr="00E064F7" w:rsidRDefault="00537C12" w:rsidP="00537C12">
      <w:pPr>
        <w:pStyle w:val="ListBullet"/>
        <w:numPr>
          <w:ilvl w:val="0"/>
          <w:numId w:val="152"/>
        </w:numPr>
        <w:ind w:left="340"/>
      </w:pPr>
      <w:r w:rsidRPr="00E064F7">
        <w:t>Systems with open communication protocols may participate in future energy markets and/or flexible connection arrangements.</w:t>
      </w:r>
    </w:p>
    <w:p w14:paraId="7318E2C6" w14:textId="1CDFF5AA" w:rsidR="00B557B4" w:rsidRPr="00E24E0B" w:rsidRDefault="00B557B4" w:rsidP="00E24E0B">
      <w:pPr>
        <w:pStyle w:val="Heading4"/>
      </w:pPr>
      <w:r w:rsidRPr="00E24E0B">
        <w:t>Access to hot water during a power outage</w:t>
      </w:r>
      <w:bookmarkEnd w:id="196"/>
    </w:p>
    <w:p w14:paraId="1CC0BC2B" w14:textId="7099EE22" w:rsidR="00B557B4" w:rsidRPr="00B557B4" w:rsidRDefault="00B557B4" w:rsidP="0064207F">
      <w:pPr>
        <w:pStyle w:val="BodyText"/>
      </w:pPr>
      <w:r w:rsidRPr="00D76F64">
        <w:rPr>
          <w:b/>
          <w:bCs/>
        </w:rPr>
        <w:t>Recommended:</w:t>
      </w:r>
      <w:r w:rsidRPr="00B557B4">
        <w:t xml:space="preserve"> </w:t>
      </w:r>
      <w:r w:rsidR="00A43472">
        <w:t>Hot water</w:t>
      </w:r>
      <w:r w:rsidRPr="00B557B4">
        <w:t xml:space="preserve"> manufacturers should ensure the hot water </w:t>
      </w:r>
      <w:r w:rsidR="00A43472">
        <w:t>unit</w:t>
      </w:r>
      <w:r w:rsidRPr="00B557B4">
        <w:t xml:space="preserve"> can deliver the remaining hot water in the tank during a power outage provided there is no interruption to mains water supply.</w:t>
      </w:r>
    </w:p>
    <w:p w14:paraId="28FF8960" w14:textId="77777777" w:rsidR="00B557B4" w:rsidRPr="00D76F64" w:rsidRDefault="00B557B4" w:rsidP="0064207F">
      <w:pPr>
        <w:pStyle w:val="BodyText"/>
        <w:rPr>
          <w:b/>
          <w:bCs/>
        </w:rPr>
      </w:pPr>
      <w:r w:rsidRPr="00D76F64">
        <w:rPr>
          <w:b/>
          <w:bCs/>
        </w:rPr>
        <w:t xml:space="preserve">Why: </w:t>
      </w:r>
    </w:p>
    <w:p w14:paraId="6E45F3DA" w14:textId="5A71DA48" w:rsidR="00B557B4" w:rsidRPr="00B557B4" w:rsidRDefault="00B557B4" w:rsidP="002E3AF9">
      <w:pPr>
        <w:pStyle w:val="ListBullet"/>
        <w:numPr>
          <w:ilvl w:val="0"/>
          <w:numId w:val="152"/>
        </w:numPr>
        <w:ind w:left="340"/>
      </w:pPr>
      <w:r w:rsidRPr="00B557B4">
        <w:t>During a power outage it will ensure households have access to hot water for a period for bathing and cleaning purposes.</w:t>
      </w:r>
    </w:p>
    <w:p w14:paraId="0CA8D315" w14:textId="2E7C305A" w:rsidR="00B557B4" w:rsidRPr="00B557B4" w:rsidRDefault="00B557B4" w:rsidP="002E3AF9">
      <w:pPr>
        <w:pStyle w:val="ListBullet"/>
        <w:numPr>
          <w:ilvl w:val="0"/>
          <w:numId w:val="152"/>
        </w:numPr>
        <w:ind w:left="340"/>
      </w:pPr>
      <w:r w:rsidRPr="00B557B4">
        <w:t>As households electrify, it is necessary that key appliances, such as hot water systems, can provide benefits to consumers during power outages or interruptions.</w:t>
      </w:r>
    </w:p>
    <w:bookmarkEnd w:id="20"/>
    <w:bookmarkEnd w:id="23"/>
    <w:bookmarkEnd w:id="24"/>
    <w:p w14:paraId="19110BCE" w14:textId="77777777" w:rsidR="00CC7B07" w:rsidRDefault="00CC7B07" w:rsidP="00CC7B07">
      <w:pPr>
        <w:pStyle w:val="NoSpacing"/>
      </w:pPr>
    </w:p>
    <w:p w14:paraId="1BD32C60" w14:textId="77777777" w:rsidR="00DB54B7" w:rsidRDefault="00DB54B7" w:rsidP="00CC7B07">
      <w:pPr>
        <w:sectPr w:rsidR="00DB54B7" w:rsidSect="002C48D0">
          <w:type w:val="continuous"/>
          <w:pgSz w:w="11907" w:h="16839" w:code="9"/>
          <w:pgMar w:top="1134" w:right="1134" w:bottom="1134" w:left="1134" w:header="284" w:footer="284" w:gutter="0"/>
          <w:cols w:num="2" w:space="454"/>
          <w:noEndnote/>
          <w:docGrid w:linePitch="360"/>
        </w:sectPr>
      </w:pPr>
    </w:p>
    <w:p w14:paraId="3C9AE962" w14:textId="24A5CB50" w:rsidR="00212459" w:rsidRPr="00E97B47" w:rsidRDefault="00212459" w:rsidP="00E97B47">
      <w:pPr>
        <w:pStyle w:val="BodyText"/>
      </w:pPr>
      <w:r w:rsidRPr="002F5718">
        <w:rPr>
          <w:rStyle w:val="SectionTitle"/>
          <w:noProof/>
        </w:rPr>
        <w:lastRenderedPageBreak/>
        <mc:AlternateContent>
          <mc:Choice Requires="wpc">
            <w:drawing>
              <wp:anchor distT="0" distB="0" distL="114300" distR="114300" simplePos="0" relativeHeight="251658242" behindDoc="1" locked="1" layoutInCell="1" allowOverlap="1" wp14:anchorId="467553AD" wp14:editId="51405FDA">
                <wp:simplePos x="0" y="0"/>
                <wp:positionH relativeFrom="page">
                  <wp:align>left</wp:align>
                </wp:positionH>
                <wp:positionV relativeFrom="page">
                  <wp:align>top</wp:align>
                </wp:positionV>
                <wp:extent cx="7559675" cy="10691495"/>
                <wp:effectExtent l="0" t="0" r="3175" b="0"/>
                <wp:wrapTopAndBottom/>
                <wp:docPr id="68" name="BackCoverPortrait">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blipFill dpi="0" rotWithShape="1">
                          <a:blip r:embed="rId188">
                            <a:extLst>
                              <a:ext uri="{28A0092B-C50C-407E-A947-70E740481C1C}">
                                <a14:useLocalDpi xmlns:a14="http://schemas.microsoft.com/office/drawing/2010/main" val="0"/>
                              </a:ext>
                            </a:extLst>
                          </a:blip>
                          <a:srcRect/>
                          <a:stretch>
                            <a:fillRect/>
                          </a:stretch>
                        </a:blipFill>
                      </wpc:bg>
                      <wpc:whole>
                        <a:ln>
                          <a:noFill/>
                        </a:ln>
                      </wpc:whole>
                      <wps:wsp>
                        <wps:cNvPr id="66" name="Web"/>
                        <wps:cNvSpPr txBox="1"/>
                        <wps:spPr>
                          <a:xfrm>
                            <a:off x="683058" y="9778676"/>
                            <a:ext cx="1422645" cy="282820"/>
                          </a:xfrm>
                          <a:prstGeom prst="rect">
                            <a:avLst/>
                          </a:prstGeom>
                          <a:noFill/>
                          <a:ln w="6350">
                            <a:noFill/>
                          </a:ln>
                        </wps:spPr>
                        <wps:txbx>
                          <w:txbxContent>
                            <w:p w14:paraId="2A748069" w14:textId="46FA13CB" w:rsidR="00212459" w:rsidRPr="00A453D9" w:rsidRDefault="00A453D9" w:rsidP="00A453D9">
                              <w:pPr>
                                <w:pStyle w:val="NoSpacing"/>
                                <w:rPr>
                                  <w:b/>
                                  <w:bCs/>
                                  <w:color w:val="201547" w:themeColor="text2"/>
                                  <w:sz w:val="28"/>
                                  <w:szCs w:val="28"/>
                                </w:rPr>
                              </w:pPr>
                              <w:hyperlink r:id="rId189" w:history="1">
                                <w:r w:rsidRPr="00A453D9">
                                  <w:rPr>
                                    <w:rStyle w:val="Hyperlink"/>
                                    <w:b/>
                                    <w:bCs/>
                                    <w:color w:val="201547" w:themeColor="text2"/>
                                    <w:sz w:val="28"/>
                                    <w:szCs w:val="28"/>
                                    <w:u w:val="none"/>
                                    <w:lang w:val="en-US"/>
                                  </w:rPr>
                                  <w:t>solar.vic.gov.au</w:t>
                                </w:r>
                              </w:hyperlink>
                            </w:p>
                          </w:txbxContent>
                        </wps:txbx>
                        <wps:bodyPr rot="0" spcFirstLastPara="0" vertOverflow="overflow" horzOverflow="overflow" vert="horz" wrap="none" lIns="36000" tIns="36000" rIns="36000" bIns="36000" numCol="1" spcCol="0" rtlCol="0" fromWordArt="0" anchor="t" anchorCtr="0" forceAA="0" compatLnSpc="1">
                          <a:prstTxWarp prst="textNoShape">
                            <a:avLst/>
                          </a:prstTxWarp>
                          <a:spAutoFit/>
                        </wps:bodyPr>
                      </wps:wsp>
                    </wpc:wpc>
                  </a:graphicData>
                </a:graphic>
                <wp14:sizeRelH relativeFrom="page">
                  <wp14:pctWidth>0</wp14:pctWidth>
                </wp14:sizeRelH>
                <wp14:sizeRelV relativeFrom="page">
                  <wp14:pctHeight>0</wp14:pctHeight>
                </wp14:sizeRelV>
              </wp:anchor>
            </w:drawing>
          </mc:Choice>
          <mc:Fallback>
            <w:pict>
              <v:group w14:anchorId="467553AD" id="BackCoverPortrait" o:spid="_x0000_s1027" editas="canvas" alt="&quot;&quot;" style="position:absolute;margin-left:0;margin-top:0;width:595.25pt;height:841.85pt;z-index:-251658238;mso-position-horizontal:left;mso-position-horizontal-relative:page;mso-position-vertical:top;mso-position-vertical-relative:page" coordsize="75596,106914"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Jt+bvuAIAAMYFAAAOAAAAZHJzL2Uyb0RvYy54bWysVF1r2zAUfR/sPwi9&#10;r3bS1s1MnJK1dBRKW9aOPMuyHBtsSUhK7O7X70i2s6wtjI1hkPVxdXXPOffe5WXfNmQvjK2VzOjs&#10;JKZESK6KWm4z+v355tOCEuuYLFijpMjoi7D0cvXxw7LTqZirSjWFMAROpE07ndHKOZ1GkeWVaJk9&#10;UVpIHJbKtMxhabZRYVgH720TzeM4iTplCm0UF9Zi93o4pKvgvywFdw9laYUjTUYRmwujCWPux2i1&#10;ZOnWMF3VfAyD/UMULaslHj24umaOkZ2p37hqa26UVaU74aqNVFnWXAQMQDOLX6G5YnLPbADDwc4U&#10;IGb/0W++9XHnTa1v6qYhhUbQYMoot6ld9VQxDdlmAZw3GkkChX+WaoB3rfiuFdINehnRMIdksVWt&#10;LZ5JRZuLIqPmtpgNaljDv0G3oIx1Rjhe+QhLRDfuRyw9HGA+xb5aRqAm9YD8v0NyCX+zkX6UyuOD&#10;V9zwO8F2tOk0ss9O2LB6g+6vdAukBdlsyu/3j4bUQJgklEjWgs2NyD1U/yqOnzQMXP9F9Z7ncd9i&#10;00fdl6b1f1BJcJ4sTuNzlNRLRj9fXCySi2TgTPSOcH//bD5Pzs4p4bCYL/CFFAfkyZE21n0VqiV+&#10;AtrBdNCW7e+s5xymk8lvrHnSSIcITs/jcOEdPm06hO2BuT7vA+wDpFwVL0CKxAoJZjW/qRHDHbPu&#10;kRlUHbIOncQ9YCgbhbfUOKOkUubHe/veHlrhlJIOVZxRiTZDSXMroeFpEse+6I8X5niRHy/krr1S&#10;aBMzdCzNw9TXgWumaWlUu0G7Wfs3ccQkx8sZddP0yg2dBe2Ki/U6GKHMNXN38skX7VBGnt/nfsOM&#10;HkVwkO9eTVnD0ldaDLZeDavXO4c8DkJ5lgdOQzKHDJ7SWvOg5NjYfDc6XgerX+139RMAAP//AwBQ&#10;SwMECgAAAAAAAAAhAA1lqC024wIANuMCABQAAABkcnMvbWVkaWEvaW1hZ2UxLnBuZ4lQTkcNChoK&#10;AAAADUlIRFIAAAcbAAAKDAgCAAAAkS4b7AAAAAlwSFlzAAAh1QAAIdUBBJy0nQAAIABJREFUeNrs&#10;3VuWHDmypGsYepRnsj2yXsR5qKysvDBID7i7uprgw9PeWYwIuJiKQPAvY/D6f//3/xvN1zWi1rVI&#10;vbVW0Az0Fe26CLdOt9sV5LVKndfKmYG6va2jvba5teMzKizZOp+760fUx+kca0F2u4abjvbV+HqY&#10;drSdfaemm1hrsGZkVPb+OBepT7/brb6irUW463S7rayyWabzBkdYdLuO9lpz9KJ9FW2sM36aUR+n&#10;c6wF2W0NNx3tq/H1MO1oO/tOTTex1mDN3KE3W3lSg6oVooGqgAWoujs4oGpXu4Gq2tcAVfcMCqpW&#10;ORRUFWugao3dQFVQdYCqYu1la0YPvdnKkxpUrRANVAUsQNXdwQFVu9oNVNW+Bqi6Z1BQtcqhoKpY&#10;A1Vr7AaqgqoDVBVrr1kzfejNVp7UoGqFaKAqYAGq7g4OqNrVbqCq9jVA1T2DgqpVDgVVxRqoWmM3&#10;UBVUHaCqWHvBmgcMvdnKkxpUrRANVAUsQNXdwQFVu9oNVNW+Bqi6Z1BQtcqhoKpYA1Vr7AaqgqoD&#10;VBVrz655xtCbrTypQdUK0UBVwAJU3R0cULWr3UBV7WuAqnsGBVWrHAqqijVQtcZuoCqoOkBVsfbU&#10;mscMvdnKkxpUrRANVAUsQNXdwQFVu9oNVNW+Bqi6Z1BQtcqhoKpYA1Vr7AaqgqoDVBVr+2ueNPRm&#10;K09qULVCNFAVsABVdwcHVO1qN1BV+xqg6p5BQdUqh4KqYg1UrbEbqAqqDlBVrG2uedjQm608qUHV&#10;CtFAVcACVN0dHFC1q91AVe1rgKp7BgVVqxwKqoo1ULXGbqAqqDpAVbG2s+Z5Q2+28qQGVStEA1UB&#10;C1B1d3BA1a52A1W1rwGq7hkUVK1yKKgq1kDVGruBqqDqAFXF2rfXPHLozVae1KBqhWigKmABqu4O&#10;Dqja1W6gqvY1QNU9g4KqVQ4FVcUaqFpjN1AVVB2gqlj73pqnDr3ZypMaVK0QDVQFLEDV3cEBVbva&#10;DVTVvgaoumdQULXKoaCqWANVa+wGqoKqA1QVa99Y8+ChN1t5UoOqFaKBqoAFqLo7OKBqV7uBqtrX&#10;AFX3DAqqVjkUVBVroGqN3UBVUHWAqmLt0TXPHnqzlSc1qFohGqgKWICqu4MDqna1G6iqfQ1Qdc+g&#10;oGqVQ0FVsQaq1tgNVAVVB6gq1h5a8/ihN1t5UoOqFaKBqoAFqLo7OKBqV7uBqtrXAFX3DAqqVjkU&#10;VBVroGqN3UBVUHWAqmLt92saerU+UWpQtUI0UBWwAFV3BwdU7Wo3UFX7GqDqnkFB1SqHgqpiDVSt&#10;sRuoCqoOUFWs/WZNQ6/Wh0oNqlaIBqoCFqDq7uCAql3tBqpqXwNU3TMoqFrlUFBVrIGqNXYDVUHV&#10;AaqKtV+taejV+lypQdUK0UBVwAJU3R0cULWr3UBV7WuAqnsGBVWrHAqqijVQtcZuoCqoOkBVsfbl&#10;moZerY+WGlStEA1UBSxA1d3BAVW72g1U1b4GqLpnUFC1yqGgqlgDVWvsBqqCqgNUFWs/X9PQq/Xp&#10;UoOqFaKBqoAFqLo7OKBqV7uBqtrXAFX3DAqqVjkUVBVroGqN3UBVUHWAqmLtJ2saerX+AKlB1QrR&#10;QFXAAlTdHRxQtavdQFXta4CqewYFVascCqqKNVC1xm6gKqg6QFWx9s81Db1af4bUoGqFaKAqYAGq&#10;7g4OqNrVbqCq9jVA1T2DgqpVDgVVxRqoWmM3UBVUHaCqWPvbmoZerT9GalC1QjRQFbAAVXcHB1Tt&#10;ajdQVfsaoOqeQUHVKoeCqmINVK2xG6gKqg5QVaz9b01Dr9afJDWoWiEaqApYgKq7gwOqdrUbqKp9&#10;DVB1z6CgapVDQVWxBqrW2A1UBVUHqCrW/ljT0Kv1h0kNqlaIBqoCFqDq7uCAql3tBqpqXwNU3TMo&#10;qFrlUFBVrIGqNXYDVUHVAaqKtTHOIqpqPanzDgBQtbVwoCqoujc4oGpXu4Gq2tcAVfcMCqpWORRU&#10;FWugao3dQFVQdYCqYu00oqrWkzrvAABVWwsHqoKqe4MDqna1G6iqfQ1Qdc+goGqVQ0FVsQaq1tgN&#10;VAVVB6h6eqxNQ6/Wnyo1qFohGqgKWICqu4MDqna1G6iqfQ1Qdc+goGqVQ0FVsQaq1tgNVAVVB6h6&#10;dKxNQ6/WHyw1qFohGqgKWICqu4MDqna1G6iqfQ1Qdc+goGqVQ0FVsQaq1tgNVAVVB6h6bqxNQ6/W&#10;ny01qFohGqgKWICqu4MDqna1G6iqfQ1Qdc+goGqVQ0FVsQaq1tgNVAVVB6h6aKxNQ6/WHy81qFoh&#10;GqgKWICqu4MDqna1G6iqfQ1Qdc+goGqVQ0FVsQaq1tgNVAVVB6h6YqxNQ6/WkxpUrRENVAUsQNXd&#10;wQFVu9oNVNW+Bqi6Z1BQtcqhoKpYA1Vr7AaqgqoDVD0u1qaZV+tJnXYAgKqthQNVQdW9wQFVu9oN&#10;VNW+Bqi6Z1BQtcqhoKpYA1Vr7AaqgqoDVD0r1hBVtZ7UiQcAqNpaOFAVVN0bHFC1q91AVe1rgKp7&#10;BgVVqxwKqoo1ULXGbqAqqDpA1YNiDVFV60kdegCAqq2FA1VB1b3BAVW72g1U1b4GqLpnUFC1yqGg&#10;qlgDVWvsBqqCqgNUPSXWEFW1ntS5BwCo2lo4UBVU3RscULWr3UBV7WuAqnsGBVWrHAqqijVQtcZu&#10;oCqoOkDVI2INUVXrSR19AICqrYUDVUHVvcEBVbvaDVTVvgaoumdQULXKoaCqWANVa+wGqoKqA1TN&#10;jzVEVa0ndfoBAKq2Fg5UBVX3BgdU7Wo3UFX7GqDqnkFB1SqHgqpiDVStsRuoCqoOUDU81hBVtZ7U&#10;BxwAoGpr4UBVUHVvcEDVrnYDVbWvAaruGRRUrXIoqCrWQNUau4GqoOoAVZNjDVFV60l9xgEAqrYW&#10;DlQFVfcGB1TtajdQVfsaoOqeQUHVKoeCqmINVK2xG6gKqg5QNTbWEFW1ntTHHACgamvhQFVQdW9w&#10;QNWudgNVta8Bqu4ZFFStciioKtZA1Rq7gaqg6gBVM2MNUVXrSX3SAQCqthYOVAVV9wYHVO1qN1BV&#10;+xqg6p5BQdUqh4KqYg1UrbEbqAqqDlA1MNYQVbWe1IcdAKBqa+FAVVB1b3BA1a52A1W1rwGq7hkU&#10;VK1yKKgq1kDVGruBqqDqAFXTYg1RVetJfd4BAKq2Fg5UBVX3BgdU7Wo3UFX7GqDqnkFB1SqHgqpi&#10;DVStsRuoCqoOUDUq1hBVtZ7URx4AoGpr4UBVUHVvcEDVrnYDVbWvAaruGRRUrXIoqCrWQNUau4Gq&#10;oOoAVXNiDVFV60l96gEAqrYWDlQFVfcGB1TtajdQVfsaoOqeQUHVKoeCqmINVK2xG6gKqg5QNSTW&#10;EFW1ntQHHwCgamvhQFVQdW9wQNWudgNVta8Bqu4ZFFStciioKtZA1Rq7gaqg6gBVE2INUVXrSX32&#10;AQCqthYOVAVV9wYHVO1qN1BV+xqg6p5BQdUqh4KqYg1UrbEbqAqqDlD15rG2LkRVrVc1Gt+903QG&#10;VRtPGqgapjOo2tZuoKr2NUDVPYOCqlUOBVXFGqhaYzdQFVQdoOq9Yw1RVetB1d537zSdQdXGkwaq&#10;hukMqra1G6iqfQ1Qdc+goGqVQ0FVsQaq1tgNVAVVB6h6z1hb10BU1fobHJmgaprOoGrjSQNVw3QG&#10;VdvaDVTVvgaoumdQULXKoaCqWANVa+wGqoKqA1S9a6whqmr9HY5MUDVNZ1C18aSBqmE6g6pt7Qaq&#10;al8DVN0zKKha5VBQVayBqjV2A1VB1QGq3irW/vtNEFW1/iZHJqiapjOo2njSQNUwnUHVtnYDVbWv&#10;AaruGRRUrXIoqCrWQNUau4GqoOoAVe/X8RFVtf4+RyaomqYzqNp40kDVMJ1B1bZ2A1W1rwGq7hkU&#10;VK1yKKgq1kDVGruBqqDqAFVvVtsQVYNyqyMTVE3TGVRtPGmgapjOoGpbu4Gq2tcAVfcMCqpWORRU&#10;FWugao3dQFVQdYCq7zblK/eEqKr1dzsyQdU0nUHVxpMGqobpDKq2tRuoqn0NUHXPoKBqlUNBVbEG&#10;qtbYDVQFVQeoepskRFQNyg2PTFA1TWdQtfGkgaphOoOqbe0GqmpfA1TdMyioWuVQUFWsgao1dgNV&#10;QdUBqr7Jiy/eCqKq1t/zyARV03QGVRtPGqgapjOo2tZuoKr2NUDVPYOCqlUOBVXFGqhaYzdQFVQd&#10;oOoNAhBRNSi3PTJB1TSdQdXGkwaqhukMqra1G6iqfQ1Qdc+goGqVQ0FVsQaq1tgNVAVVB6j6Wgu+&#10;fgeIqlp/5yMTVE3TGVRtPGmgapjOoGpbu4Gq2tcAVfcMCqpWORRUFWugao3dQFVQdYCqrXMPUTUo&#10;Nz8yQdU0nUHVxpMGqobpDKq2tRuoqn0NUHXPoKBqlUNBVbEGqtbYDVQFVQeo+hLnveUHI6pq/f2P&#10;TFA1TWdQtfGkgaphOoOqbe0GqmpfA1TdMyioWuVQUFWsgao1dgNVQdUBqjZdiKpBiTgyQdU0nUHV&#10;xpMGqobpDKq2tRuoqn0NUHXPoKBqlUNBVbEGqtbYDVQFVQeo+ozhnv55X2QdoqrWpxyZoGqazqBq&#10;40kDVcN0BlXb2g1U1b4GqLpnUFC1yqGgqlgDVWvsBqqCqgNUbbcQVYMSdGSCqmk6g6qNJw1UDdMZ&#10;VG1rN1BV+xqg6p5BQdUqh4KqYg1UrbEbqAqqDlB146O/6wXVgag6/9KOTFA1TWdQtfGkgaphOoOq&#10;be0GqmpfA1TdMyioWuVQUFWsgao1dgNVQdUBqjZaM82Tzj9HJqiapjOo2njSQNUwnUHVtnYDVbWv&#10;AaruGRRUrXIoqCrWQNUau4GqoOoAVQu/+y+TbQZ60vnnyARV03QGVRtPGqgapjOo2tZuoKr2NUDV&#10;PYOCqlUOBVXFGqhaYzdQFVQdoGqLjzszPen8c2SCqmk6g6qNJw1UDdMZVG1rN1BV+xqg6p5BQdUq&#10;h4KqYg1UrbEbqAqqDlD1/d/0d4E2Yz3p/HNkgqppOoOqjScNVA3TGVRtazdQVfsaoOqeQUHVKoeC&#10;qmINVK2xG6gKqg5Q9cOfciZ70vnnyARV03QGVRtPGqgapjOo2tZuoKr2NUDVPYOCqlUOBVXFGqha&#10;YzdQFVQdoOrbvtcDOTbDPen8c2SCqmk6g6qNJw1UDdMZVG1rN1BV+xqg6p5BQdUqh4KqYg1UrbEb&#10;qAqqDlD1Yx9u5nvS+efIBFXTdAZVG08aqBqmM6ja1m6gqvY1QNU9g4KqVQ4FVcUaqFpjN1AVVB2g&#10;6mfiax7hSeefIxNUTdMZVG08aaBqmM6galu7gara1wBV9wwKqlY5FFQVa6Bqjd1AVVB1gKp//UxF&#10;lpineNL558gEVdN0BlUbTxqoGqYzqNrWbqCq9jVA1T2DgqpVDgVVxRqoWmM3UBVUHaBqdWrNgzzp&#10;/HNkgqppOoOqjScNVA3TGVRtazdQVfsaoOqeQUHVKoeCqmINVK2xG6gKqo7joepV6oR5liedf45M&#10;UDVNZ1C18aSBqmE6g6pt7Qaqal8DVN0zKKha5VBQVayBqjV2A1VB1eFN1bqwmsd50vnnyARV03QG&#10;VRtPGqgapjOo2tZuoKr2NUDVPYOCqlUOBVXFGqhaYzdQFVQdp0LV2hdUxxrzRE86/xyZoGqazqBq&#10;40kDVcN0BlXb2g1U1b4GqLpnUFC1yqGgqlgDVWvsBqqCqsObqhVrHupJ558jE1RN0xlUbTxpoGqY&#10;zqBqW7uBqtrXAFX3DAqqVjkUVBVroGqN3UBVUHUcBlVf8oLq4wG1xvgGUR2gqvMv7sgEVdN0BlUb&#10;TxqoGqYzqNrWbqCq9jVA1T2DgqpVDgVVxRqoWmM3UBVUHd5Ufe+aR3vS+efIBFXTdAZVG08aqBqm&#10;M6ja1m6gqvY1QNU9g4KqVQ4FVcUaqFpjN1AVVB1nQNVPvKA6vk1UB6jq/Is7MkHVNJ1B1caTBqqG&#10;6QyqtrUbqKp9DVB1z6CgapVDQVWxBqrW2A1UBVWHN1XftSZPOv8cmaBqnM6gauNJA1XDdAZV29oN&#10;VNW+Bqi6Z1BQtcqhoKpYA1Vr7AaqgqojGqp+6AXV8d93VEFV59/xRyaomqYzqNp40kDVMJ1B1bZ2&#10;A1W1rwGq7hkUVK1yKKgq1kDVGruBqqDq8Kbq69fkSVdiR+YdpAZVK0QDVQELUHV3cEDVrnYDVbWv&#10;AaruGRRUrXIoqCrWQNUau4GqoOpIhaqFL6j+fU2edCV2ZN5EalC1QjRQFbAAVXcHB1TtajdQVfsa&#10;oOqeQUHVKoeCqmINVK2xG6gKqo44qHp9Ur3Jk67Ejsz7SA2qVogGqgIWoOru4ICqXe0GqmpfA1Td&#10;MyioWuVQUFWsgao1dgNVQdU03T72gur4F1HlSVc7RyaomqczqNp40kDVMJ1B1bZ2A1W1rwGq7hkU&#10;VK1yKKgq1kDVGruBqqBqjG7Xh0WbPOlK7Mi8m9SgaoVooCpgAaruDg6o2tVuoKr2NUDVPYOCqlUO&#10;BVXFGqhaYzdQFVTN0O365Auq4wuiypOudo5MUDVPZ1C18aSBqmE6g6pt7Qaqal8DVN0zKKha5VBQ&#10;VayBqjV2A1VB1bvrdn1eq8mTrsSOzHtKDapWiAaqAhag6u7ggKpd7Qaqal8DVN0zKKha5VBQVayB&#10;qjV2A1VB1Vvr9vwuno6ayZOuxI7M20oNqlaIBqoCFqDq7uCAql3tBqpqXwNU3TMoqFrlUFBVrIGq&#10;NXYDVUHVm+p21Y7vFz9q8qQrsSPzzlKDqhWigaqABai6Ozigale7gara1wBV9wwKqlY5FFQVa6Bq&#10;jd1AVVD1jrpdX3+QBz/LKxJm8qQrsSPz5lKDqhWigaqABai6Ozigale7gara1wBV9wwKqlY5FFQV&#10;a6Bqjd1AVVD1Xrr99gXVVaTM5ElXYkfm/aUGVStEA1UBC1B1d3BA1a52A1W1rwGq7hkUVK1yKKgq&#10;1kDVGruBqqDqjXS7Htj/qgiWyZOuxI7MCKlB1QrRQFXAAlTdHRxQtavdQFXta4CqewYFVascCqqK&#10;NVC1xm6gKqh6C90e/w2q6+2CTJ50JXZkpkgNqlaIBqoCFqDq7uCAql3tBqpqXwNU3TMoqFrlUFBV&#10;rIGqNXYDVUHV/rpd39n2m0d68qQrsSMzSGpQtUI0UBWwAFV3BwdU7Wo3UFX7GqDqnkFB1SqHgqpi&#10;DVStsRuoCqp21u36/ubWE2Hyux81edKV2JGZJTWoWiEaqApYgKq7gwOqdrUbqKp9DVB1z6CgapVD&#10;QVWxBqrW2A1UBVVvp9v6zEhPnnQldmTGSQ2qVogGqgIWoOru4ICqXe0GqmpfA1TdMyioWuVQUFWs&#10;gao1dgNVQdWGul1jXOvZz/K6F1THLlHlSVc7RyaomqczqNp40kDVMJ1B1bZ2A1W1rwGq7hkUVK1y&#10;KKgq1kDVGruBqqDqXXRbHxvpyZOGXq0PlRpUrRANVAUsQNXdwQFVu9oNVNW+Bqi6Z1BQtcqhoKpY&#10;A1Vr7Aaqgqp9dHvmBdWN6HjsR02eNPRqfa7UoGqFaKAqYAGq7g4OqNrVbqCq9jVA1T2DgqpVDgVV&#10;xRqoWmM3UBVUba7bR0d08qShV+ujpQZVK0QDVQELUHV3cEDVrnYDVbWvAaruGRRUrXIoqCrWQNUa&#10;u4GqoGoH3Z5/QfUNz3HypKFX69OlBlUrRANVAQtQdXdwQNWudgNVta8Bqu4ZFFStciioKtZA1Rq7&#10;gaqg6md1u2on8+FvO3nS0Kv1B0gNqlaIBqoCFqDq7uCAql3tBqpqXwNU3TMoqFrlUFBVrIGqNXYD&#10;VUHVD+rW8gXV8TqiypOudo5MUDVPZ1C18aSBqmE6g6pt7Qaqal8DVN0zKKha5VBQVayBqjV2A1VB&#10;1Y/o1vUF1a2TniddiR2Zd5UaVK0QDVQFLEDV3cEBVbvaDVTVvgaoumdQULXKoaCqWANVa+wGqoKq&#10;9bpdnxj1x9bkSUOv1p8kNahaIRqoCliAqruDA6p2tRuoqn0NUHXPoKBqlUNBVbEGqtbYDVQFVSt1&#10;u2pnbn1vZ5MnDb1af5jUoGqFaKAqYAGq7g4OqNrVbqCq9jVA1T2DgqpVDgVVxRqoWmM3UBVULdPt&#10;BX/l/40Pa/KkoVfrz5MaVK0QDVQFLEDV3cEBVbvaDVTVvgaoumdQULXKoaCqWANVa+wGqoKqBbr1&#10;fUH1jzV50tCr9UdKDapWiAaqAhag6u7ggKpd7Qaqal8DVN0zKKha5VBQVayBqjV2A1VB1Xfr1vcF&#10;1T++7eRJQ6/Wnyo1qFohGqgKWICqu4MDqna1G6iqfQ1Qdc+goGqVQ0FVsQaq1tgNVAVV36db+xdU&#10;x5uJKk+62jkyQdU8nUHVxpMGqobpDKq2tRuoqn0NUHXPoKBqlUNBVbEGqtbYDVQFVd+kW/sXVMf7&#10;iSpPuto5MkHVPJ1B1caTBqqG6QyqtrUbqKp9DVB1z6CgapVDQVWxBqrW2A1UBVVfrtsdXlAdJUSV&#10;J13tHJmgap7OoGrjSQNVw3QGVdvaDVTVvgaoumdQULXKoaCqWANVa+wGqoKqNbqtXu6YPGno1XpS&#10;g6o1ooGqgAWoujs4oGpXu4Gq2tcAVfcMCqpWORRUFWugao3dQFVQ9VW6XWNcq26Gn/hRcy2eNPRq&#10;PakHqFojGqgKWICqu4MDqna1G6iqfQ1Qdc+goGqVQ0FVsQaq1tgNVAVV36rbameKWXs0g6rOv+OP&#10;TFA1TWdQtfGkgaphOoOqbe0GqmpfA1TdMyioWuVQUFWsgao1dgNVQdUndbvPC6rjz7/1D6paaj2p&#10;0w4AULW1cKAqqLo3OKBqV7uBqtrXAFX3DAqqVjkUVBVroGqN3UBVUPUduq2OXpifOJpBVeff8Ucm&#10;qJqmM6jaeNJA1TCdQdW2dgNVta8Bqu4ZFFStciioKtZA1Rq7gaqg6rZu93lBdfzjX6YCVS21ntRp&#10;BwCo2lo4UBVU3RscULWr3UBV7WuAqnsGBVWrHAqqijVQtcZuoCqouqHb9YVuq6kF5ueOZlDV+Xf8&#10;kQmqpukMqjaeNFA1TGdQta3dQFXta4CqewYFVascCqqKNVC1xm6gKqj6Xd3+eEH1Kh3UJ9b86NEM&#10;qjr/jj8yQdU0nUHVxpMGqobpDKq2tRuoqn0NUHXPoKBqlUNBVbEGqtbYDVQFVR/X7fri/1kff5pf&#10;PsT56aMZVHX+HX9kgqppOoOqjScNVA3TGVRtazdQVfsaoOqeQUHVKoeCqmINVK2xG6gKqj6o2z9/&#10;g+rVVOq/bHM2OJpBVeff8UcmqJqmM6jaeNJA1TCdQdW2dgNVta8Bqu4ZFFStciioKtZA1Rq7gaqg&#10;6m91u2p1235Bdf3ty2ePoxlUdf4df2SCqmk6g6qNJw1UDdMZVG1rN1BV+xqg6p5BQdUqh4KqYg1U&#10;rbEbqAqq/lq3az3t0Kv+s8w2RzOo6vw7/sgEVdN0BlUbTxqoGqYzqNrWbqCq9jVA1T2DgqpVDgVV&#10;xRqoWmM3UBVU/Uq3q1a3J19Q/cv/+/ujGlS11HpSpx0AoGpr4UBVUHVvcEDVrnYDVbWvAaruGRRU&#10;rXIoqCrWQNUau4GqoOpPdfvyBdXHdfuMsA+d06CqpdaTOu0AAFVbCweqgqp7gwOqdrUbqKp9DVB1&#10;z6CgapVDQVWxBqrW2A1UBVX/odtVq9t65Rc+ekiDqpZaT+q0AwBUbS0cqAqq7g0OqNrVbqCq9jVA&#10;1T2DgqpVDgVVxRqoWmM3UBVU/atuv39B9be6XZ+a7W+c0KCqpdaTOu0AAFVbCweqgqp7gwOqdrUb&#10;qKp9DVB1z6CgapVDQVWxBqrW2A1UBVX/o9tVq9t68Rd+73gGVS21ntRpBwCo2lo4UBVU3RscULWr&#10;3UBV7WuAqnsGBVWrHAqqijVQtcZuoCqo+gvh1sd1e+infPtsBlUttZ7UaQcAqNpaOFAVVN0bHFC1&#10;q91AVe1rgKp7BgVVqxwKqoo1ULXGbqDq4VD1eolu19vn7esvnDvfDVS11HpShx0AoGpr4UBVUHVv&#10;cEDVrnYDVbWvAaruGRRUrXIoqCrWQNUau4GqJ0PVP3+D6tqQ8eowyXNzTkBVS60nddgBAKq2Fg5U&#10;BVX3BgdU7Wo3UFX7GqDqnkFB1SqHgqpiDVStsRuoeiZUvV6i2ydfUB3bRHWAqpZaT+q8AwBUbS0c&#10;qAqq7g0OqNrVbqCq9jVA1T2DgqpVDgVVxRqoWmM3UPVAqHqtn+u27jTA86k5AVUttZ7UYQcAqNpa&#10;OFAVVN0bHFC1q91AVe1rgKp7BgVVqxwKqoo1ULXGbqDqUVD1qh2Dt03XfHZjoKql1pM67AAAVVsL&#10;B6qCqnuDA6p2tRuoqn0NUHXPoKBqlUNBVbEGqtbYDVQ9B6peN9nZ7x7ifMGcgKqWWk/qsAMAVG0t&#10;HKgKqu4NDqja1W6gqvY1QNU9g4KqVQ4FVcUaqFpjN1D1BKh65Tzp+Zo5AVUttZ7UYQcAqNpaOFAV&#10;VN0bHFC1q91AVe1rgKp7BgVVqxwKqoo1ULXGbqBqPFS92j6C67tfOF+2SVDVUutJHXYAgKqthQNV&#10;QdW9wQFVu9oNVNW+Bqi6Z1BQtcqhoKpYA1Vr7AaqBkPVK+oBz1fOCahqqfWkDjsAQNXWwoGqoOre&#10;4ICqXe0GqmpfA1TdMyioWuVQUFWsgao1dgNVU6Fq0Auq47VEdYCqllpP6rwDAFRtLRyoCqruDQ6o&#10;2tVuoKr2NUDVPYOCqlUOBVXFGqhaYzdQNROqRj3X+Xp5QFVLrSd12AEAqrYWDlQFVfcGB1TtajdQ&#10;VfsaoOqeQUHVKoeCqmINVK2xG6gaBlWzXlAd7yCqA1S11HpS5x0AoGpr4UBVUHVvcEDVrnYDVbWv&#10;AaruGRRUrXIoqCrWQNUau4GqSXfqK43HzXfNCahqqfWkDjsAQNXWwoGqoOre4ICqXe0GqmpfA1Td&#10;MyioWuVQUFWsgao1dgNVM+7UV3+dv/2F8437B1UttZ7UMQdAtc4sCeTxAAAgAElEQVSgauNJA1XD&#10;dAZV29oNVNW+Bqi6Z1BQtcqhoKpYA1Vr7AaqBtypn39BdbUZyP+u+d45AVUttZ7UGQfAB3QGVRtP&#10;GqgapjOo2tZuoKr2NUDVPYOCqlUOBVXFGqhaYzdQ9dZ36qtWt1X0XObb5wRUtdR6Ut/9APiYzqBq&#10;40kDVcN0BlXb2g1U1b4GqLpnUFC1yqGgqlgDVWvsBqre9079whdU16fn8C9rVswJqGqp9aS+9QHw&#10;SZ1B1caTBqqG6QyqtrUbqKp9DVB1z6CgapVDQVWxBqrW2A1UveOd+qrVbdU9jjlrmjCoaqn1pL7p&#10;AfB5nUHVxpMGqobpDKq2tRuoqn0NUHXPoKBqlUNBVbEGqtbYDVS93Z36Wl2j4Fkl5xgDVAVVnX9p&#10;RyaomqYzqNp40kDVMJ1B1bZ2A1W1rwGq7hkUVK1yKKgq1kDVGruBqje6U19vk2i9dDa2vvCP8xVU&#10;BVWdf2lHJqiapjOo2njSQNUwnUHVtnYDVbWvAaruGRRUrXIoqCrWQNUau4Gqd7lTX6trFLxAwP8d&#10;rqAqqOr8SzsyQdU0nUHVxpMGqobpDKq2tRuoqn0NUHXPoKBqlUNBVbEGqtbYDVTtf6e+3q/MesVI&#10;7H7h305WUBVUdf6lHZmgaprOoGrjSQNVw3QGVdvaDVTVvgaoumdQULXKoaCqWANVa+wGqja/U18r&#10;W7d/HqugKqjq/Es7MkHVNJ1B1caTBqqG6QyqtrUbqKp9DVB1z6CgapVDQVWxBqrW2A1UbevQq1CQ&#10;9ZlJ+MmZCqqCqs6/tCMTVE3TGVRtPGmgapjOoGpbu4Gq2tcAVfcMCqpWORRUFWugao3dQNWeDr1u&#10;MmNPzM/PD1RQFVR1/qUdmaBqms6gauNJA1XDdAZV29oNVNW+Bqi6Z1BQtcqhoKpYA1Vr7AaqdnPo&#10;9Yqn0v6xfnmagqqgqvMv7cgEVdN0BlUbTxqoGqYzqNrWbqCq9jVA1T2DgqpVDgVVxRqoWmM3ULWV&#10;Qw94QXX8gqgOUHWAqs6/uCMTVE3TGVRtPGmgapjOoGpbu4Gq2tcAVfcMCqpWORRUFWugao3dQNUm&#10;Dj3jBdXxa6I6QNUBqjr/4o5MUDVNZ1C18aSBqmE6g6pt7Qaqal8DVN0zKKha5VBQVayBqjV2A1WH&#10;SXtYnKen5feHKKgKqjr/0o5MUDVNZ1C18aSBqmE6g6pt7Qaqal8DVN0zKKha5VBQVayBqjV2A1U/&#10;7tDriBdUxyNEdYCqA1R1/sUdmaBqms6gauNJA1XDdAZV29oNVNW+Bqi6Z1BQtcqhoKpYA1Vr7Aaq&#10;ftChZ/wG1f+sR49PUBVUdf6lHZmgaprOoGrjSQNVw3QGVdvaDVTVvgaoumdQULXKoaCqWANVa+wG&#10;qn7Koce8oDoeJ6oDVB2gqvMv7sgEVdN0BlUbTxqoGqYzqNrWbqCq9jVA1T2DgqpVDgVVxRqoWmM3&#10;ULXeoVewmD9Z3zs4QVVQ1fmXdmSCqmk6g6qNJw1UDdMZVG1rN1BV+xqg6p5BQdUqh4KqYg1UrbEb&#10;qFrs0L4vqL5Fh2+fmqAqqOr8SzsyQdU0nUHVxpMGqobpDKq2tRuoqn0NUHXPoKBqlUNBVbEGqtbY&#10;DVQdJu1dIzF3vgZUBVWdf2FHJqiapjOo2njSQNUwnUHVtnYDVbWvAaruGRRUrXIoqCrWQNUau4Gq&#10;NQ497AXVMcbc2zGoCqo6/9KOTFA1TWdQtfGkgaphOoOqbe0GqmpfA1TdMyioWuVQUFWsgao1dgNV&#10;Cxx6pUr35Zrb3xFUBVWdf2lHJqiapjOo2njSQNUwnUHVtnYDVbWvAaruGRRUrXIoqCrWQNUau4Gq&#10;b3XotXJG5eE1n5ktUBVUdf6lHZmgaprOoGrjSQNVw3QGVdvaDVTVvgaoumdQULXKoaCqWANVa+wG&#10;qr7PodcdHPrqHzGf/NagKqjq/Es7MkHVNJ1B1caTBqqG6QyqtrUbqKp9DVB1z6CgapVDQVWxBqrW&#10;2A1UfYdDj3xBdfzzX6YCVXnSldiROUDVPJ1B1caTBqqG6QyqtrUbqKp9DVB1z6CgapVDQVWxBqrW&#10;2A1UfblDr6f3ds+HMl/yMUBVUNX5l3ZkgqppOoOqjScNVA3TGVRtazdQVfsaoOqeQUHVKoeCqmIN&#10;VK2xG6j6Qof+GqeuNoPxhp3MV80WqAqqOv/SjkxQNU1nULXxpIGqYTqDqm3tBqpqXwNU3TMoqFrl&#10;UFBVrIGqNXYDVV/l0N/+lf8V9Cyu6689f77w84CqoKrzL+3IBFXTdAZVG08aqBqmM6ja1m6gqvY1&#10;QNU9g4KqVQ4FVcUaqFpjN1D1eYc++Pf916fn4bUb+G/Pn6+dLVAVVHX+pR2ZoGqazqBq40kDVcN0&#10;BlXb2g1U1b4GqLpnUFC1yqGgqlgDVWvsBqo+6dDH/02qdf9H8Nduf13jV0R1gKo86UrsyOwvNaha&#10;IRqoCliAqi8oXgm3u6BgB1W1rwGq7hkUVK1yKKgq1kDVGruBqtsO/e4/SPWpC++7fu5vT0RQlSdd&#10;iR2ZA1TN0xlUbTxpoGqYzqBqW7uBqtrXAFXfc4W818cBVYtkdtPRvhpfD0HVPYde69m9rXuLPN80&#10;W6AqqOr8SzsyQdU0nUHVxpMGqobpDKq2tRuoqn0NUHXPoKBqlUNBVbEGqtbYDVT9rmhXW7u95wXV&#10;n/X5+b4PDKqCqs6/tCMTVE3TGVRtPGmgapjOoGpbu4Gq2tcAVfcMCqpWORRUFWugao3dQNVvifbV&#10;C6rr4b2t22s73zpboCqo6vxLOzJB1TSdQdXGkwaqhukMqra1G6iqfQ1Qdc+goGqVQ0FVsQaq1tgN&#10;VH1QtKut3epeUB3fIKoDVOVJV2JHZn+pQdUK0UBVwAJUfW0bu+3tLijYQVXta4CqewYFVascCqqK&#10;NVC1xm6g6iOiPfOCapCks2C2QFVQ1fmXdmSCqmk6g6qNJw1UDdMZVG1rN1BV+xqg6p5BQdUqh4Kq&#10;Yg1UrbEbqJpxp37zC6rj20R1gKo86UrsyOwvNahaIRqoCliAqi+vZfe83QUFO6iqfQ1Qdc+goGqV&#10;Q0FVsQaq1tgNVP2FaH1fUL2KlZxlswWqgqrOv7QjE1RN0xlUbTxpoGqYzqBqW7uBqtrXAFX3DAqq&#10;VjkUVBVroGqN3UDVr0S7Uj/vtz/trJwtUBVUdf6lHZmgaprOoGrjSQNVw3QGVdvaDVTVvgaoumdQ&#10;ULXKoaCqWANVa+wGqv5btANfUP36o83i2QJVQVXnX9qRCaqm6QyqNp40UDVMZ1C1rd1AVe1rgKp7&#10;BgVVqxwKqoo1ULXGbqDqP0Q78wXV9fNvO+tnC1QFVZ1/aUcmqJqmM6jaeNJA1TCdQdW2dgNVta8B&#10;qu4ZFFStciioKtZA1Rq7gap/iuY3qP59zY/MFqgKqjr/0o5MUDVNZ1C18aSBqmE6g6pt7Qaqal8D&#10;VN0zKKha5VBQVayBqjV2A1X/I5rfoPr3NT81W6AqqOr8SzsyQdU0nUHVxpMGqobpDKq2tRuoqn0N&#10;UHXPoKBqlUNBVbEGqtbYDVS92irzMQvMD84WqAqqOv/SjkxQNU1nULXxpIGqYTqDqm3tBqpqXwNU&#10;3TMoqFrlUFBVrIGqNXY7GapeX/+V/0y7PTQe87OzBaqCqs6/tCMTVE3TGVRtPGmgapjOoGpbu4Gq&#10;2tcAVfcMCqpWORRUFWugao3dzoWq5b9BdW09xNoHND8+W6AqqOr8SzsyQdU0nUHVxpMGqobpDKq2&#10;tRuoqn0NUHXPoKBqlUNBVbEGqtbY7UCoWvyC6uelfnQqZofZAlVBVedf2pEJqqbpDKo2njRQNUxn&#10;ULWt3UBV7WuAqnsGBVWrHAqqijVQtcZux0HV2hdU1+M/4vrsc5lNZgtUBVWdf2lHJqiapjOo2njS&#10;QNUwnUHVtnYDVbWvAaruGRRUrXIoqCrWQNUau50DVT/1gurHpP7GMMw+swWqgqrOv7QjE1RN0xlU&#10;bTxpoGqYzqBqW7uBqtrXAFX3DAqqVjkUVBVroGqN3U6Bqp97QfU3P+v6+OOYrWYLVAVVnX9pRyao&#10;mqYzqNp40kDVMJ1B1bZ2A1W1rwGq7hkUVK1yKKgq1kDVGrudAFUvdvtyzW6zBaqCqs6/tCMTVE3T&#10;GVRtPGmgapjOoGpbu4Gq2tcAVfcMCqpWORRUFWugao3dsqHqtUo/4Xr8f33TC6rfG4DZcLZAVVDV&#10;+Zd2ZIKqaTqDqo0nDVQN0xlUbWs3UFX7GqDqnkFB1SqHgqpiDVStsVswVL2afeRmUs+eswWqgqrO&#10;v7QjE1RN0xlUbTxpoGqYzqBqW7uBqtrXAFX3DAqqVjkUVBVroGqN3SKhaqsXVH/xx9bHnvtsO1ug&#10;Kqjq/Es7MkHVNJ1B1caTBqqG6QyqtrUbqKp9DVB1z6CgapVDQVWxBqrW2O2Uf6iqwSdtM9Kz82yB&#10;qqCq8y/tyARV03QGVRtPGqgapjOo2tZuoKr2NUDVPYOCqlUOBVXFGqhaY7cV9ulXX/usl2u+45HZ&#10;fLZAVVDV+Zd2ZIKqaTqDqo0nDVQN0xlUbWs3UFX7GqDqnkFB1SqHgqpiDVStsVuM167184+z2jyU&#10;BlLP/rMFqoKqzr+0IxNUTdMZVG08aaBqmM6galu7gara1wBV9wwKqlY5FFQVa6Bqjd1WxodedR9n&#10;fdxum9aYt5gtUBVUdf6lHZmgaprOoGrjSQNVw3QGVdvaDVTVvgaoumdQULXKoaCqWANVa+x2d69d&#10;6+cfZ93wWbxzzbvMFqgKqjr/0o5MUDVNZ1C18aSBqmE6g6pt7Qaqal8DVN0zKKha5VBQVayBqjV2&#10;W7f+rOvpj3M9KtqdKe280WyBqqCq8y/tyARV03QGVRtPGqgapjOo2tZuoKr2NUDVPYOCqlUOBVXF&#10;GqhaY7ebeu1ar/s414cfwZvXvNdsgaqgqvMv7cgEVdN0BlUbTxqoGqYzqNrWbqCq9jVA1T2DgqpV&#10;DgVVxRqoWmO3dcePuF4q1NVbn6eMMG83W6AqqOr8SzsyQdU0nUHVxpMGqobpDKq2tRuoqn0NUHXP&#10;oKBqlUNBVbEGqtbY7V5eu1YL0W5yMZ93nC1QFVR1/qUdmaBqms6gauNJA1XDdAZV29oNVNW+Bqi6&#10;Z1BQtcqhoKpYA1Vr7LZu9MnWe/S5Wsry7PzPm84WqAqqOv/SjkxQNU1nULXxpIGqYTqDqm3tBqpq&#10;XwNU3TMoqFrlUFBVrIGqNXZbN7FR0+rVdErnfWcLVAVVnX9pRyaomqYzqNp40kDVMJ1B1bZ2A1W1&#10;rwGq7hkUVK1yKKgq1kDVGrut9h/oWm+W5br3E/zXmreeLVAVVHX+pR2ZoGqazqBq40kDVcN0BlXb&#10;2g1U1b4GqLpnUFC1yqGgqlgDVWvs5qbzp2jrnTpXrXn32QJVQVXnX9qRCaqm6QyqNp40UDVMZ1C1&#10;rd1AVe1rgKp7BgVVqxwKqoo1ULXGbqvr53j7C6qBd+oZMFugKqjq/Es7MkHVNJ1B1caTBqqG6Qyq&#10;trUbqKp9DVB1z6CgapVDQVWxBqrW2G0dP5ffmLSry1P72ZoZswWqgqrOv7QjE1RN0xlUbTxpoGqY&#10;zqBqW7uBqtrXAFX3DAqqVjkUVBVroGqN3dbtP8HT3+L+k7beTlQHqHquJ1OXWk/qjAPgAzqDqo0n&#10;DVQN0xlUbWs3UFX7GqDqnkFB1SqHgqpiDVStsVufGbjWC3azNv7k9XpVa9vLTJotUBVUdf6lHZmg&#10;aprOoGrjSQNVw3QGVdvaDVTVvgaoumdQULXKoaCqWANVa+y27rrxnw/M+sjP/qR/Z9hsgaqgqvMv&#10;7cgEVdN0BlUbTxqoGqYzqNrWbqCq9jVA1T2DgqpVDgVVxRqoWmO31WHLq26k18fv1K/8cTNvtkBV&#10;UNX5l3ZkgqppOoOqjScNVA3TGVRtazdQVfsaoOqeQUHVKoeCqmINVK2x22dn4FovnpOXval6g/Gb&#10;kbMFqoKqzr+0IxNUTdMZVG08aaBqmM6galu7gara1wBV9wwKqlY5FFQVa6Bqjd3WB3e66kZ6fbxF&#10;XK/9gDN1tkBVUNX5l3ZkgqppOoOqjScNVA3TGVRtazdQVfsaoOqeQUHVKoeCqmINVK2x20dm4OUv&#10;qD71ca7b3a9n8GyBqqCq8y/tyARV03QGVRtPGqgapjOo2tZuoKr2NUDVPYOCqlUOBVXFGqhaY7dV&#10;v8FVN9LrPaLVV5S/fJCZPVugKqjq/Es7MkHVNJ1B1caTBqqG6QyqtrUbqKp9DVB1z6CgapVDQVWx&#10;BqrW2K1yBq7VcqSvG7WvGT9boCqo6vxLOzJB1TSdQdXGkwaqhukMqra1G6iqfQ1Qdc+goGqVQ0FV&#10;sQaq1tit7jKxKkZiNRns6zW7+vuXzBNmC1QFVZ1/aUcmqJqmM6jaeNJA1TCdQdW2dgNVta8Bqu4Z&#10;FFStciioKtZA1Rq7FczAtYz083ubh8wWqAqqCou0IxNUTdMZVG08aaBqmM6galu7gara1wBV9wwK&#10;qlY5FFQVa6Bqjd3Wu7ezTpqE61farv2HMs+ZLVAVVHX+pQUlqJqmM6jaeNJA1TCdQdW2dgNVta8B&#10;qu4ZFFStciioKtZA1Rq7rTPH6052m0fNFqjKOM6/tCMTVE3TGVRtPGmgapjOoGpbu4Gq2tcAVfcM&#10;CqpWORRUFWugao3d1nt2cXlB9ftS/+wPzNNmC1QFVZ1/aYkJqqbpDKo2njRQNUxnULWt3UBV7WuA&#10;qnsGBVWrHAqqijVQtcZu66ipupnd5oGzBapykPMv7cgEVdN0BlUbTxqoGqYzqNrWbqCq9jVA1T2D&#10;gqpVDgVVxRqoWmO39dIf7gXVDam/+O/zzNkCVUFV519adIKqaTqDqo0nDVQN0xlUbWs3UFX7GqDq&#10;nkFB1SqHgqpiDVStsds6YZjuZ7d57GyBqqzk/Es7MkHVNJ1B1caTBqqG6QyqtrUbqKp9DVB1z6Cg&#10;apVDQVWxBqrW2G19zOUhj3vt/smvv3CePFugKqjq/EvLUFA1TWdQtfGkgaphOoOqbe0GqmpfA1Td&#10;MyioWuVQUFWsgao1dntyBq51GAO63m23efhsgaqgqvMv7cgEVdN0BlUbTxqoGqYzqNrWbqCq9jVA&#10;1T2DgqpVDgVVxRqoWmO3VW3ukKe8dr/kl184G58ZoOodPGmp9aTueY2M0hlUbTxpoGqYzqBqW7uB&#10;qtrXAFX3DAqqVjkUVBVroGqN3fZmwAuqb7Db7H1mgKq9PWmp9aTufI2M0hlUbTxpoGqYzqBqW7uB&#10;qtrXAFX3DAqqVjkUVBVroGqN3VaRp0Me7tssM9ufGaBqa90stZ7Ufe/eaTqDqo0nDVQN0xlUbWs3&#10;UFX7GqDqnkFB1SqHgqpiDVStsdv67rf3gurr17zDmQGqttbNUutJ3Tnls3QGVRtPGqgapjOo2tZu&#10;oKr2NUDVPYOCqlUOBVXFGqhaY7fHZ+Ba5z7Tdzpl3uTMAFVb62ap9aTue/dO0xlUbTxpoGqYzqBq&#10;W7uBqtrXAFX3DAqqVjkUVBVroGqN3daD39ULqm9Z8z5nBqjaWjdLrSd187gP0hlUbTxpoGqYzqBq&#10;W7uBqtrXAFX3DAqqVjkUVBVroGqN3X47AxfE8641b3VmgKqtdbPUelL3vXun6QyqNp40UDVMZ1C1&#10;rd1AVe1rgKp7BgVVqxwKqoo1ULXGbuvX3+yov/J/Vbpj3u3MAFVb62ap9aTue/dO0xlUbTxpoGqY&#10;zqBqW7uBqtrXAFX3DAqqVjkUVBVroGqN3b6aAS+ovnPNG54ZoGpr3Sy1ntR9795pOoOqjScNVA3T&#10;GVRtazdQVfsaoOqeQUHVKoeCqmINVK2x2/rp9/CC6hvXvOeZAaq21s1S60nd9+6dpjOo2njSQNUw&#10;nUHVtnYDVbWvAaruGRRUrXIoqCrWQNUau/1jBryg+ub1u1MEVAVVedD5F3ZkgqppOoOqjScNVA3T&#10;GVRtazdQVfsaoOqeQUHVKoeCqmINVK2x2/rrl3pB9b3rgSMEVAVVQVXnX1j4gqppOoOqjScNVA3T&#10;GVRtazdQVfsaoOqeQUHVKoeCqmINVK2x24o84Tp67bHzA1QFVZnR+Rd2ZIKqaTqDqo0nDVQN0xlU&#10;bWs3UFX7GqDqnkFB1SqHgqpiDVQts9vlBdW3r4cPD1AVVAVVnX9hKQyqpukMqjaeNFA1TGdQta3d&#10;QFXta4CqewYFVascCqqKNVC1wG5+g2qJxb5zcoCqoCpXOv/CjkxQNU1nULXxpIGqYTqDqm3tBqpq&#10;XwNU3TMoqFrlUFBVrIGqb7Xb5QXVovXNYwNUBVVBVedfWByDqmk6g6qNJw1UDdMZVG1rN1BV+xqg&#10;6p5BQdUqh4KqYg1UfZ/dvKBa5aykMwNUba2bpdaTuu/dO01nULXxpIGqYTqDqm3tBqpqXwNU3TMo&#10;qFrlUFBVrIGqb7LbdfCjqR34ubVFUDWsaYCq4uD4IxNUTdMZVG08aaBqmM6galu7gara1wBV9wwK&#10;qlY5FFQVa6Dqy+0212G85vqgoebutwBVw5oGqOr8O/7IBFXTdAZVG08aqBqmM6ja1m6gqvY1QNU9&#10;g4KqVQ4FVcUaqPpau11Pz4AXVB9e84m9gqphTQNUlQvHH5mgaprOoGrjSQNVw3QGVdvaDVTVvgao&#10;umdQULXKoaCqWANVX2W3+csnvc4QodBH87nvBaqGNQ1Q1fl3/JEJqqbpDKo2njRQNUxnULWt3UBV&#10;7WuAqnsGBVWrHAqqijVQ9TV2W7959Cv3QXxivOfTmwZVw5oGqCogjj8yQdU0nUHVxpMGqobpDKq2&#10;tRuoqn0NUHXPoKBqlUNBVbEGqj5ptznGtU7y2vVx+8xXfFNQNaxpgKrOv+OPTFA1TWdQtfGkgaph&#10;OoOqbe0GqmpfA1TdMyioWuVQUFWsgapP2W09+sRXnP4fmur5ot2DqmFNA1SVFMcfmaBqms6gauNJ&#10;A1XDdAZV29oNVNW+Bqi6Z1BQtcqhoKpYA1X37PbgC6o5Xrs6uGa+7ruDqmFNA1R1/h1/ZIKqaTqD&#10;qo0nDVQN0xlUbWs3UFX7GqDqnkFB1SqHgqpiDVR9odvWMUfbJ9Z86dyDqmFNA1R1/h1/ZIKqaTqD&#10;qo0nDVQN0xlUbWs3UFX7GqDqnkFB1SqHgqpiDVT9ts/WswDnTppf1ZP8xY+Yr/4xoGpY0wBVnX/H&#10;H5mgaprOoGrjSQNVw3QGVdvaDVTVvgaoumdQULXKoaCqWANVH19z/dxu6yyvfUD4k45AULW1bpZa&#10;T+q+d+80nUHVxpMGqobpDKq2tRuoqn0NUHXPoKBqlUNBVbEGqj5qr/WU3ZYXVDc9Mt/z80DVsKYB&#10;qjr/jj8yQdU0nUHVxpMGqobpDKq2tRuoqn0NUHXPoKBqlUNBVbEGqv52zfVzu2Ey3wuonUmbb5t7&#10;UDWsaYCqzr/jj0xQNU1nULXxpIGqYTqDqm3tBqpqXwNU3TMoqFrlUFBVrIGqv3HVetpuXlDd1GG+&#10;c+5B1bCmAao6/44/MkHVNJ1B1caTBqqG6QyqtrUbqKp9DVB1z6CgapVDQVWxBqp+aan19dMk2isy&#10;6pe+mG+ee1A1rGmAqs6/449MUDVNZ1C18aSBqmE6g6pt7Qaqal8DVN0zKKha5VBQVayBqj8107We&#10;tpsXVK9tQeb75x5UDWsaoKrz7/gjE1RN0xlUbTxpoGqYzqBqW7uBqtrXAFX3DAqqVjkUVBVroOo/&#10;nbQeeIhEeyKjfmeHWTL3oGqYzKCq8+/4IxNUTdMZVG08aaBqmM6galu7gara1wBV9wwKqlY5FFQV&#10;a6Dq32y0nrbbdV8LvTmLHlJmVn1aUDVMZlDV+Xf8kQmqpukMqjaeNFA1TGdQta3dQFXta4CqewYF&#10;VascCqqKNVD1P2uut9vt8BvuA5M2C6sGqBomM6jq/Dv+yARV03QGVRtPGqgapjOo2tZuoKr2NUDV&#10;PYOCqlUOBVXFGqg6Hvwr/7+2mxdUryf/wKytGqBqmMygqvPv+CMTVE3TGVRtPGmgapjOoGpbu4Gq&#10;2tcAVfcMCqpWORRUFWuHQ9W56uyWdLFdG3/yVz96llcNUDVMZlDV+Xf8kQmqpukMqjaeNFA1TGdQ&#10;ta3dQFXta4CqewYFVascCqqKtZOh6rdfUP233c57QXX948sfV+DLPzk/UTVA1TCZQVXn3/FHJqia&#10;pjOo2njSQNUwnUHVtnYDVbWvAaruGRRUrXIoqCrWzoSqc33Abkn32bXxB36+h/mhqgGqhskMqjr/&#10;jj8yQdU0nUHVxpMGqobpDKq2tRuoqn0NUHXPoKBqlUNBVbF2IlRdTz+m43+D6s7Y/ORL5ueqBqga&#10;JjOo6vw7/sgEVdN0BlUbTxqoGqYzqNrWbqCq9jVA1T2DgqpVDgVVxdpRUHWucRZDfttvUF0bo/7P&#10;zcyPVg1QNUxmUNX5d/yRCaqm6QyqNp40UDVMZ1C1rd1AVe1rgKp7BgVVqxwKqoq1g6DqinfB+yfw&#10;euIb/m3S5qerBqgaJjOo6vw7/sgEVdN0BlUbTxqoGqYzqNrWbqCq9jVA1T2DgqpVDgVVxdoJUPUa&#10;XlB98dyujQn/365mg6oBqobJDKo6/44/MkHVNJ1B1caTBqqG6QyqtrUbqKp9DVB1z6CgapVDQVWx&#10;Fg9V58EvqL4vXp54U3X2qBqgapjMoKrz7/gjE1RN0xlUbTxpoGqYzqBqW7uBqtrXAFX3DAqqVjkU&#10;VBVrwVD1Godxk+s1U7ce/jPr29ub3/sMJx6BoGpr3Sy1ntR9795pOoOqjScNVA3TGVRtazdQVfsa&#10;oOqeQUHVKoeCqmItFap6QfWtqbL1pup86keecgSCqq11s9R6Uve9e6fpDKo2njRQNUxnULWt3UBV&#10;7WuAqnsGBVWrHAqqirU8qOoF1ZZTOnc+zIlHIKjaWjdLrSd137t3ms6gauNJA1XDdAZV29oNVNW+&#10;Bqi6Z1BQtcqhoKpYC2tflxdUO3ak+cGffbczA1RtrZul1laVAxMAACAASURBVJO67907TWdQtfGk&#10;gaphOoOqbe0GqmpfA1TdMyioWuVQUFWsRbWvdRInuccLquM7RHWAqqBqc90stZ7Ufe/eaTqDqo0n&#10;DVQN0xlUbWs3UFX7GqDqnkFB1SqHgqpiLaN9/fkbVFf0gXLHJ9O1aoCqYTKDqs6/449MUDVNZ1C1&#10;8aSBqmE6g6pt7Qaqal8DVN0zKKha5VBQVawltK8Ve4L81ukve0H1LWMwn/14Jx6BoGpr3Sy1ntR9&#10;795pOoOqjScNVA3TGVRtazdQVfsaoOqeQUHVKoeCqmLt1u1rrp9LjZZ0eDi9r0OgapjMoKrz7/gj&#10;E1RN0xlU7dwiZFSWzqBqW7uBqtrXAFX3DAqqVjkUVBVrN25fK/8EeflElbygOnaJ6gBVQdXmullq&#10;PalbZ3uUzqBq5xYho7J0BlXb2g1U1b4GqLpnUFC1yqGgqli7Y/u6TqMhN3tG8wYfFVQFVUFV51/Y&#10;kQmqpukMqnZuETIqS2dQta3dQFXta4CqewYFVascCqqKtdu1r+tgFNL+BdXxHFEdoCqo2lw3S60n&#10;detsj9IZVO3cImRUls6galu7gara1wBV9wwKqlY5FFQVazdqX15Qbb/mbT4zqAqqgqrOv7AjE1RN&#10;0xlU7dwiZFSWzqBqW7uBqtrXAFX3DAqqVjkUVBVrd2lfXlB9wRe+91nPlzzn449AULW1bpZaT+rW&#10;2R6lM6jauUXIqCydQdW2dgNVta8Bqu4ZFFStciioKtb6ty8vqN5hzZt9eFAVVAVVnX9hRyaomqYz&#10;qNq5RcioLJ1B1bZ2A1W1rwGq7hkUVK1yKKgq1pq3Ly+o3qHzzBc+8OOPQFC1tW6WWk/q1tkepTOo&#10;2rlFyKgsnUHVtnYDVbWvAaruGRRUrXIoqCrW2mZUa5x69f2e5bLN9sre68wAVVvrZqn1pG6d7VE6&#10;g6qdW4SMytIZVG1rN1BV+xqg6p5BQdUqh4KqYq1nRs22el2bdluf2urNHhSoCqq21s1S60ndOtuj&#10;dAZVO7cIGZWlM6ja1m6gqvY1QNU9g4KqVQ4FVcVaw4xa/efyhdXres2ofEKz2ULZtCEDVVvrZqn1&#10;pG6d7VE6g6qdW4SMytIZVG1rN1BV+xqg6p5BQdUqh4KqYq1VRs27kK7r24++M1zae1Y3vw6BqmEy&#10;g6rOv7Nr/QBV83QGVTu3CBmVpTOo2tZuoKr2NUDVPYOCqlUOBVXFWqOMutE4Pl+9bvyC6njnr2cA&#10;VUHV1rpZaj2pW2d7lM6gaucWIaOydAZV29oNVNW+Bqi6Z1BQtcqhoKpY65BR83aA6/r2E18tE2Dv&#10;cUVch0DVMJlBVeff2bV+gKp5OoOqnVuEjMrSGVRtazdQVfsaoOqeQUHVKoeCqmLt8xl1xyncrl73&#10;fkF1vP+fEANVQdXWullqPalbZ3uUzqBq5xYho7J0BlXb2g1U1b4GqLpnUFC1yqGgqlj7YEbN+3Kt&#10;69sPOsJrs4H08UcgqNpaN0utJ3XrbI/SGVTt3CJkVJbOoGpbu4Gq2tcAVfcMCqpWORRUFWsfy6hb&#10;D9/17T+/XvHR1ydvqbOlsnlHIKjaWjdLrSd162yP0hlU7dwiZFSWzqBqW7uBqtrXAFX3DAqqVjkU&#10;VBVr9Rk1A3DW9/8W/829Nvs9g9QjEFRtrZul1pO6dbZH6Qyqdm4RMipLZ1C1rd1AVe1rgKp7BgVV&#10;qxwKqoq16ozKmLnr239s3fUF1VFIVAeoCqo2181S60ndOtujdAZVO7cIGZWlM6ja1m6gqvY1QNU9&#10;g4KqVQ4FVcVaWUZdQRTrP19yBpOZ7R9G2BEIqrbWzVLrSd0626N0BlU7twgZlaUzqNrWbqCq9jVA&#10;1T2DgqpVDgVVxVpNRl1hyf6RFvGBCZ+Zyg5QFVQFVZ1/WbV+gKp5OoOqnVuEjMrSGVS9zXXo7jKD&#10;qlnJBqqKtQGquum8P6OiXlB95Gtz2uy821PJODNA1da6WWo9qVtne5TOoGrnFiGjsnQGVdvaDVTV&#10;vgaoumdQULXKoaCqWHtrRl1x2GK9/0Bs8ILq+BBRHaAqqNpcN0utJ3XrbI/SGVTt3CJkVJbOoGpb&#10;u4Gq2tcAVfcMCqpWORRUFWtvyqgrG1hcyRfGzxHVAaqCqs11s9R6UrfO9iidQdXOLUJGZekMqra1&#10;G6iqfQ1Qdc+goGqVQ0FVsfaOjMr7K/8Fb4/2eEF1fJSoDlAVVG2um6XWk7p1tkfpDKp2bhEyKktn&#10;ULWt3UBV7WuAqnsGBVWrHAqqirXXZtR1CKe4Au+JY4xPE9UBqoKqzXWz1HpSt872KJ1B1c4tQkZl&#10;6QyqtrUbqKp9DVB1z6CgapVDQVWx9sKMyn9BteBA/OQYzxs/qpwzA1RtrZul1pP6dmfbbXUGVTu3&#10;CBmVpTOo2tZuoKr2NUDVPYOCqlUOBVXF2ksy6joNT1x5gzGjlL3xmQGqttbNUutJ3Trbo3QGVTu3&#10;CBmVpTOo2tZuoKr2NUDVPYOCqlUOBVXF2vMZ1Vf46z7P68Mizts/s5wzA1RtrZul1pM6rCk01hlU&#10;7dwiZFSWzqBqW7uBqtrXAFX3DAqqVjkUVBVrz2YUMHF7zWanzYCqoGpr3Sy1ntStsz1KZ1C1c4uQ&#10;UVk6g6pt7Qaqal8DVN0zKKha5VBQVaxtZ9Q85zeoJl8zZ8jDyzkzQNXWullqPalvetrdUGdQtXOL&#10;kFFZOoOqbe0GqmpfA1TdMyioWuVQUFWsbWYUHpGg2ewnEqgKqrbWzVLrSd0626N0BlU7twgZlaUz&#10;qNrWbqCq9jVA1T2DgqpVDgVVxdp3M8oLqim3yxn1FHPODFC1tW6WWk/q+x57d9MZVO3cImRUls6g&#10;alu7gara1wBV9wwKqlY5FFQVa9/LKBgi5OnPrmqBqqBqa90stZ7UrbM9SmdQtXOLkFFZOoOqbe0G&#10;qmpfA1TdMyioWuVQUFWsPZhRd3lBdZ04/N9ds/HeQFVQtbVullpP6tbZHqUzqNq5RcioLJ1B1bZ2&#10;A1W1rwGq7hkUVK1yKKgq1h7KqHWjOei6ky7zOXs/QFAVVG2tm6XWk7p1tkfpDKp2bhEyKktnULWt&#10;3UBV7WuAqnsGBVWrHAqqirVfZ9TtXlBdB838xprtdwiqgqqtdbPUelK3zvYonUHVzi1CRmXpDKq2&#10;tRuoqn0NUHXPoKBqlUNBVbH2q4xad5yDZhtoNJbzDg8QVAVVW+tmqfWkbp3tUTqDqp1bhIzK0hlU&#10;bWs3UFX7GqDqnkFB1SqHgqpi7acZdd32N6iuM06W7695k32CqqBqa90stZ7UrbM9SmdQtXOLkFFZ&#10;OoOqbe0GqmpfA1TdMyioWuVQUFWs/TujrnXrOejxc3tN47zPAwRVQdXWullqPalbZ3uUzqBq5xYh&#10;o7J0BlXb2g1U1b4GqLpnUFC1yqGgqlj7a0bd9wXV1BPkFWvearegKqjaWjdLrSd162yP0hlU7dwi&#10;ZFSWzqBqW7uBqtrXAFX3DAqqVjkUVBVrf2bUtTLmoFT23i+ojrsR1QGqgqrNdbPUelK3zvYonUHV&#10;zi1CRmXpDKq2tRuoqn0NUHXPoKBqlUNBVbG2rtvg1HXWSD+/5g33DKqCqq11s9R6UrfO9iidQdXO&#10;LUJGZekMqra1G6iqfQ1Qdc+goGqVQ0FVsXZl7Wx9RO2OIs57GhlUBVVb62ap9aQO6xqNdQZVO7cI&#10;GZWlM6ja1m6gqvY1QNU9g4KqVQ4FVU+OtWvdYwKW/Xx7zdsaGVQFVVvrZqn1pG6d7VE6g6qdW4SM&#10;ytIZVG1rN1BV+xqg6p5BQdUqh4Kqx8baDGJKtvqPZ3tnI4OqoGpr3Sy1ntTpR3sfnUHVzi1CRmXp&#10;DKq2tRuoqn0NUHXPoKBqlUNB1QNj7RpeUA02y7y5kUFVULW1bpZaT+rW2R6lM6jauUXIqCydQdW2&#10;dgNVta8Bqu4ZFFStciioelqszR8uXMFbnfc3MqgKqrbWzVLrSZ1+xvfRGVTt3CJkVJbOoGpbu4Gq&#10;2tcAVfcMCqpWORRUPSfWvKCafiTNCCODqqBqa90stZ7UrbM9SmdQtXOLkFFZOoOqbe0GqmpfA1Td&#10;MyioWuVQUPWQWPOCavpWZ4qRQVVQtbVullpP6vTDvo/OoGrnFiGjsnQGVdvaDVTVvgaoumdQULXK&#10;oaBqfKxdAzuIt8YMEh5UBVVb62ap9aRune1ROoOqnVuEjMrSGVRtazdQVfsaoOqeQUHVKoeCqtmx&#10;dt0EHIEbT6yZ9XFAVVC1tW6WWk/q1tkepTOo2rlFyKgsnUHVtnYDVbWvAaruGRRUrXIoqJoaa9cY&#10;149hPfukulfTGQeGQFVQtbVullpP6tbZHqUzqNq5RcioLJ1B1bZ2A1W1rwGq7hkUVK1yKKgaGWte&#10;UD1jzUQRQVVQtbVullpP6tbZHqUzqNq5RcioLJ1B1bZ2A1W1rwGq7hkUVK1yKKiaVgnOfkF17Up9&#10;txdUx//+1j+omnYEgqqtdbPUelK3zvYonUHVzi1CRoXdoEDVrnYDVbWvAaruGRRUrXIoqBpVJL2g&#10;egonmbkfGFQFVVvrZqn1pG6d7VE6g6qdW4SMytIZVG1rN1BV+xqg6p5BQdUqh4KqGTNwdSaqtfKu&#10;Z57LPYroTD4yQVVQtbdullpP6tbZHqUzqNq5RcioLJ1B1bZ2A1W1rwGq7hkUVK1yKKgaMAPX6vog&#10;P/EbVNM5yUz/wKAqqNpaN0utJ3XrbI/SGVTt3CJkVJbOoGpbu4Gq2tcAVfcMCqpWORRUvfUMvOYF&#10;1eu+j3xT6nVXBWb+kQmqgqq9dbPUelKfVTU+qTOo2rlFyKgsnUHVtnYDVbWvAaruGRRUrXIoqHrj&#10;GXjVC6rXe0dxRdrtA2ue8YFBVVC1tW6WWk/q1tkepTOo2rlFyKgsnUHVtnYDVbWvAaruGRRUrXIo&#10;qHrTGZgvfEH1ut2T3vxfb/uC6li/yERQNe0IBFVb62ap9aRune1ROoOqnVuEjMrSGVRtazdQVfsa&#10;oOqeQUHVKoeCqrebgdf/BtXrzmOffoKMMb58RzXzA4OqoGpr3Sy1ntStsz1KZ1C1c4uQUVk6g6pt&#10;7Qaqal8DVN0zKKha5VBQ9V4zMN/xG1Svj43fOzRcDbb60jXP8XBt1QBVw2QGVY+/Eh9e6weomqcz&#10;qNq5RcioLJ1B1bZ2A1W1rwGq7hkUVK1yKKh6lxl4/Quq78n21Uzq+074usbvieoAVfOOQFC1tW6W&#10;Wk/q1tkepTOo2rlFyKgsnUHVtnYDVbWvAaruGRRUrXIoqHqLGZir3eS0vSWtrlv9/jOcp3m4tmqA&#10;qmEyg6rHX4kPr/UDVM3TGVTt3CJkVJbOoGpbu4Gq2tcAVfcMCqpWORRUbT4D10se0vX2bF9tdFtd&#10;B/vRX1/wx+OYB3q4tmqAqmEyg6rHX4kPr/UDVM3TGVTt3CJkVJbOoGpbu4Gq2tcAVfcMCqpWORRU&#10;7TwD80fXybmR1NeHRVs7MzDP9HBt1QBVw2QGVY+/Eh9e6weomqczqNq5RcioLJ1B1bZ2A1W1rwGq&#10;7hkUVK1yKKjacwYqXlB9RbavW1um1m7r0ZNiHuvh2qoBqobJDKoefyU+vNYPUDVPZ1C1c4uQUVk6&#10;g6pt7Qaqal8DVN0zKKha5VBQteEMXLVP5RsZdaOe9u4XVK9vP/HHnuo82cO1VQNUDZMZVD3+Snx4&#10;rR+gap7OoGrnFiGjsnQGVdvaDVTVvgaoumdQULXKoaBqqxm4xrh+1E3CapZRd5rGF1Wvv4s/D/dw&#10;bdUAVcNkBlWPvxIfXusHqJqnM6jauUXIqCydQdW2dgNVta8Bqu4ZFFStciio2mcGrg89jN9n1JUc&#10;0Zvmur79oH+n23zjbN1b69OOQFC1tW6WWk/q1tkepTOo2rlFyKgsnUHVtnYDVbWvAaruGRRUrXIo&#10;qNphBopfUO2WUeujFij7WetXms8G8h128QZVQVVQVa1PqvUDVM3TGVTt3CJkVJbOoGpbu4Gq2tcA&#10;VfcMCqpWORRU/fgMVP8G1cczyguq16P/03pqBua7ZitN9EOOQFC1tW6WWk/q1tkepTOo2rlFyKgs&#10;nUHVtnYDVbWvAaruGRRUrXIoqPrBGfjsC6ofz6hbvqD6xA9dP5d6ttHxsIs3qAqqgqpqfVKtH6Bq&#10;ns6gaucWIaOydAZV29oNVNW+Bqi6Z1BQtcqhoOqnZuDjL6h+mVFeUL3eZbd/rfneRxurfvYRCKq2&#10;1s1S60ndOtujdAZVO7cIGZWlM6ja1m6gqvY1QNU9g4KqVQ4FVetn4HoJUX3dhy3OqHu/oPqXn76e&#10;3epsJuhhF29QFVQFVdX6pFo/QNU8nUHVzi1CRmXpDKq2tRuoqn0NUHXPoKBqlUNB1eIZuFap6A/9&#10;rs/rJ/PjBdU3H4iz9BnHPobIIxBUba2bpdaTunW2R+kMqnZuETIqS2dQta3dQFXta4CqewYFVasc&#10;CqqWzUC3F1SLMyrkBdU/P8hTvyJgtlT2sIs3qAqqgqpqfVKtH6Bqns6gaucWIaOydAZV29oNVNW+&#10;Bqi6Z1BQtcqhoGrdEKymI7cOhwxX4VeN8WKiOkDVvCMQVG2tm6XWk7p1tkfpDKp2bhEyKktnULWt&#10;3UBV7WuAqnsGBVWrHAqqFqzZ8gXVmhlIe0H1kf38aqvzZs8v+OINqoKqoKpan1TrB6iapzOo2rlF&#10;yKgsnUHVtnYDVbWvAaruGRRUrXIoqPrWNRu/oPrXr/KCasmXz0ZP3cUbVAVVQVW1PqnWD1A1T2dQ&#10;tXOLkFFZOoOqbe0GqmpfA1TdMyioWuVQUPV9q/kLqveY+avrB/n2xmZ7rQ+7eIOqoCqoqtYn1foB&#10;qubpDKp2bhEyKktnULWt3UBV7WuAqnsGBVWrHAqqvmPd4gXVQ9f1nu/zm287Pf5+VQNUDZMZVD3+&#10;Snx4rR+gap7OoGrnFiGjsnQGVdvaDVTVvgaoumdQULXKoaDq65+Di/r9L1/rlTucn96rZ3+vMwNU&#10;ba2bpdaT+pbn+i11BlU7twgZlaUzqNrWbqCq9jVA1T2DgqpVDgVVX7jmS4jqdddndxaguB58WJPu&#10;XasGqBomM6h6/JX48Fo/QNU8nUHVzi1CRmXpDKq2tRuoqn0NUHXPoKBqlUNB1ZfJ/8PVuevR/A5O&#10;/dD3nDWDbwiyjkBQtbVullpP6tbZHqUzqNq5RcioLJ1B1bZ2A1W1rwGq7hkUVK1yKKj6/PKCqvXV&#10;XHgAjasGqBomM6h6/JX48Fo/QNU8nUHVzi1CRmXpDKq2tRuoqn0NUHXPoKBqlUNBVYEVe9X6JKee&#10;qkb76xCoGiYzqHr8lfjwWj9A1TydQdXOLUJGZekMqra1G6iqfQ1Qdc+goGqVQ0HVZ/SeP+qemhdU&#10;77OmqnGH6xCoGiYzqHr8lfjwWj9A1TydQdXOLUJGZekMqra1G6iqfQ1Qdc+goGqVQ0HVTbHdxu8f&#10;ue95hlPVuMl1CFQNkxlUPf5KfHitH6Bqns6gaucWIaOydAZV29oNVNW+Bqi6Z1BQtcqhoOqGzJUv&#10;qMYO83Vzu/18TVXjPtchUDVMZlD1+Cvx4bV+gKp5OoOqnVuEjMrSGVRtazdQVfsaoOqeQUHVKoeC&#10;qt/TeKVNzkqZgT+T9nMfZ6oat7oOgaphMoOqx1+JD6/1A1TN0xlU7dwiZFSWzqBqW7uBqtrXAFX3&#10;DAqqVjkUVH1c3bk+84w6zGf/F1Qf3OrbBn6qGne7DoGqYTKDqsdfiQ+v9QNUzdMZVO3cImRUls6g&#10;alu7gara1wBV9wwKqlY5FFR9SNra9zlX7Y+49Qz8O2A/8XGmqnHD6xCoGiYzqHr8lfjwWj9A1Tyd&#10;QdXOLUJGZekMqra1G6iqfQ1Qdc+goGqVQ0HV34r6/Auq67rrsXujF1R/ved36j9VjXteh0DVMJlB&#10;1eOvxIfX+gGq5ukMqnZuETIqS2dQta3dQFXta4CqewYFVascCqr+StHXvaC6Gj+LO87AL3K19uNM&#10;VeO21yFQNUxmUPX4K/HhtX6Aqnk6g6qdW4SMytIZVG1rN1BV+xqg6p5BQdUqh4KqX62XvKDaSuf1&#10;8H+/4wuqP938m2WfLT4/qJp2BIKqrXWz1HpS36YQ3F5nULVzi5BRWTqDqm3tBqpqXwNU3TMoqFrl&#10;UFD1J6zhDb9BdTV+BDdqX49stUrP+S5PHn5kgqqgam/dLLWe1K2zPUpnULVzi5BRWTqDqm3tBqpq&#10;XwNU3TMoqFrlUFD1n6BhvcXyq/H4/bnhW7+g+tfP+361ZyMhQNW0IxBUba2bpdaT+n7N4K46g6qd&#10;W4SMytIZVG1rN1BV+xqg6p5BQdUqh4Kq/0MM76Rxq6Hy123aV7Mdzvd68vAjE1QFVXvrZqn1pG6d&#10;7VE6g6qdW4SMytIZVG1rN1BV+xqg6p5BQdUqh4Kqf/CFFTEDWz/xZRmV1eK+mhRVI+U6BKqGyQyq&#10;Hn8lPrzWD1A1T2dQtXOLkFFZOoOqbe0GqmpfA1TdMyioWuVQUHW+QoXf2nz1Efy6zU2nW3iuMSs8&#10;efiRCaqCqr11s9R6UrfO9iidQdXOLUJGZekMqra1G6iqfQ1Qdc+goGqVQw+HqtePtFhbVZMTeVH6&#10;5ZpNpQFV045AULW1bpZaT+rTuwKo2lo4UBVU3RscULWr3UBV7WuAqnsGBVWrHHosVJ1jXKvO3R1f&#10;UE286bzNv7POk4cfmaAqqNpbN0utJ3XrbI/SGVTt3CJkVJbOoKqbTtHWQNWsZANVxdo4FaqWvaB6&#10;jxm7Cr/qloE5a5U9+8gEVUHV3rpZaj2pW2d7lM6gaucWIaOydAZV3XSKtgaqZiUbqCrWxnlQ9ap9&#10;QfUetxhvqv7KGrPak4cfmaAqqNpbN0utJ3XrbI/SGVTt3CJkVJbOoKqbTtHWQNWsZANVxdo4DKpe&#10;cVfo9bnJOSMn5w2UBVXTjkBQtbVullpP6rtWjfvpDKp2bhEyKktnUNVNp2hroGpWsoGqYm0cA1Wv&#10;MeaPWC8/OwzXe2fstuVtfsaThx+ZoCqo2ls3S60ndetsj9IZVO3cImRUls6gqptO0dZA1axkA1XF&#10;2jgDqnpBte1Np3Hxm7dRFlRNOwJB1da6WWo9qW9WNW6sM6jauUXIqCydQVU3naKtgapZyQaqirWR&#10;DlW9oPqar7puNASbI/33r5offR5nH5mgKqjaWzdLrSd162yP0hlU7dwiZFSWzqCqm07R1kDVrGQD&#10;VcXaiIaqXlBte9N5ayo+rdK8mbKgatoRCKq21s1S60l9j6qRoDOo2rlFyKgsnUFVN52irYGqWckG&#10;qoq1EQpVrzHminVu3eTc6gXVvZFez0ePqnHX6xCoGiYzqHr8lfjwWj9A1TydQdXOLUJGZekMqrrp&#10;FG0NVM1KNlBVrI1EqHqtw67KV4Pv0CkMn3j4s9+zOe/IBFVB1d66WWo9qVtne5TOoGrnFiGjsnQG&#10;Vd10irYGqmYlG6gq1tLsdgW+oLrqJ+eeL6h+S7H1EwVmF08efmSCqqBqb90stZ7UrbM9SmdQtXOL&#10;kFFZOoOqbjpFWwNVs5INVBVrSXa7TrseXy2/VYMM3ONLqsZxF29QFVQFVdX6pFo/QNU8nUHVzi1C&#10;RmXpDKq66RRtDVTNSjZQVazF2O2PF1SvHJ+WPpfrZved9Srp/vjIs5cnDz8yQVVQtbdullpP6tbZ&#10;HqUzqNq5RcioLJ1BVTedoq2BqlnJBqqKtfvb7brWX95RPeGmc3WZnLbRt77332c7Tx5+ZIKqoGpv&#10;3Sy1ntStsz1KZ1C1c4uQUVk6g6puOkVbA1Wzkg1UFWt3t9s/f4Pq1dee64DHcRu7/e+hz46ePPzI&#10;BFVB1d66WWo9qVtne5TOoGrnFiGjsnQGVd10irYGqmYlG6gq1m5rt7+/oNq4sa9X6Xyjv5t/fdhE&#10;69EvnE09efiRCaqCqr11s9R6Uof3mEY6g6qdW4SMytIZVHXTKdoaqJqVbKCqWLup3b76N6nue9Nx&#10;ta+Q+m/jMft68vAjE1QFVXvrZqn1pG6d7VE6g6qdW4SMytIZVHXTKdoaqJqVbKCqWLub3a5r/euv&#10;/H/fawWWXK/S2Ququ1/yyy+cZRPryGxcNUDVMJlB1eOvxIfX+gGq5ukMqnZuETIqS2dQ1U2naGug&#10;alaygapi7V52+/IF1dvedNzoK6T+51TM1pTHkQmqgqq9dbPUelK3zvYonUHVzi1CRmXpDKq66RRt&#10;DVTNSjZQVazdxG6/eUH1Qa995AXVTZ2z6lCnsZyjOeVxZIKqoGpv3Sy1ntStsz1KZ1C1c4uQUVk6&#10;g6puOkVbA1Wzkg1UFWu3sNtvX1C93U0nJuLuVttmeVaAqp2rBqgaJjOoevyV2MkHqqbpDKp2bhEy&#10;KktnUNVNp2hroGpWsoGqYq233a4xHnpB9ddea2LA9bYnqDg9puT8RFaAqp2rBqgaJjOoevyV+PBa&#10;P0DVPJ1B1c4tQkZl6QyquukUbQ1UzUo2UFWsdbbb/PHtDX/Ea+vhP+YF1Q9O04eyAlTtXDVA1TCZ&#10;QdXjr8SOQFA1TWdQtXOLkFFZOoOqbjpFWwNVs5INVBVrLe327RdUf+q1OzUKL6i+V8n5uawAVTtX&#10;DVA1TGZQ9fgr8eG1foCqeTqDqp1bhIzK0hlUddMp2hqompVsoKpYa2i3jRdUP+K1Ay/j9yxp86NZ&#10;Aap2rhqgapjMoOrxV2JnIaiapjOo2rlFyKgsnUFVN52irYGqWckGqoq1Tna7xtf/JtXjXvOC6ok1&#10;6Usl56ezAlTtXDVA1TCZQdXjr8SH1/oBqubpDKp2bhEyKktnUNVNp2hroGpWsoGqYq2P3eb6+fbX&#10;mY9Sgr1iphpkBajauWqAqmEyg6rHX4kdiqBqms6gaucWIaOydAZV3XSKtgaqZiUbqCrWGtjtGmNc&#10;P1w63a9fO/CzR1aAqp2rBqgaJjOoevyV+PBaP0DVPJ1B1c4tQkZl6QyquukUbQ1UzUo2UFWsfdxu&#10;X72gGvsE79NzblvJ1q+J6gBVuy9QFVRtrZul1pM6xXjWPgAAIABJREFUvAA10hlU7dwiZFSWzqCq&#10;m07R1kDVrGQDVcXaZ+12/TgiAawXP9bfzPnvswNU7b1AVVC1tW6WWk/q1tkepTOo2rlFyKgsnUFV&#10;N52irYGqWckGqoq1D9nturygKq/e8qweCg5QtfcCVUHV1rpZaj2pw5tQI51B1c4tQkZl6QyquukU&#10;bQ1UzUo2UFWsfcRuc7neuk2/Y7wfTQ1QtfcCVUHV1rpZaj2pW2d7lM6gaucWIaOydAZV3XSKtgaq&#10;ZiUbqCrWau12XWtcd7C3F1RvWLW+ERmgau8FqoKqrXWz1HpSh1eiRjqDqp1bhIzK0hlUddMp2hqo&#10;mpVsoKpYq7SbF1Stt0319/ICVA145NFHIKjaWjdLrSd162yP0hlU7dwiZFSWzqCqm07R1kDVrGQD&#10;VcVayd68oHpcOq3SZ/XtsABVey9QFVRtrZul1pM6vBs10hlU7dwiZFSWzqCqm07R1kDVrGQDVcVa&#10;wd4uL6habxzmuTPzoGrEs889AkHV1rpZaj2pW2d7lM6gaucWIaOydAZV3XSKtgaqZiUbqCrW3rm3&#10;61pf/pX/N4m8Pvt0sjrMHaJ7bu4TVG29QFVQtbVullpP6tNLEqjaWjhQFVTdvLlGRS6o2ldmUDUr&#10;2UBVsfa+vX3kBVUX5Nt3revxxzv3FQBVWy9QFVRtrZul1pO6dbZH6Qyqdm4RMipLZ1DVTadoa6Bq&#10;VrKBqmLtDXu7xqh+QfXD0eEF1Q/8zPnUhkHV1gtUBVVb62ap9aQ+vS2Bqq2FA1VB1b3BAVXddGq2&#10;BqpmJRuoKtZevrf545MKrG5PRBC95anOZ78jqNp6gaqgamvdLLWe1K2zPUpnULVzi5BRWTqDqm46&#10;RVsDVbOSDVQVa6/b2ydfUP1MdHhB9TNKzhfsHFRtvUBVULW1bpZaT+rTaxOo2lo4UBVU3RscUNVN&#10;p2ZroGpWsoGqYu1Ve/vsC6qP/zgvqN68Q83XfGtQtfUCVUHV1rpZaj2pW2d7lM6gaucWIaOydAZV&#10;3XSKtgaqZiUbqCrWnt5b9Quqn9fZC6ofU3K+7COAqq0XqAqqttbNUutJfXp/AlVbCweqgqp7gwOq&#10;uunUbA1UzUo2UFWsPbm3r3Dq+pCMy8V5K3bWDbwyX/kzQNXWC1QFVVvrZqn1pG6d7VE6g6qdW4SM&#10;ytIZVHXTKdoaqJqVbKCqWHsmC64fbhMhRWVVarszpfPFnxpUbb1AVVC1tW6WWk/q1tkepTOo2rlF&#10;yKgsnUFVN52irYGqWckGqoq1vb3NVVqN167XPsoB75Q2q7VF5ut/GKjaeoGqoGpr3Sy1ntThXaqR&#10;zqBq5xYho7J0BlXddIq2BqpmJRuoKta+ubdfvaC6eO22/WQVjO7mo5lv+figausFqoKqrXWz1HpS&#10;t872KJ1B1c4tQkZl6QyquukUbQ1UzUo2UFWsfWtvbV9Q/XNb//GaF1TvE7m//snzXT8VVG29QFVQ&#10;tbVullpP6vBS1UhnULVzi5BRWTqDqm46RVsDVbOSDVQVa4/v7Vo3cKs3Vfee9XrfY91/IvONOoCq&#10;rReoCqq21s1S60ndOtujdAZVO7cIGZWlM6jqplO0NVA1K9lAVbH2wN6ua31JVNtpdX1Mxltny2pn&#10;iPneHw+qtl6gKqjaWjdLrSd1eLtqpDOo2rlFyKgsnUFVN52irYGqWckGqoq13+5ttn1B9Qpv7JXj&#10;t3qM4p9DFxR9oGrnqgGqhskMqh5/JT681g9QNU9nULVzi5BRWTqDqm46RVsDVbOSDVQVa1/v7VYv&#10;qL4ko857QfUf4q8WD3lWCAiqtl6gKqjaWjdLrSd1eM1qpDOo2rlFyKgsnUFVN52irYGqWckGqoq1&#10;r/Z2sxdUExt75dS1+ae9ZpEyoGrrBaqCqq11s9R6UrfO9iidQdXOLUJGZekMqrrpFG0NVM1KNlBV&#10;rP1rb/d8QfUZBQ5+QfV/ClwdHvKsUxJUbb1AVVC1tW6WWk/q1tkepTOo2rlFyKgsnUFVN52irYGq&#10;WckGqoq1f+ztuukLqomNvXTYrg8M3t/XLJUIVG29QFVQtbVullpP6tbZHqUzqNq5RcioLJ1BVTed&#10;oq2BqlnJBqqKtf/u7brWl3/l/06CXO/VKirWrj43nVn9LEDV1gtUBVVb62ap9aRune1ROoOqnVuE&#10;jMrSGVR10ynaGqialWygqlj7z95u/4LqHRr7npiPp8cqn5wXbWd+4FmAqq0XqAqqttbNUutJ3Trb&#10;o3QGVTu3CBmVpTOo6qZTtDVQNSvZQFWxdo07/wbVDQWu9BnYk+hjv4t2fuZZgKqtF6gKqrbWzVLr&#10;Sd0626N0BlU7twgZlaUzqOqmU7Q1UDUr2UDVs2Ptmj9+vrf7vaDatbGvXVWLXlB9vW7f2s782HMB&#10;VVsvUBVUba2bpdaTOqGi3UNnULVzi5BRWTqDqm46RVsDVbOSDVQ9Ntb++oJqlN2uvk1+9VTmu/q8&#10;TMn5yWcBqt7SxuccgaBqa90stZ7UrbM9SmdQtXOLkFFZOoOqbjpFWwNVs5INVD0y1v54QfXfe1sf&#10;/+xXjQKfedzrpVmxPjA5L9zO/PADAlVbL1AVVG2tm6XWk/rGFe1mOoOqnVuEjMrSGVR10ynaGqia&#10;lWyg6mmx9tPfoJr8pup13gzshXbp76Kdn38WoOqdbHzgEQiqttbNUutJ3Trbo3QGVTu3CBmVpTOo&#10;6qZTtDVQNSvZQNWTYu366h+kSnhBtUdjX7v/6+cj4iqb69nCj6Bq6wWqgqqtdbPUelLfr6LdVWdQ&#10;tXOLkFFZOoOqbjpFWwNVs5INVD0k1q4x/vFX/mNX9E3njZy66HfRzi7PAlRl4wGqgqqgatyV+PBa&#10;P0DVPJ1B1c4tQkZl6QyquukUbQ1UzUo2UPWAWPvyBdXPf9LrPQpcTR/u6pwMV8E4z0Z+BFVbL1AV&#10;VG2tm6XWk7p1tkfpDKp2bhEyKktnUNVNp2hroGpWsoGq2bF20Auq0ZXg/Zx6vf930c5ezwJUbb1A&#10;VVC1tW6WWk/q1tkepTOo2rlFyKgsnUFVN52irYGqWckGqubG2mEvqN7hma6+gbAeeyjbIzXbfWBQ&#10;tfUCVUHV1rpZaj2pW2d7lM6gaucWIaOydAZV3XSKtgaqZiUbqJoaa9NF8f4zUMip/wtV35JUs+Oz&#10;AFVbL1AVVG2tm6XWk7p1tkfpDKp2bhEyKktnUNVNp2hroGpWsoGqcbF2zVXqnwMvpCskB9bf/u/r&#10;TQ95Nn2IoGrrBaqCqq11s9R6UrfO9iidQdXOLUJGZekMqrrpFG0NVM1KNlA1LNZmECJw97z/z5xt&#10;oxxU7b1AVVC1tW6WWk/q07sgqNpaOFAVVN0bHFDVTadma6BqVrKBqimxdl1eUG37kd9k/+uFn2O9&#10;4SHPzoMCqvZeoCqo2lo3S60ndetsj9IZVO3cImRUls6gqptO0dZA1axkA1UzYs0LqgpDsx8+m0c5&#10;qNp7gaqgamvdLLWe1KeXQlC1tXCgKqi6NzigqptOzdZA1axkA1VvHmvXtcb1o25vXlD9fFpe7/gc&#10;66UPefafGFC19wJVQdXWullqPalbZ3uUzqBq5xYho7J0BlXddIq2BqpmJRuoeutYe9ULqq/fmxdU&#10;b5Z1L9zFvEWUg6q9F6gKqrbWzVLrSX16OwRVWwsHqoKqe4MDqrrp1GwNVM1KNlD1nrH24hdU12F+&#10;vGUEXW/9HK/6uPMuowOq9l6gKqjaWjdLrSd162yP0hlU7dwiZFSWzqCqm07R1kDVrGQDVe8Yay//&#10;Daov+35eUL0+MA9tRmDeKMpB1RAjxR6BoGpr3Sy1ntSn10RQtbVwoCqoujc4oKqbTs3WQNWsZANV&#10;7xVr13jLb1BdLptpF5D6RzfvNUOgauTcB50ZoGpr3Sy1ntStsz1KZ1C1c4uQUVk6g6puOkVbA1Wz&#10;kg1UvU+sXfNH172lHNwF/yZV6P193u4Dg6q9F6gKqrbWzVLrSX10XxyganPhQFVQdW9wQFU3nZqt&#10;gapZyQaq3iLW3vSCqktl3L3jI09y3jHKQdVIAwSdGaBqa90stZ7UrbM9SmdQtXOLkFFZOoOqbjpF&#10;WwNVs5INVG0fa298QfWne1v90qBv2pz+gur4DVEdoKqq0fw6BKoebzdQVa1PqvUDVM3TGVTt3CJk&#10;VJbOoKqbTtHWQNWsZANVO/vtGuNaFT/XpfLm141PPcB539kCVSOdEHRmgKqtdbPUelK3zvYonUHV&#10;zi1CRmXpDKq66RRtDVTNSjZQtavfrutHnQ1W0Auq611PJPNS8MSab1Y5JvpA1c5VA1Q93m6gqlqf&#10;VOsHqJqnM6jauUXIqCydQVU3naKtgapZyQaqNvTbNcZcHLT5kdcNn/jdXlAdjxLVAaqqGs2vQ6Dq&#10;8XYDVdX6pFo/QNU8nUHVzi1CRmXpDKq66RRtDVTNSjZQtZnfSl9QjWzC6zUPIvwu8NyaL5/76OgD&#10;VTtXDVD1eLuBqmp9Uq0foGqezqBq5xYho7J0BlXddIq2BqpmJRuo2spvL3hB9Tzwt5opkP4vfc23&#10;yZEafaBq56oBqh5vN1BVrQ8rW6Bqms6gaucWIaOydAZV3XSKtgaqZiUbqNrDb9dcLxr649+m/Mpr&#10;KS+oro9+39lmvzeKPlC1c9UAVY+3G6iq1ifV+gGq5ukMqnZuETIqS2dQ1U2naGugalaygaod/DZ/&#10;vG7AXjtpN7o1XB/22n1fUH34d9HON+uSGn2gaueqAaoebzdQVa1PqvUDVM3TGVTt3CJkVJbOoKqb&#10;TtHWQNWsZANVP+q3172gmthXX+I1L6i+6AfMrhvvH32gaueqAaoebzdQVa1PqvUDVM3TGVTt3CJk&#10;VJbOoKqbTtHWQNWsZANVP+i3V76g+lqH3uggvj7stfWmP1u+81/qNmsECo0+ULVz1QBVj7cbqKrW&#10;J9X6Aarm6Qyqdm4RMipLZ1DVTadoa6BqVrKBqp/w23Wtt4149Juq62GvNXtBdY1rb1N1A/11Rs23&#10;P7Pw6ANVO1cNUPV4u4Gqan1SrR+gap7OoGrnFiGjsnQGVd10irYGqmYlG6ha77f51k1eH/raNrV8&#10;9Q321WoO/6HkF7rNjyiVFX2gaueqAaoebzdQVa1PqvUDVM3TGVTt3CJkVJbOoKqbTtHWQNWsZANV&#10;C/12XWtcP948S4lvqn7vqV6tnvne5/jAHP9srmb5w4uMPlC1c9UAVY+3G6iq1ifV+gGq5ukMqnZu&#10;ETIqS2dQ1U2naGugalaygapla7ZtEREvqNYo8Nwz/OR0rt995H9l1HzPDz4w+kDVzlUDVD3ebqCq&#10;Wp9U6weomqczqNq5RcioLJ1BVTedoq2BqlnJBqrWJM3bX1DVVxspsL7Yw3rTJ35DRs1PP8Wk6ANV&#10;O1cNUPV4u4Gqan1SrR+gap7OoGrnFiGjsnQGVd10irYGqmYlG6j69g/xo/gHJjbb68MKvGisPvGX&#10;+h/+yH/JqPnOHRwYfaBq56oBqh5vN1BVrU+q9QNUzdMZVO3cImRUls6gqptO0dZA1axkA1XfGjDz&#10;R/nk3P8MXc/r/qmNX3ufrMc/YPXH5mezxxkQfaBq56oBqh5vN1BVrU+q9QNUzdMZVO3cImRUls6g&#10;qptO0dZA1axkA1Xftfcfn/rJBxXadyvw6mmqm871/Y+8rvF6ojpAVVWj+XUIVD3ebqCqWp9U6weo&#10;mqczqNq5RcioLJ1BVTedoq2BqlnJBqq+I1c+8ILq/fvqetUHuco3fu19xF7eW9csea4HRh+o2rlq&#10;gKrH2w1UVeuTav0AVfN0BlU7twgZlaUzqOqmU7Q1UDUr2UDVF2/5x5fz/OFYi39B9QYKrC5S/GTN&#10;mA/dLytA1c5VA1Q93m6gqlqfVOsHqJqnM6jauUXIqCydQVU3naKtgapZyQaqvjBOrvXsSL9gTu52&#10;hq6X7/966X5+8Qevve+9ipT8xpqFD/jA6ANVO1cNUPV4u4Gqan1SrR+gap7OoGrnFiGjsnQGVd10&#10;irYGqmYlG6j6mp3++A1R/VisnfOC6g0UWJ9R4DdrZnzoxlkBqnauGqDq8XYDVdX6pFo/QNU8nUHV&#10;zi1CRmXpDKq66RRtDVTNSjZQ9fkU+QqnPv4bNF85Hjc5Q9f7tn29Yj+/+INXbyW/t2bz/UVEH6ja&#10;uWqAqsfbDVRV65Nq/QBV83QGVTu3CBmVpTOo6qZTtDVQNSvZQNWncnf9/gXVz8TagS+oUuDbH3lW&#10;7ApUBVVbVw1Q9Xi7gapqfVKtH6Bqns6gaucWIaOydAZV3XSKtgaqZiUbqLq9fvFvUj34398yFb3P&#10;0FWw2+uJ/fziD0a9oDqKiOoAVVWN5tchUPV4u4Gqan1SrR+gap7OoGrnFiGjsnQGVd10irYGqmYl&#10;G6i6s6/vvKDq4lYcasfpvJMts/SRnB59oGrnqgGqHm83Z7Nan1TrB6iapzOo2rlFyKgsnUFVN52i&#10;rYGqWckGqn77Cvpjc2JX6DHXLUbWi/5M7uE4b7fjm0cfqNq5aoCqx9sNVFXrk2r9AFXzdAZVO7cI&#10;GZWlM6jqplO0NVA1K9lA1W9sZ+sFVRe3Vfsj1gu/a+dCsrm3Gfj4u0cfqNq5aoCqx9sNVFXrk2r9&#10;AFXzdAZVO7cIGZWlM6jqplO0NVA1K9lA1UdvnuvZQXVx+3jknv2C6vgAUR2gqqrR/DoEqh5vN2ez&#10;Wp9U6weomqczqNq5RcioLJ1BVTedoq2BqlnJBqr+/s65xvVDjexo4fWWn7tCH9aMnYPu0Qeqdq4a&#10;oOrxdgNV1fqkWj9A1TydQdXOLUJGZekMqrrpFG0NVM1KNlD1N1tYR8xnUoVeQQ9rvUzJ2eYzHBh9&#10;oGrnqgGqHm83x7lan1TrB6iapzOo2rlFyKgsnUFVN52irYGqWckGqn551fSC6j2du7a/LvZhzaMH&#10;4vPRB6p2rhqg6vF2A1XV+qRaP0DVPJ1B1c4tQkZl6QyquukUbQ1UzUo2UPXnP9kLql0Ddj38B7o9&#10;rPXwltYrlZyf/9inRx+o2rlqgKrH2825rtYn1foBqubpDKp2bhEyKktnUNVNp2hroGpWsoGq/x5w&#10;L6je2rDru3/8ClZpmowG0Qeqdq4aoOrxdgNV1fqkWj9A1TydQdXOLUJGZekMqrrpFG0NVM1KNlD1&#10;bz/whzvX7dNqNd75+tbOnw2NebMnFxt9oGrnqgGqHm83B7xan1TrB6iapzOo2rlFyKgsnUFVN52i&#10;rYGqWckGqv451/PgF1TXq77wus8nvu6k8/fXvP1s5UQfqNq5aoCqx9sNVFXrk2r9AFXzdAZVO7cI&#10;GZWlM6jqplO0NVA1K9lAVS+otq4EWZI+9B9fkBXTI+wUfaBq56oBqh5vN1DVcZ5U6weomqczqNq5&#10;RcioLJ1BVTedoq2BqlnJdjhUvca4nlfg/i+orift6QXVRrE2mw7ZudEHqnauGqDq8XYDVdX6pFo/&#10;QNU8nUHVzi1CRmXpDKq66RRtDVTNSraDoeo1f/ycqB54w1r2U7Lz9fZonWarX/SBqp2rBqh6vN1A&#10;Ved6Uq0foGqezqBq5xYho7J0BlXddIq2BqpmJduZUNULqnt284Lqq5R/j+3mPabtuOgDVTtXDVD1&#10;eLuBqmp9Uq0foGqezqBq5xYho7J0BlXddIq2BqpmJdt5UPXLF1Rddmzj3Ttfb0zUaba6Rh+o2rlq&#10;gKrH200fcMAn1foBqubpDKp2bhEyKktnUNVNp2hroGpWsp0GVb/CqaufBSo99b2/tO4F1XaxNm85&#10;dqdEH6jauWqAqsfbDVRV65Nq/QBV83QGVTu3CBmVpTOo6qZTtDVQNSvZjoGq11xeUG1qt3Wgbq8M&#10;hGm2ekcfqNq5aoCqx9tNMXDSJ9X6Aarm6Qyqdm4RMipLZ1DVTadoa6BqVrIdAlXnj6fHLPEF1V//&#10;GS+o3mHNhPkLjz5QtXPVAFWPtxuoqtYn1foBqubpDKp2bhEyKktnUNVNp2hroGpWsqVD1fNeUL1u&#10;YzcvqD69ZrRYMdEHqnauGqDq8XYDVR35SbV+gKp5OoOqnVuEjMrSGVR10ynaGqialWzZUPXEF1Sv&#10;HQetMwpw1pr32CaoCqq2rhqg6vF2A1XV+qRaP0DVPJ1B1c4tQkZl6QyquukUbQ1UzUq2VKh67guq&#10;z72puu5q7Yq/8t9poOZtJhNUBVVbVw1Q9Xi7gapqfVKtH6Bqns6gaucWIaOydAZV3XSKtgaqZiVb&#10;IlS95jr46vSqv/7vBdW+B82808cHVUHV1lUDVD3ebqCqWp9U6weomqczqNq5RcioLJ1BVTedoq2B&#10;qlnJFgZVrzWuHydVvutfrun6O1W9oPqidSuiOkBVVaP5dQhUPd5uoKpan1TrB6iapzOo2rlFyKgs&#10;nUFVN52irYGqWckWBFWv/7Me+1fss9f10S+33qvkvJ8OoCqo2rpqgKrH2w1UVeuTav0AVfN0BlU7&#10;twgZlaUzqOqmU7Q1UDUr2TKg6rzG+PH02Nz6BdXEvvqreDgP/q47EtUBqqoaza9DoOrxdgNV1fqk&#10;Wj9A1TydQdXOLUJGZekMqrrpFG0NVM1KtvtD1Wv++PnYHHpRukYfX9/3Eaxi/X+/5nlSxkQfqNq5&#10;aoCqx9sNVFXrk2r9AFXzdAZVO7cIGZWlM6jqplO0NVA1K9luDVWv65+/QXU1HumXR9ZK76s/SYUT&#10;X1AdNyaqA1RVNZpfh0DV4+0Gqqr1SbV+gKp5OoOqnVuEjMrSGVR10ynaGqialWy3harX//nx87E5&#10;/X7UYNK8oPrSNe89kKAqqNq6aoCqx9sNVNUMkmr9AFXzdAZVO7cIGZWlM6jqplO0NVA1K9nuCFX/&#10;/YJqeK+7vmONK0+BnBdU17f/5DzoM8dGH6jauWqAqsfbDVRV65Nq/QBV83QGVTu3CBmVpTOo6qZT&#10;tDVQNSvZ7gZV//YbVK1WfdULqq/+QTNhIEFVULV11QBVj7cbqKoiJNX6Aarm6Qyqdm4RMipLZ1DV&#10;Tadoa6BqVrLdCKpe15jrHq5/R0CtV31AL6h+LmrXw38yhKgOUFXVaH4dAlWPtxuoqtYn1foBqubp&#10;DKp2bhEyKktnUNVNp2hroGpWst0Eql7zh5tP077a7bGsgp1f797bzBlIUBVUbV01QNXj7aZaqPVJ&#10;tX6Aqnk6g6qdW4SMytIZVHXTKdoaqJqVbP2h6nEvqD5phGtHgdXqEz+HLFfjZ7ce+pNBRHWAqqpG&#10;8+sQqHq83UBVtT6p1g9QNU9nULVzi5BRWTqDqm46RVsDVbOSrTlUneuwC89V/R22QWTfFvG+nV9v&#10;31saUR2gqqrR/DoEqh5vN1BVrU+q9QNUzdMZVO3cImRUls6gqptO0dZA1axka3zuXl5QfcFHvu5i&#10;t5f9BtWPe23t6xxHVAeoqmo0vw6BqsfbDVRV65Nq/QBV83QGVTu3CBmVpTOo6qZTtDVQNSvZep67&#10;f7yges5x8MJPukVR122NuR722gdfUP3pHv61n0SiOkBVVaP5dQhUPd5uoKpan1TrB6iapzOo2rlF&#10;yKgsnUFVN52irYGqWcnW79y95o+nh+3q6LRVM/bXjgLrg9q86mFdH/bac883lKgOUFXVaH4dAlWP&#10;txuoqtYn1foBqubpDKp2bhEyKktnUNVNp2hroGpWsrU6d//5G1Tjj4N3fMCtf5Bq3c2P62GvdXhB&#10;9a+b+dl+conqAFVVjebXIVD1eLuBqmp9Uq0foGqezqBq5xYho7J0BlXddIq2BqpmJVubc/cvL6hu&#10;D9vV2mCr8bTf2G7Xh732tHTRRHWAqqpG8+sQqHq83UBVPSOp1g9QNU9nULVzi5BRWTqDqm46RVsD&#10;VbOSrcO5e33x/l7sm6pXO6uvUhvu/5X/9bDXbhIg6UR1gKqqRvPrEKh6vN1AVbU+qdYPUDVPZ1C1&#10;c4uQUVk6g6puOv8/e2+34EauI92SVO33f+GxMBfubtvl+kllJsFgYPHiO2faqhIzCICBtSFV0taA&#10;ql6VbfW92x9PN+sVG4b0funW5+Raz1SsAFFtQFWshng7BFQtn25AVXyGk61vQFU/nYGqyi6CGuWl&#10;M1CVTidpa0BVr8q28N79dED1pWDru8ZAKCVR5OR0T6kGe4REDaLagKpYDfF2CKhaPt2Aqth6J1vf&#10;gKp+OgNVlV0ENcpLZ6AqnU7S1oCqXpVt0b375YDqntYrdg7pcHLjfc6vvVOcMkS1AVWxGuLtEFC1&#10;fLoBVbH1Tra+AVX9dAaqKrsIapSXzkBVOp2krQFVvSrbmns3LgfbRjdF/+OhQzJ3Yup2em4RUI+N&#10;SkS1AVWxGuLtEFC1fLoBVbH1Tra+AVX9dAaqKrsIapSXzkBVOp2krQFVvSpb7r17bEB1K+sVFiEd&#10;ThnX73/lfeIUI6oNqIrVEG+HgKrl0w2oiq13svUNqOqnM1BV2UVQo7x0BqrS6SRtDajqVdky793+&#10;vBxsGw6o1u2f7hpQ7TbKj5qBUL70AVWVrQZQtXy6AVWx9U62vgFV/XQGqiq7CGqUl85AVTqdpK0B&#10;Vb0qW8q9++KA6g7WK9jPvo59TVyNoscBVAWqSlsNoGr5dOP6xKY42foGVPXTGaiq7CKoUV46A1Xp&#10;dJK2BlT1qmwJ925/Xs5QBlQ3uvRWDajefQS3ZsaoHBFlSx9WY4d2CKhaPt2Aqth6J1vfgKp+OgNV&#10;lV0ENcpLZ6AqnU7S1oCqXpVt5r3bx3ODDN06LGkGXwibZeE0Sh8HUBWoKm01gKrl0417FL/iZOsb&#10;UNVPZ6CqsougRnnpDFSl00naGlDVq7LNu3evEtXG1OdWd93yAdWbfsPdCTEIjWqlD6uxVTsEVC2f&#10;bkBVbL2TrW9AVT+dgarKLoIa5aUzUJVOJ2lrQFWvyjbh3u034FTaf3rAu45jZeoNTgOoitXQboeA&#10;quXTjQsV4+Jk6xtQ1U9noKqyi6BGeekMVKXTSdoaUNWrst1+7/oRVRqur7TRGVD999eey7UJpwxR&#10;lc4foKr2AqoCVaV1Y2HrkVq6tlvpDFRVdhHEI9YOAAAgAElEQVTUKC+dgap0OklbA6p6VbYb791R&#10;rTNhQFU51xZnHERVPWqBqpRX7dYTqCqtGwtbj9R7WGcHnYGqyi6CGuWlM1CVTidpa0BVr8p2073b&#10;GVCt1RvdFc/9/sN6KdfmnDJEdYNEAqpqL6AqUFVaNxa2Hqmla7uVzkBVZRdBjfLSGahKp5O0NaCq&#10;V2W7fu+OKNaTMKCq/SCr5YKo7hG+QFXqrHbrCVSV1o2FrUfqPTy0g85AVWUXQY3y0hmoSqeTtDWg&#10;qldlu3bvMqDq8cTpD90nHlasPGWI6jYZBVTVXkBVoKq0bixsPVJL13YrnYGqyi6CGuWlM1CVTidp&#10;a0BVr8p2+t7tDKj6pMAxDtn3yOV1UQlR3amUA1UpuNqtJ1BVWjcWth6p9zDTDjoDVZVdBDXKS2eg&#10;Kp1O0taAql6V7dS92x8MqG7vV2PB0/eMw4o1pwxR3Sy1gKoehWyjOJiuAFA1UTcWth6ppWu7lc5A&#10;VWUXQY3y0hmoSqeTtDWgqldle/XeZUD1dDzH7Mg//1fvv+SQfbMUXvG+ENX9SjlQtUTl3bj1BKpK&#10;68bC1iO1dG230hmoquwiqFFeOgNV6XSStgZU9apsr9y7DKgalLVYsLWeKmBkPx5EdctSDlTVXkBV&#10;oKq0bixsPVJL13YrnYGqyi6CGuWlM1CVTidpa0BVr8p28N7dZUA1xIrD8c/YL935Rxyy75q5uRuA&#10;qO5ayoGq2guoClSV1o2FrUdq6dpupTNQVdlFUKO8dAaq0ukkbQ2o6lXZDty7fexzGCEcXVPetB/M&#10;0Ng32+Ls6+c/FUR141IOVNVeQFWgqrRuLGw9UkvXdiudgarKLoIa5aUzUJVOJ2lrQFWvyvbtvdu3&#10;+sh/aNSEWBjSlyZV7xtQ7dvGwNEFUd27lANVtRdQFagqrRsLW4/U0rXdSmegqrKLoEZ56QxUpdNJ&#10;2hpQ1auyfX7vbvMNqgs+Yn9TSF/9m1Tf/1Psm22R/oOvLIjq9qUcqKq9gKpAVWndWNh6pJau7VY6&#10;A1WVXQQ1yktnoCqdTtLWgKpele2ze7fv+TepYmkpkEC65yZV9x9QTUwZiKpDKQeqai+gKlBVWjcW&#10;th6ppWu7lc5AVWUXQY3y0hmoSqeTtDWgqldl++ve3XJA9cR/XLjhKQOqf7xm4+yR3zpE1eREgara&#10;C6gKVJXWjYWtR2rp2m6lM1BV2UVQo7x0BqrS6SRtDajqVdne3bubDqieDJue+qaKZY0B1dcyBaLq&#10;U8qBqtoLqApUldaNha1HaunabqUzUFXZRVCjvHQGqtLpJG0NqOpV2f69d/vYeUD1w38Nh3x7PekK&#10;8M1FC6JqVcqBqtoLqApUldaNha1HaunabqUzUFXZRVCjvHQGqtLpJG0NqOpV2X7eu+PponNd1xov&#10;ZKjYgOoOyQ5RdTtdoKr2AqoCVaV1Y2HrkVq6tlvpDFRVdhHUKC+dgap0OklbA6p6VTZdnNr/CLbb&#10;PmK/0RXTm3KGlugB/4kniKphKQeqOpY/6TiYrgBQNVE3FrYeqaubVKCqtHBAVaDqucABqtLp5GwN&#10;qOpT2foQV1myrIV4Fvf7k7fwgGqDqLoeM1DVrfrLx4Hm/QdUBapi621s/Q5SA1UzRAOqAiyAqmcD&#10;B6hKp5OzNaCqRWUbW0jc79uj/YCqo19dlq3xR6KwLEs5UNW6Dhq0nkBVad1Y2Hqkrm5SgarSwgFV&#10;garnAgeoSqeTszWg6vaVrT+UP/Kvar1il+Tt03K2V0ttiKrzeQNVtRdQFagqrRsLW4/U0rXdSmeg&#10;qrKLoEZ56QxUpdNJ2hpQdefKNjZRNu4KtjoDqnf/no0T8PS3HMT7XGEZRxJQtUZB3Lf1BKpK68bC&#10;1iO1uy/X0RmoquwiqFFeOgNV6XSStgZU3bWy7TOg6mi98tKiZ52Oj/n8gDMQavalHKiqvYCqQFVp&#10;3VjYeqSWru1WOgNVlV0ENcpLZ6AqnU7S1oCqG1a23rYaUL0ebBtxwEkMtNfLu35S0r+sJ0S1RCkH&#10;qm6Szz5xMF0BoGqibixsPVJL13YrnYGqyi6CGuWlM1CVTidpa0DVzSrbhgOqjtYrLxv4GoFLO4eo&#10;VinlQFXtBVQFqkrrxsLWI7V0bbfSGaiq7CKoUV46A1XpdJK2BlTdp7L11vqOA6qng42vEy34yGf/&#10;MNdHjhOiWii2gKq7Jfb2cTBdAaBqom4sbD1SS9d2K52BqsoughrlpTNQlU4naWtA1T0q284Dqo7W&#10;69RzhfTpyObvyUeAqNYq5UBVjyq5URxMVwComqgbC1uP1NK13UpnoKqyi6BGeekMVKXTSdoaUFW+&#10;sm0/oPpqsDGgWvCR+8l4+MRoQlTLBRlQddsM3zUOpisAVE3UjYWtR2rp2m6lM1BV2UVQo7x0BqrS&#10;6SRtDagqXdn6MOoQvZqjkB5QdUrbl8MGolqxlANVtRdQFagqrRsLW4/U0rXdSmegqrKLoEZ56QxU&#10;pdNJ2hpQVbWy9d7G00u1/sK/xtmwiXoRHfta3H7yNZ/7S4hq0VIOVN0/1TeLg+kKAFUTdWNh65Fa&#10;urZb6QxUVXYR1CgvnYGqdDpJWwOqKla2Pjb5BtWYHGwhmGX94NYYUM0v7BDVuqUcqKq9gKpAVWnd&#10;WNh6pJau7VY6A1WVXQQ1yktnoCqdTtLWgKpilc1wQPXrYPuS0oZugIVcwpsNqH704i9tJUS1dCkH&#10;qhrl/B5xMF0BoGqibixsPVJL13YrnYGqyi6CGuWlM1CVTidpa0BVpcrmOaDq0Bz9/Q2q4RfpsUPs&#10;ffySAVGt3t0BVbUXUBWoWs43cBdg6wtIDVTNEA2oCrAAqp4NHKAqnU7O1oCqGpWt9247oPphsB2j&#10;tMKfsQ+VN3YdUP3tp75zk8PNamCDTuwLqGqY/NJxMF0BoGqibixsPVJL13YrnYGqyi6CGuWlM1CV&#10;Tidpa0BVgcpmPqC6cXMUn++Zvi0rBr8ZQh2GVgMbdGJfQFXtPPaLA837D6jK5YytX2/rC0kNVM0Q&#10;DagKsACqng0coCqdTs7WgKpLK1uJAdXPg+30IGpopVssyKB+T7rFinN/7afHF/99eFoNbNCJfQFV&#10;96r++8fBdAWAqom6sbD1SC1d2610BqoquwhqlJfOQFU6naStAVXXVbYqA6r7NUdxYKuhXAWc0u3z&#10;SdVhazWwQSf2BVTVzmO/ONC8/4CqQFVs/TJbX1FqoGqGaEBVgAVQ9WzgAFXpdHK2BlRdU9n6KOz7&#10;T89RhtZDrNhOv0fhjaLvHVT99/8czlYDG3RiX0BV7Tz2i4PpCgBVE3VjYeuRWrq2W+kMVFV2EdQo&#10;L52BqnQ6SVsDqqZXtrGJHFFuD6FmDjemz/cp+dGk6jC3GtSFE/sCqkovoCpQVVo3FrYeqaVru5XO&#10;QFVlF0GN8tIZqEqnk7Q1oGpqZeuPTT7yLxIDNEfnTieM9PwJVX9Dq8PfamCDTuwLqOpUwnaIg+kK&#10;AFUTdWNh65FaurZb6QxUVXYR1CgvnYGqdDpJWwOqZlU2BlTPbSYS3sRlQHX9IU5Q8s9J1VHCalAg&#10;TuwLqCq9gKpAVWndWNh6pJau7VY6A1WVXQQ1yktnoCqdTtLWgKoZla0PBlRZiacTnkcwqlgNbNCJ&#10;fQFVLWuZT+sJVJXWjYWtR2rp2m6lM1BV2UVQo7x0BqrS6SRtDag6ubL11npskGv12hDDAdVlp5mh&#10;5ChkNbBBJ/YFVJVeQFWgqrRuLGw9UkvXdiudgarKLoIa5aUzUJVOJ2lrQNWJlW3BN6iG2LmzlmRl&#10;uCXdqGU1sEEn9gVU9S5q27eeQFVp3VjYeqSWru1WOgNVlV0ENcpLZ6AqnU7S1oCqcyrbqgHV0DgX&#10;mpq1WlmV3Bg3JCTLPbeBqtoLqApUldaNha1HaunabqUzUFXZRVCjvHQGqtLpJG0NqHp/ZVv5DapR&#10;xvyclKfvu/V6pxXt+xlVS6tBIJ6MFqxG+cYbqApUBapiSu629Uhdoq8AqkoLB1QFqp4LHKAqnU7O&#10;1oCqt1a23ttY+g2qUSHTLW+Tje7KvK2OqwnJKpPkQFWqhnbrCVSV1o2FrUdqcUdopDNQVdlFUKO8&#10;dAaq0ukkbQ2oeltlWzmg+o3OvXjHwYDqVo/8zzOPiwnJKhWRQFXtBVQFqkrrxsLWI7V0bbfSGaiq&#10;7CKoUV46A1XpdJK2BlS9o7L13jKJaojpXBH8nX1qBlQPkoHSVgMbdGJfQFXKRwOqAlWBqji/O2w9&#10;UktaQxedgarKLoIa5aUzUJVOJ2lrQNWrlU1iQPVjnRlQ7buGdOEB1fYyUW1AVbo7oKr4AqoCVaV1&#10;Y2HrkVq6tlvpDFRVdhHUKC+dgap0OklbA6peqGzJA6pqOtccUD33+AyoHmcCWA1s0Jl9AVWpIw2o&#10;ClQFqmIBL9h6pJb3iBY6A1WVXQQ1yktnoCqdTtLWgKpnK1syTo3jLzMZUL3wCfttS0HtAdV2kqg2&#10;oCrdHVBVfAFVgarSurGw9UgtXdutdAaqKrsIapSXzkBVOp2krQFVz2jWR9TNtbB6mvP7iBM/yIDq&#10;lzQAq4ENOr8voCoFpQFVgapA1ep3gaGLAKq66QxUVXYR1CgvnYGqdDpJWwOqvtqxhCpW7H+8fucB&#10;1XNRE8nWLsiOO3vyce3XAVWrd3dAVe0FVAWqSuvGqq4zUFW8tlvpDFRVdhHUKC+dgap0OklbA6q+&#10;Itbjqb7FsDrBUBYzjv8TA6rfcQCsBjbo6r6AqlSWBlQFqgJVq98Fhi4CqOqmM1BV2UVQo7x0BqrS&#10;6SRtDah6sFFp0gOq++t84RP2faN8q976feQLxx2/F6havbsDqmovoCpQVVo3VnWdgaritd1KZ6Cq&#10;sougRnnpDFSl00naGlD1gEaPH9jmO9Kz7xE1cdfLAH0HCABWAxt0z76AqtrXqF8cTFcAqJqoG6u6&#10;zkBV8dpupTNQVdlFUKO8dAaq0ukkbQ2o+nV/0lov+IeZ8jL0wifsu1a+xb6nPF/JT+zguO8NgKrV&#10;ixRQdbvqv3scTFcAqJqoG6u6zkBV8dpupTNQVdlFUKO8dAaq0ukkbQ2o+rk0ugOqfZ/z6pdcxJbX&#10;wXLaG+L265/eH6uBDbo37K16SKCqfBxMVwComqgbq7rOQFXx2m6lM1BV2UVQo7x0BqrS6SRtDaj6&#10;YVvCgOrcDD39CftZA6px9kc0B1QP2a++cBvj7ncCqlavVkDVXaq/TRxMVwComqgbq7rOQFXx2m6l&#10;M1BV2UVQo7x0BqrS6SRtDaj6lyLjiXWZs1XvSdW++NB/t1za9mtMOAygavXuDqi64ZWwdxxMVwCo&#10;mqgbq7rOQFX/zkRHZ6CqsougRnnpDFSl00naGlD1926ktUyiGtXy9OXp3/j1/9N3PYKrb3Hqwb+y&#10;X315kmE1sEET9gVUlV5AVaCqtG6s6joDVcVru5XOQFVlF0GN8tIZqEqnk7Q1oOq/QjCgOn2r3S5q&#10;2vwB1e9+/4dOa6H9+vKtx7R3BapW7+6AqiUL5UatJ1BVWjdWdZ2Bqv4tio7OQFVlF0GN8tIZqEqn&#10;k7Q1oCoDqmnvIANVd+oF7ppU7Qp5htXABk3bF1DVr5Bpx8F0BYCqibqxqusMVBWv7VY6A1WVXQQ1&#10;yktnoCqdTtLWytcoBlTzttp9Fbgr2vtREb42WPn267t3HJPfHqhavbsDqlpcEjvFwXQFgKqJurGq&#10;6wxU9e9VdHQGqiq7CGqUl85AVTqdpK0VrlE99yP/IfYusUJxk0LU1UX7Zb8kruAx/2iBqtW7O6Cq&#10;9gKqAlWldWNV1xmouqmz31JnoKqyi6BGeekMVKXTSdpa1Rr1sBtQDS2d4/yjMaD6+T8d9FVp9uvA&#10;G42UfQBVq3d3QFXtBVQFqkrrxqquM1BVvLZb6QxUVXYR1CgvnYGqdDpJW6tXo24ZUJWtbJF2EF03&#10;2IQeedWbqsTnyDpjoGr17g6oqr2AqkBVad1Y1XUGqu7kjHfXGaiq7CKoUV46A1XpdJK2VqxGPW7a&#10;x8HKFvMPIrR0jvPPyIDqPrIcs3cjcUNA1erdHVBVewFVgarSurGq6wxUFa/tVjoDVZVdBDXKS2eg&#10;Kp1O0tbK1Kh7B1S3m1SVmNbs+vmg5xj7C16qD51IzN0KULV8dwdU1V5AVaCqtG6s6joDVbe0yJvq&#10;DFRVdhHUKC+dgap0Oklbq1GjRty8g68rW/6A6mqd4/zDMqD69WuH0iMffeb0TQNVy3d3QFXtBVQF&#10;qkrrxqquM1BVvLZb6QxUVXYR1CgvnYGqdDpJW3OvUb31x4RvUN1lUlVrWnOvDNU44iNQVQq8LiCq&#10;DahKdwdUFV9AVaCqtG6s6joDVbf2ypvpDFRVdhHUKC+dgap0Oklbs65Rtw+ofl3ZQkD2UA657mDD&#10;cgZUf/2QADB9xcwt2i5QtXx3B1TVXkBVoKq0bqzqOgNVxWu7lc5AVWUXQY3y0hmoSqeTtDXbGnXn&#10;N6iKVLY4/BrRac2ZZc1sQPW3OD7zT4vWug0BVct3d0BV7QVUBapK68aqrjNQ1cM076EzUFXZRVCj&#10;vHQGqtLpJG3NsUaN1vrk9/u9skW5XIvzGdp3TbfkAdVfP70QVMaraYfVoJHeJVyxGqaNN1AVqApU&#10;LY4e/FwEUNVNZ6CqsougRnnpDFSl00namluN6o8fGVXrTGXr+4RcVwnlSBNH9arSG0f9uJHHatBI&#10;L94XUFV6AVWBqtK6sarrDFQ1c8/SOgNVlV0ENcpLZ6AqnU7S1oxqVMKA6u+VrZ5vjxJvedcGbsqs&#10;d1A1gbG+bt0UvvYVqFq9uwOqai+gKlBVWjdWdZ2BquK13UpnoKqyi6BGeekMVKXTSdqaSY3qj5nf&#10;oHpJNwZULzxyuD/y9xtUn1TV2B9QtXx3B1QVr2R+cTBdAaBqom6s6joDVV1ttKLOQFVlF0GN8tIZ&#10;qEqnk7S1/WvUaK0/08UuxHBC7b2jUpr/hKqqaFVmW0DV8t0dUFV7AVWBqtK6sarrDFSlHQKqSgsH&#10;VAWqngscoCqdTs7W9q5RfTwXid1nCcuAaoYafZtfm4NTT9k1JdALVC3f3QFVtRdQFagqrRurus5A&#10;1U1biC11BqoquwhqlJfOQFU6naStbVujRmsj+SP/pi5COdIjd0MvvYWyxZm/N7HRWaBq+e4OqKq9&#10;gKpAVWndWNV1BqrSDgFVpYUDqgJVzwUOUJVOJ2drW9aodQOq3+rGgOqtjxySj/zT3PyyOHrX3EH7&#10;ddal6X0ZAVC1fHcHVNVeQFWgqrRurOo6A1U37SW21BmoquwiqFFeOgNV6XSStrZbjeprB1QdXYRy&#10;gIfy7Ra6W5q5N8mvdwWqlu/ugKraC6gKVJXWjVVdZ6Aq7RBQVVo4oCpQ9VzgAFXpdHK2tlWNejxl&#10;xO73yMiA6kZp897TKDvwmGTOhuoDA1Wrd3dAVe0FVAWqSuvGqq4zUHXTpmJLnYGqyi6CGuWlM1CV&#10;Tidpa5vUqH7HR/7vLEcwHHp5ncyPHPs1hCUgIat3d0BVCrF26wlUldaNVV1noComG6gqLRxQFah6&#10;LnCAqnQ6OVvboUYJDai+0617RFEUTJzTA6pdGC1+bb+uebKhfccAVat3d0BV7QVUBapK68aqrjNQ&#10;Vby2W+kMVFV2EdQoL52BqnQ6SVvTrlFyA6qbuoiCxKnkgOo0+zXk7xigavXuDqhKRdZuPYGq0rqx&#10;qusMVMVtA1WlhQOqAlXPBQ5QlU4nZ2vCNWrYOWMGVDd65h0HVD/c/GUrNna4Y4Cq1bs7oKr2AqoC&#10;VaV1Y1XXGagqXtutdAaqKrsIapSXzkBVOp2krUnWqN76Q3NAVb0+havVKejurlir++zX2OSOAapW&#10;7+6AqpRm7dYTqCqtG6u6zkBVbDdQVVo4oCpQ9VzgAFXpdHK2plejRrh5tdB6q4oNx+ln3mtA9Xf7&#10;dYcDG/vcMUDV6t0dUFV7AVWBqtK6sarrDFQVr+1WOgNVlV0ENcpLZ6AqnU7S1pRq1EYDqiF67qHg&#10;cBaIc9MjB83Yb735VncMULV6dwdU1V5AVaCqtG6s6joDVcVru5XOQFVlF0GN8tIZqEqnk7Q1mRrV&#10;N7FooQ0W6DNueWa1AdV0OzV2u2OAqtW7O6Cq9gKqAlWldWNV1xmoKl7brXQGqiq7CGqUl85AVTqd&#10;pK1J1Kj++LFZqYn1cRIfHWX4p/mE6GVA9V1XvuEdA1St3t0BVbUXUBWoKq0bq7rOQFXx2m6lM1BV&#10;2UVQo7x0BqrS6SRtbXWNGq312C/395lUZUD1lWyoPqD6pQRAVVYDqmI1xNshoGr5dAOq1r4LDF0E&#10;UNVNZ6CqsougRnnpDFSl00na2soatd+A6rdar57WDOmw61qZzoDq3/34tncMULV6dwdU1V5AVaCq&#10;tG6s6joDVcVru5XOQFVlF0GN8tIZqEqnk7S1RTVq0wHV1WFw/FsHJMXtornJgGrr7Rui2oCqLOkw&#10;AKpqL6AqUFVaN1Z1nYGq4rXdSmegqrKLoEZ56QxUpdNJ2tqCGtXHc/vCsv7bAPri8IyUYIsJscqA&#10;6oed+OZ3DFC1encHVNVeQFWgqrRurOo6A1XFa7uVzkBVZRdBjfLSGahKp5O0tdwaNVq7TlQVpAzR&#10;k9ULz34y2OLw89gY+0UDqu0QUW1AVZZ0GABVtRdQFagqrRurus5AVfHabqUzUFXZRVCjvHQGqtLp&#10;JG0tr0b1LXDqS1rv+/fu18T/ubI2Z0BV7SP/69ZIOXusBjZo8r6AqtILqApUldaNVV1noOqmbcmW&#10;OgNVlV0ENcpLZ6AqnU7S1lJEG9G2+Mi/2ETozo61nwy28JHgJqvUp57OMIlHoGr57g6ouuGVsHcc&#10;TFcAqJqoG6u6zkBV8dpupTNQVdlFUKO8dAaq0ukkbW2+aA8M7v6mJRY9xfU/FLbxgGo/L9oxfcaK&#10;IMBqYIPm7Auoyh3WgKpAVaBq9bvA0EUAVd10BqoquwhqlJfOQFU6naSt9akH4vA3qXBPt4VTP/zM&#10;3b85OuqQ+n0x9MevGlaBCVQtX5+AqjvfDVvGwXQFgKqJurGq6wxUFa/tVjoDVZVdBDXKS2egKp1O&#10;0tamifb2JKm39yqx+nFOfxvA9gOqr4sWLwg13FIFqFq+YgJVt6prDnGQff8dW0BVoCru2c1F0Ki4&#10;6QxUVXYR1CgvnYGqdDpJW+szzoEB1WL+tJ98Wbz6Ap3TipMW5+Wf6rcH0zCMUKBq+UIFVLW4JHaK&#10;g+kKAFUTdWNV1xmoKl7brXQGqiq7CGqUl85AVTqdpK3dLdpnA6pRNZcpdNebI80B1ZstTr8zQ+PT&#10;Hx+eOQNULV86garaC6gKVJXWjVVdZ6CqeG230hmoquwiqFFeOgNV6XSSttZvlL/3uLo5BlR38if9&#10;5Ovj8O+RY/Fx0uKc90P9TM5/8t/HvaGK1aCR1sxNrEbdxhuoClQFqhZHD34uAqjqpjNQVdlFUKO8&#10;dAaq0ukkbe0m0R7RPiSqIaZbbBVsbitLtJxvUA1hF/HRzTtkkgergQ3aNh+xGurtEFC1fLoBVWvf&#10;BYYuAqjqpjNQVdlFUKO8dAaq0ukkba1fV/3QN6iGWaHodx/WRn+T6uxWo0955ASr8eFbHHnfb17T&#10;T6odL5/myA0RrAaNdPq+gKrWV+b+rSdQVVo3VnWdgaritd1KZ6CqsougRnnpDFSl00na2jXRPhtQ&#10;VdPt/gFVGI5ehuYMqGZbnH7mxX9ubYhlEVYDG7RtPmI11NshoGr5dAOq1r4LDF0EUNVNZ6Cqsoug&#10;RnnpDFSl00na2nnRPh1QjeP/sW9bCfpNZ1RhQPXdb9h8QPWGDfSTL44zxzpWxApWg0Y6fV9AVekF&#10;VAWqSuvGqq4zUFW8tlvpDFRVdhHUKC+dgap0OklbOyXaox0dUF2r27RvUA1ZF1HQeiUPqH5rcW62&#10;Pqe+IuDfLYwqsQVULV9igKraC6gKVJXWjVVdZ6CqeG230hmoquwiqFFeOgNV6XSStvayaP3x48zb&#10;h0NZ+O3PbvVrR9MXB0GIpdWOxuLlnZxTsp9J7GjtZqLagKos6TAAqmovoCpQVVo3VnWdgaritd1K&#10;Z6CqsougRnnpDFSl00na2iuinRhQXaJbTI8ouUnVEIvPhG1MGlA9blzevXKW4+ln/ina2PJQsRrY&#10;oPmZi9VwbryBqkBVoGpx9ODnIoCqbjoDVZVdBDXKS2egKp1O0taOinZyQPX3l+0/oPrbf+miIRrb&#10;Vont/MTRLV38LtozPz4WxBZWg0a6SokAqiq3Q0DV8ukGVC2OHvxcBFDVTWegqrKLoEZ56QxUpdNJ&#10;2toB0UacH1DdMsz6gbfqEpESk96162bH8gHVdz8y3ej0V09nyCcYVgMbJJHCWA3DxhuoClQFqhZH&#10;D34uAqjqpjNQVdlFUKO8dAaq0ukkbe0b0fojcK0fPX2Xi8wvzoUB1QV7uwtMv/Z7RnZsYTVopMvV&#10;CqCqcjsEVC2fbkDV2neBoYsAqrrpDFRVdhHUKC+dgap0Oklb+1y0EW08NziUOQOq332Mvq8MkJik&#10;RvdLiq1typ+H8v3pjE0yDauBDdo6l4Gqyu0QULV8ugFVi6MHPxcBVHXTGaiq7CKoUV46A1XpdJK2&#10;9rFoDKh+J3VXCcgvDsiGdfaxz9ZvB9NHf+FIjS2sBo20dtHAahRtvIGqQFV8au27wNBFAFXddAaq&#10;KrsIapSXzkBVOp2krf0lGgOqh968i8ZFJB4WA6oyZW2oxhZWg0baL6mBqsrtEFC1fLoBVYujBz8X&#10;AVR10xmoquwiqFFeOgNV6XSStvanaAyoHpW6Z8fhYdzLgOpOrvKOwxppUU87xAKqYjW02yGgavl0&#10;w7BiCcxcBFDVTWegqrKLoEZ56QxUpdNJ2lr/7//btxhQnRMt8bLUfX9TyYCqw0oEz0BVVgOqYjXE&#10;2yGgavl0A6piCcxcBFDVTWegqrKLoEZ56QxUpdNJ2lpvrbW35x4PGzobKV/b57VnDKgeb5+x9Z5W&#10;Axt0uYxgNYo23kBVoCpQFUtg5iKAqu7R6Q4AACAASURBVG46A1WVXQQ1yktnoCqdTs7WemdA9ZTU&#10;3UOBEv45PFusdPYMVGU1oCpWQ7wdAqqWTzegKpbAzEUAVd10BqoquwhqlJfOQFU6nYStPeJj0RhQ&#10;XR5sDKjCB75unMlDZ6uBDbpcT7AaRYsmUBWoClTFEpi5CKCqm85AVWUXQY3y0hmoSqczdWu/vkG1&#10;Jwm+WLd+9176bl6CAVWfMjh2fwCsBjZo53wHqiq3Q0DV8ukGVMUSmLkIoKqbzkBVZRdBjfLSGahK&#10;pzNva49oPT4QLWZuK6yknhVsBXuBnQZUJQ5rVHvgilaDuD+xL6CqdqX3i4PpCgBVE3VjVdcZqCpe&#10;2610BqoquwhqlJfOQFU6nRlb+zWgekW0vqluJY222IBqgi2Y9Rb9pES3bmeQQCWsBjZIsrZgNXZo&#10;h4Cq5dMNqIolMHMRQFU3nYGqyi6CGuWlM1CVTuf2rY3fB1TnixZndYut4gFrevJw9h9QTT+1QZhW&#10;sRpUqxP7Aqpql3y/OJiuAFA1UTdWdZ2Bqva9lpDOQFVlF0GN8tIZqEqnc+vW+uN5OUP7proxoLpe&#10;rNNu4PgPpg2oHtTq7u0IQGigKqsBVbEa4u0QULV8ugFVsQRmLgKo6qYzUFXZRVCjvHQGqtLp3LW1&#10;x4cDqtNEi7O6MaBaYb06oKpjI2Ll8Q3itZbVoGyd2BdQVbv2+8XBdAWAqom6sarrDFS1b7qEdAaq&#10;KrsIapSXzkBVOp07tvb5gOpx0fqmulW01dG1Hvv6gOoyG9FPRtiE/cp8UQJQldWAqlgN8XYIqFo+&#10;3YCqWAIzFwFUddMZqKrsIqhRXjoDVel0Lm7tmwHVu0U7PYjKgOryX54Q0qe/QfVrG5HxZ68Wl4JR&#10;JXCxGtSvi/sCqkovoCpQVVo3VnWdgar23ZeQzkBVZRdBjfLSGahKp3Nha308D2++J4kZXrEWxXNt&#10;zt3/9w9m24h+Uuo52xzEVlGrgQ1KLDtYDa92CKhaPt2AqlgCMxcBVHXTGaiq7CKoUV46A1XpdM5t&#10;bUQbkSdanH3lvgOqcXb/s/4GVL/nRERjOnS9xeRdDL3DoB1iAVWxGuLtEFC1fLoBVbEEZi4CqOqm&#10;M1BV2UVQo7x0BqrS6ZxYj+frey5fo9xK7sK3/vO9j3/k/wuvECtu6jgs9bTdDWKrtNWg9l2uP1iN&#10;oo03UBWoClTFEpi5CKCqm85AVWUXQY3y0hmoSqfz0pOP6D1O7a2fEfD0nOacAdXIP/flYfBZaY2d&#10;C8XXNiKqdEpD9TBoh1hA1QZU1W6HgKrl0w2oiiUwcxFAVTedgarKLoIa5aUzUJVO5wUPHR/vLWRE&#10;a1UnVcM11z6/6W8ZUE2yEV0wRIeuQwWqshpQtQFVtdshoGr5dAOqYgnMXARQ1U1noKqyi6BGeekM&#10;VKXTOfbAf/xNqpOTqn2fZ189oLpcim8ramxYH762EVGoQRrSDhWoympA1QZU1W6HgKrl0w2oiiUw&#10;cxFAVTedgarKLoIa5aUzUJVO59v19vx4b/jJ5WEQ9rk2eUA1s1DI5MtQd6hAVVYDqjagqnY7BFQt&#10;n26YYCyBmYsAqrrpDFRVdhHUKC+dgap0Ol8+5x8DqrP3VnBAVU2TODtNTHOxyRobOFSgKqsBVRtQ&#10;VbsdAqqWTzd8D5bAzEUAVd10BqoquwhqlJfOQFU6nc/W2xMrt/6IQzUHZ+/h9ICqmvFTKphjD4cK&#10;VGU1oGoDqmq3Q0DV8ukGVMUSmLkIoKqbzkBVZRdBjfLSGahKp/PR4308oGq7um6A5+wmztYBtWoQ&#10;NDmft8DbOFSgKqsBVRtQVbsdAqqWTzf8BpbAzEUAVd10BqoquwhqlJfOQFU6nXfrEZ6hvmmUhqpW&#10;s74CggHVKWvs5FCBqqwGVG1AVe12CKhaPt2AqlgCMxcBVHXTGaiq7CKoUV46A1XpdH57qv5gQLVS&#10;SNuUTQZUvwyhsZlDBaqyGlC1AVW12yGgavl0w3hgCcxcBFDVTWegqrKLoEZ56QxUpdP5uR6R+pYM&#10;qB7/qYJa7TSgqh7YYz+HClRlNaBqA6pqt0NA1fLpBlTFEpi5CKCqm85AVWUXQY3y0hmoSqdTbkB1&#10;L7M2IdjUquXpK3z93a9+74wtdw9UZTWgagOqardDQNXy6QZUxRKYuQigqpvOQFVlF0GN8tIZqFq7&#10;0+nlBlT7PjHZ3VzE90/MgOqd+xlyyeBwxwBVq4cBUFX8GvGLg+kKAFUTdWNV1xmoukv/5qAzUFXZ&#10;RVCjvHQGqhbudPpwG1A9Toj38Wj3BRsDqpWs3dj4MYCqrAZUbUBV7XYIqFo+3YCqWAIzFwFUddMZ&#10;qKrsIqhRXjoDVUt2Ov0RrXsOqIbIXRx3RVcBhsOA6l3v8u8rx6lQw9bXsxpk14l9AVW17xO/OJiu&#10;AFA1UTdWdZ2BquK13UpnoKqyi6BGeekMVK3X6dwwoBq6xx5u1uxysDGguq+jizNRO3Sfx+GOAapW&#10;DwOgqvmVuX3rCVSV1o1VXWeg6i4W3EFnoKqyi6BGeekMVK3U6fRx04Cq8GfsY+0VHLcHlS/DmTWg&#10;2qeLFmJB9dsLxh0xh60vYzWwQSf2BVTVvlj84mC6AkDVRN1Y1XUGqorXdiudgarKLoIa5aUzULVO&#10;p/O4b0A1dE87dovZKi4idUD13rK2Gs0fFmCYxBZQldWAqg2oqt0OAVXLpxtQFUtg5iKAqm46A1WV&#10;XQQ1yktnoGqBTqeP6Pd+g6rwZ+xjyc0b82Lp1LMk1EO5e7efFC3WB+3J6Przv48JwYetd7ca2CDp&#10;0gdUVW6HgKrl0w2oiiUwcxFAVTedgarKLoIa5aUzUNW+07k+oCoWA3bfmrqnizh477572fGP/F+6&#10;128paz07sOJ8TA+v2KIdYgFVG1BVux0CqpZPN6AqlsDMRQBV3XQGqiq7CGqUl85AVd9O554B1Z0+&#10;Y99b8lcUhFiwZZZBlXu3nxQt1KL39Fb7OLt7oGp5q4ENki59QFXldgioWj7dgKpYAjMXAVR10xmo&#10;quwiqFFeOgNVXTudEWZ1IPYPz5fjJ8Qq2+937df37poB1VuaI5kB1WMvGBd2CVQtbzWwQdfKIFaj&#10;buMNVAWqAlWxBGYuAqjqpjNQVdlFUKO8dAaq2nU6vbU+nnPfPaTioTub3COVbUn1W3zv9pP/Gjen&#10;W14piA+ecVzbPVC1vNXABkmXPqCqcjsEVC2fbkBVLIGZiwCquukMVFV2EdQoL52BqmadzttTdW9d&#10;PBXmb6ifeQuFyvbhFXvkP2YPqF5pjrpu2H2ymXF5u0DV8lYDG3RTPSxnNWi8gapAVaAqlsDMRQBV&#10;3XQGqiq7CGqUl85AVZdOJ2NA9feXxXLRasCNLyrb2qK35t7tJ18WN6fbukr1z6ONO34dULW81cAG&#10;SZc+oKpyOwRULZ9uQFUsgZmLAKq66QxUVXYR1CgvnYGqHp3O46l6JP2caNUHVBUq2/FvTT09oLo+&#10;Q/sf4m9i3cdN0QlULW81sEF3F0Zzq7HBAqoCVaV1Y1XXGagqXtutdAaqKrsIapSXzkDVzTud3lp/&#10;xA669Z3EV65sIrXu+r37wm/oJ4MkpFLgHjQ/7vu9QNXyVgMbtKL07Wg19llAVaCqtG6s6joDVWn/&#10;gKrSwgFVgarnAgeounOn8wjV8+jnRKs4oKpW2Q5eqH+/bP2AqqP1etfG3hqmQNXyVgMbNK1CWlmN&#10;nRZQFagqrRurus5AVZw9UFVaOKAqUPVc4ABVt+x0emv98dwqnWERp47gv8qmVuJO37sTB1QPXgdd&#10;7pSPbXXc/QZA1fJWAxuUWPp2tBobLqAqUFVaN1Z1nYGqtJFAVWnhgKpA1XOBA1TdsNPZaUD1FtF2&#10;pWA7VbbT96jQgKqj9fqvgZ0Qr0DV8lYDG5RYKvezGlsuoCpQVVo3VnWdgao4e6CqtHBAVaDqucAB&#10;qm7W6fTx3DOLO7b0zDPbVLaEAdVvfsPGaH7MeSeganmrgQ2aWsp2thrbLqAqUFVaN1Z1nYGq4rXd&#10;SmegqrKLoEZ56QxU3afT6Y9ofbsB1SuiFR5Q1QcEagOqYWq9vieqDaiK1aCR3qBm7mI1Nl9AVaCq&#10;tG6s6joDVas1Wit1BqoquwhqlJfOQNVNOp1tB1Q/FY0B1RqPHKuDbW80P2a+JVC1vNWgXErXNKCq&#10;cjsEVC2fbkBVLIGZiwCquukMVFV2EdQoL52BqvKdjvCA6iTRGFAVblRmDaj2W8/O5DoYkyMYqFre&#10;amCDEounuNVwWUBVoKq0bqzqOgNVq3VcK3UGqiq7CGqUl85AVe1OR3hAtZ97PQOqNR557TN3AzQ/&#10;5r83ULW81aBuShc3oKpyOwRULZ9uQFUsgZmLAKq66QxUVXYR1CgvnYGqqunWu8eA6nHRenYMMKD6&#10;whNvMaDqs0aKHEDV8lYDG5RYRUUzFKgqHwfTFQCqJurGqq4zULVa67VSZ6CqsougRnnpDFTVTLfH&#10;U1XifvZk6tUoBlQrlNwJaH5kbQKoWt5qYIOkqxxQVbkdAqqWTzegKpbAzEUAVd10BqoquwhqlJfO&#10;QFWxdOsj+gjHPO1zxYzDz86A6r7WaN5zyCg0EncPVC1vNbBB0uUUqKrcDgFVy6cbUBVLYOYigKpu&#10;OgNVlV0ENcpLZ6CqVLptMqB66hP2ZWqUjf07/pF/gwHVkDjlkRtzQNXyVgMbdGJfQFXti8svDqYr&#10;AFRN1I1VXWegqnhtt9IZqKrsIqhRXjoDVUXSrbctBlTj/Pv0KRrGYRFwv/s6ooSzEygdI333QNXy&#10;VgMbdGJfQFXLa8an9QSqSuvGqq4zUFW8tlvpDFRVdhHUKC+dgaoC6dZ3+wbVU5+w37RG9V3zIuFv&#10;Ujl9g2os3s5YEfRA1fJWAxuUWFpFMxSoKh8H0xUAqibqxqquM1BVvLZb6QxUVXYR1CgvnYGqa9Ot&#10;f05UQ/dELkyq9uk7wOXaGKEQi+lp38Y7lmQkUBWrgQ06sy+gquV949N6AlWldWNV1xmoKl7brXQG&#10;qiq7CGqUl85A1XXp9g1OXanzN9+geuoT9itqVMLfpGJA1aOuxrLtjLkPtqNDBaqyGlC1AVW12yGg&#10;avl0A6piCcxcBFDVTWegqrKLoEZ56QxUXZJu/cBH/kP3IEL5jd3c177P03cKrym89XsFxtKMBKqW&#10;txrYIOmaDFRVboeAquXTDaiKJTBzEUBVN52BqsoughrlpTNQNT3d+iMObX6Bzv3g+4dyRITXgOrB&#10;6y1hQBXTfvdbjdW7B6qWtxrk5LSavI2zB6rKx8F0BYCqibqxqusMVBWv7VY6A1WVXQQ1yktnoGpm&#10;uvXWx/Pqs0Sh8KxrXP+71USutxe2ITagGmdfNhnND4EMAaqWtxrYoKnFcAtnD1SVj4PpCgBVE3Vj&#10;VdcZqCpe2610BqoquwhqlJfOQNWsdOuPaD1e2POiknv8E/ZGNkfZ4cSUy48B1fR0+/0dhsbugarl&#10;rQY26O6avN/NBFSVj4PpCgBVE3VjVdcZqOrXqunqDFRVdhHUKC+dgaoJ6fbSgOpnzxL1ZI560fXu&#10;MutjsYtIGFAVOay4fspHFRgyoQlULW81sEFTq+IWzh6oKh8H0xUAqibqxqquM1BVvLZb6QxUVXYR&#10;1CgvnYGqk9Otj+fHA6rrn6Xvcqq1L+h+552nNqAa/jt594uH0u6BquWtBjboxL6AqtzrDagKVAWq&#10;YgnsXARQ1U1noKqyi6BGeekMVJ2Zbkf/JtUXr6n4daL19vPBgOpSF1FnQPWGU35BgSH22EDV8laD&#10;m2BqedzC2QNV5eNgugJA1UTdWNV1BqqK13YrnYGqyi6CGuWlM1B1Trr1x9kB1dxnYUB1p90yoLpz&#10;CR96ggJVy1sNbNCJfQFVueAbUBWoClTFEti5CKCqm85AVWUXQY3y0hmoOiHdLg2olr2Sovx+Pkaf&#10;iUf20lUaxYPntXMZks8PVC1vNbBBk+vkBhc2UFU+DqYrAFRN1I1VXWegql8Hq6szUFXZRVCjvHQG&#10;qt6abjcMqHJtFrmOj95bXW5A9WexDcLu6CMO1YQGqpa3GlxT80r3LpcWUFU+DqYrAFRN1I1VXWeg&#10;qkcXt4fOQFVlF0GN8tIZqHpjug0GVEm9E4czzv/rwqYlSh7W66k0hIUAqpa3GtTirIKpm6FAVfk4&#10;mK4AUDVRN1Z1nYGqtLJAVWnhgKpA1XOBA1S9Id36iD4YUNXc0KYDqr9iS7TGhnLYdZFAHtqJBFQt&#10;bzW4r+bXcPVCBlSVj4PpCgBVE3VjVdcZqOrRzu2hM1BV2UVQo7x0BqpeT7fHU1Uo2n/hqD5IS1+F&#10;qsdfH7GZYi+8dVdIpSEfvkDV8laDonxiX0BV6QVUBapK68aqrjNQlZ4WqCotHFAVqHoucICq59ON&#10;AVUM0vRbavmk6melNQRPuetYr7FDRgFVy1sNLq7EYi6aoUBV+TiYrgBQNVE3VnWdgaritd1KZ6Cq&#10;sougRnnpDFQ9nW58g6rBzSs7oPrq69MGVBdKF1op8MV2hrA0O1QKoCqrAVUbUFW7HQKqlk83oCqW&#10;wMxFAFXddAaqKrsIapSXzkDVU6L1zz7yX0GMOPurwyt3ci6nVZOq31bU0NG/z7kQT/6SsU+uA1XL&#10;Ww1s0IqqrpWhQFX5OJiuAFA1UTdWdZ2BquK13UpnoKqyi6BGeekMVH1VML5BVTYGfhaB2DyG35/q&#10;OP+vU6/JUA62Pu9Nvn7lKgTu5VCBqqwGVG1AVe12CKhaPt2AqlgCMxcBVHXTGaiq7CKoUV46A1Vf&#10;SbL++FH3ZouzmwvT3Dl+J12ZNk2eVI2z35ygFa/91XiJOy7TIZGcBg4VqMpqQNUGVNVuh4Cq5dMN&#10;qIolMHMRQFU3nYGqyi6CGuWlM1D1oE7pA6pxKvejYB14l/vhZcw+hKrL/3rVejH7zS7i8gvGhocB&#10;VC1vNbBBJ/YFVNW+M/3iYLoCQNVE3VjVdQaqitd2K52BqsoughrlpTNQ9UBu9fE0DoEz+zjzEfsC&#10;NerGAdVbfsnxqzHO1oHQPMT+6jvEtfgcilm6r0MFqrIaULUBVbXbIaBq+XQDqmIJzFwEUNVNZ6Cq&#10;sougRnnpDFT9Wp7Hs/VIE+GVT9j3lWeS8jWXJ1PeyX1F/KGbwoDqYp37pGC78me39h0bBqqWtxrY&#10;oHNl2amHBKrKx8F0BYCqibqxqusMVBWv7VY6A1WVXQQ1yktnoOrnKbVkQFVF5jj7r58OqC6qUQk6&#10;zhhQveTzZw6o7hH0/fA79IvvPHYWDqha3mpggy4X/O2dPVBVPg7mm4ZTlx9QFaiKJTBzEUBVN52B&#10;qsoughrlpTNQ9UNV1g2ofvdWXeIoFk6qfpvpfh2i1IDqHlbq6qTqwSCSORigKlaDRjptX0BVq9ti&#10;gziYrgBQNVE3VnWdgaritd1KZ6CqsougRnnpDFT9W5KlA6qLZY6zL/v+G1Rza9S+A6rvfu0LY6cM&#10;qB4Ptn59CwbfxQBULW81sEGXS/T2zh6oKh8H0xUAqibqxqquM1BVvLZb6QxUVXYR1CgvnYGqv4vx&#10;2YDqis3G5wkeW+rckxLczX1Vdu39lh88/mfVjmstNjwMVMVq0Egb1mSgqnI7BFQtn25AVSyBmYsA&#10;qrrpDFRVdhHUKC+dgar/KfF4Sj1vKL9ZfPaDvcRt+MdjzRlQPX697UtdJ268vxqEL+1luEgJVC1v&#10;NbBB99XqXZ09UFU+DqYrAFRN1I1VXWegqnhtt9IZqKrsIqhRXjoDVcUGVL94Weytc3fI6/zL5q53&#10;3KlC9lt+w6SjkvyCW6AqVoNG2vAWAKoqt0NA1fLpBlTFEpi5CKCqm85AVWUXQY3y0rk8VFUbUP3t&#10;/btumL0woOp4G7b5A6rfvoAB1ReC7bbYG16aAlXLWw1s0ISivZmzB6rKx8F0BYCqibqxqusMVBWv&#10;7VY6A1WVXQQ1ykvnwlC1jxAcUP379S5uom+czgvvmItvXWtA9b98mfLUQxjzeDlUoCqrAVUbUFW7&#10;HQKqlk83oCqWwMxFAFXddAaqKrsIapSXzmWhquqA6n+5HBtEV5/2YtkrPWtA9bNXMqD6QrDdGXJD&#10;uvgBVbEaNNJp+wKqat/SfnEwXQGgaqJurOo6A1XFa7uVzkBVZRdBjfLSuR5U7SP6eOqfpJ1Z6/tl&#10;scLVcm4PRQdUZ12IQz0rgapYDRppw3sBqKrcDgFVy6cbUBVLYOYigKpuOgNVlV0ENcpL52pQ9Z4B&#10;1b5xCi/b6s4Zmj+g+u5H1C65uPAH13ZbY4OnAapiNWik0/YFVDU0KNJxMF0BoGqibqzqOgNV/ftk&#10;HZ2BqsoughrlpXMZqNr7LQOqRz9WHGUjyuA2lLpRXtpMZhkMiXiYfVRjj+IHVMVq0EgbXhBAVeV2&#10;CKhaPt2AqlgCMxcBVHXTGaiq7CKoUV46F4Gqj7j1Wfp+mbt+q71E5m54RZ3Mr/D3wGObxwKqYjVo&#10;pA3rOVBVuR0CqpZPN6AqlsDMRQBV3XQGqiq7CGqUl872ULW3/vhxd371bbQR2pB8p/PuB+/6yL9r&#10;9VvK8RLieuxU/ICqWA0a6bR9AVWlF1AVqCqtG6u6zkBV8dpupTNQVdlFUKO8dLaGqv2eb1CdkW7l&#10;/o7Q+98zL2F17gPLAdUT/3HDNTYrfkBVrAaNtGFhB6oqt0NA1fLpBlTFEpi5CKCqm85AVWUXQY3y&#10;0tkVqk4ZUP30vzOgur5G/XcNvHofMKC6T4zlvOfYr/gBVbEaNNJp+wKqSi+gKlBVWjdWdZ2BquK1&#10;3UpnoKqyi6BGeensCFWnDaheT7deOD57Up4uvw+8B1TPxMBOYT+2LH5AVawGjbRhhQeqKrdDQNXy&#10;6QZUxRKYuQigqpvOQFVlF0GN8tK5u7mIPp7zs8meRfQJbzRHtL+r/8H7gAHVu4It9onrb5vEXYsf&#10;UBWrQSOdti+gqrYJ9IuD6QoAVRN1Y1XXGagqXtutdAaqKrsIapSXzkZQtT9+fLy5mJJuIZieaWEZ&#10;wjET2NyU4hNGYR+tRRtigZyQYEDV8lYDGyR9xQBVldshoGr5dMNtYgnMXARQ1U1noKqyi6BGeens&#10;AVV764+4vLeulW6RfyJ9mxj4ouh/fR9MGlBNuITUSpzRgGprbWwS+PfuC6ha3mpggySrvajV2GMB&#10;VYGq0rqxqusMVBWv7VY6A1WVXQQ1ykvn/aFqfzx/7SkJ9PSMrAzhaAzhR2BSdXG89e0eeWyYlLfs&#10;C6ha3mpgg6SvGKCqcjsEVC2fbrhNLIGZiwCquukMVFV2EdQoL513h6rv/ibVmc+nd610O/4ICynY&#10;qhg4Uus/fA0DqqzPGkOHCxCoitWgkVa6hnZy9kBV+TjQtHRAVaAqlsDNRQBV3XQGqiq7CGqUl87b&#10;QtX+ePa/txI5B9IzkjGEgzCEd86k6pow69tE/W/vMXZLynv3BVQtbzWwQdJXDFBVuR0CqpZPN9wm&#10;lsDMRQBV3XQGqiq7CGqUl86bQtW35+W9da10O/4RewUKlhwDL5X4L1680YAqa/4a8oE/e19A1fJW&#10;AxskXf+BqsrtEFC1fLphBbEEZi4CqOqmM1BV2UVQo7x03g2qfjygmn0O1p1OnH2NSHH47z7YF30m&#10;VLOCA6rv+kGrCxCoitWgkU6/YkycPVBVPg6mKwBUTdSNVV1noKp4bbfSGaiq7CKoUV467wVVH6GR&#10;Kf22X3v8I/ZSFEwaevy1OQZUWX8e3XALfKAqVoNGet0Vs7ezB6q6GQKgqrRurOo6A1XFa7uVzkBV&#10;ZRdBjfLSeROo2kf0/pSR37HTibMvnrTP02WdAdWMoNp1QLVdIKoNqIqtB6oSBkBV7QVUBapK68aq&#10;rjNQVby2W+kMVFV2EdQoL523gKpvT7Hj6VfzLvJ17iXqwB9PzIAqVvyvNtAz8IGqWA0a6bR9AVW1&#10;b36/OJiuAFA1UTdWdZ2BquK13UpnoKqyi6BGeemsDVVvGlDtdz9ZVqcTqpEWegOq+Kt9LppVZzy2&#10;3fmkfQFVy1sNbJD0JQVUVW6HgKrl0w2oiiUwcxFAVTedgarKLoIa5aWzMlR9PFWPp++TPvUIAAOq&#10;2P6ProPhrCVQFatBI522L6CqtgXwi4PpCgBVE3VjVdcZqEpDC1SVFg6oClQ9FziSLmK0PgQHVAmw&#10;gu0JJattOKDa/6oo3hcgUJW85ZYyvK2AqsrtEFC1fLoBVbEEZi4CqOqmM1BV2UVQo7x01oOqXXdA&#10;daOsofH3a5Rw+8dvgT/if/iLClTFatBIG94RQFXldgioWj7dgKpYAjMXAVR10xmoquwiqFFeOktB&#10;1dH6+JGWC7ghn+60j30e2WRA9fjJxdKd3xsZQNXyth6oWj4MgKr73lubxsF0BYCqibqxqusMVBWv&#10;7VY6A1WVXQQ1yktnGah6y4Bq1DxE7J9zfyR6ykJ6fVD8//kvo0oOAVWxGjTShpcFUFW5HQKqlk83&#10;XDWWwMxFAFXddAaqKrsIapSXzgpQtd8woBqtlzc4+6QAA6rbltw4vK9YnQtj5uN7XBhA1fJWAxu0&#10;7v5SyVCgqnwcTFcAqJqoG6u6zkBV+y5XSGegqrKLoEZ56bwaqvbHj0zZomCO4Pq2vTxeOL7bnmOf&#10;b8/4qubPwu1A1fI1C6haPgyAqtoLqApUldaNVV1noKp4bbfSGaiq7CKoUV46L4SqvfVHXNaplzc4&#10;DKgK3wfXB1Q1niYOlwGF/Y5EHba+MICq5a0GNmjdRaaSoUBV+TiYrgBQNVE3VnWdgar27a6QzkBV&#10;ZRdBjfLSeRFU7Y8fMx5yJehhQPWbI5//Uf2fN0FEoVKQPqC6Pr6+K/WjUlZd3BdQtbzVwAadvWh8&#10;nD1QVT4OpisAVE3UjVVdZ6CqeG230hmoquwiqFFeOq+AqrcPqJY0OLv9EfnrUPXgb/j2Pki4MG4s&#10;R0tjOna7CsY6QXa8MICq5a0GNujEvoCqeKMGVAWqAlWxBHYuAqjqpjNQVdlFUKO8dM6Fqv3xnPps&#10;gd/JeeYTNXfepOq7zew7qRrXt59XkQAAIABJREFU/mPuxRHJQXegwg+X9ErbF1C1vNXgMku5/qSd&#10;PVBVPg6mKwBUTdSNVV1noKp4bbfSGaiq7CKoUV46Z0LVt+dlVbpWeC5Ih9Vx/sJH7P/c6mmo+uoP&#10;fra3vQZUl5bcEN3Xl/1d6QsQqIrVoJHOvQR97nugqnwcTFcAqJqoG6u6zkDVTRvgLXUGqiq7CGqU&#10;l84pULU/nj3xe00ZUFW0ubdPqi6Ep5ln93tlExhQ/X0vIgOqLYuoNqAqth6oShgAVbUXUBWoKq0b&#10;q7rOQFXx2m6lM1BV2UVQo7x0ToCq8wdUs2WLlLcIpavkhY/Yf7LVV6HqaQhr820AP5VMrGybKjUS&#10;0wOoWj4SgarlwwCousHF6RUH0xUAqibqxqquM1BVvLZb6QxUVXYR1CgvnWdC1T6i4zmmxsAqdRdO&#10;qir8HapbKk8c/v1KA6pqa+Q+GFC1vK0HqpYPA6Cq9gKqAlWldWNV1xmoSg8DVJUWDqgKVD0XONNc&#10;ROKAqmfwR5MbUL1Scw9C1evs9YVvfd3CNnSzuL6xmI90pwVULW/rgarlwwCoutUN6hAH0xUAqibq&#10;xqquM1BVvLZb6QxUVXYR1CgvnSdA1T6i92djXRQ2hNPwfc09EEUXaenxKp9zH8weUL2ztntSoLHi&#10;CYGq5W09ULV8GABVtRdQFagqrRurus5AVZoZoKq0cEBVoOq5wLnbRbzZ4dQFMd8X59qMj9h/DVX7&#10;aNVXT67t+w6otr/+MhVQ1cuhAlVZDajagKra7RBQtXy6AVWxBGYuAqjqpjNQVdlFUKO8dL4Pqt4y&#10;oBqtXscah/+7Tvb9U3NfOaxz2FStuOcNqF6v7bapNNY9KlC1vK0HqpYPA6Cq9gKqAlWldWNV1xmo&#10;SlcDVJUWDqgKVD0XODe5iIedt1g1oLpwA1M/Yv8hVGVA9fvS3beP61tL91jqtICq5W09ULV8GABV&#10;N79T94uD6QoAVRN1Y1XXGagqXtutdAaqKrsIapSXzteh6mh9/Lj8uBsdX78n3eLwC9SS7hwJ3Zqf&#10;LhhQPV3bnZnPWP3MQNXyth6oWj4MgKryFs0tDqYrAFRN1I1VXWegqnhtt9IZqKrsIqhRXjpfg6r9&#10;UfMbVHtG8qbFQE4BPQ5Vo4JP7RNeae4qh4BGQNXyth6oWj4MgKoul+s2cTBdAaBqom6s6joDVcVr&#10;u5XOQFVlF0GN8tL5NFStOKB6R7rFtrl2cdT0vx/faGR15YDqnbXdwJAODacFVC1v64Gq5cMAqLqP&#10;VzOJg+kKAFUTdWNV1xmoKl7brXQGqiq7CGqUl86noGrVAVWvwp5cN79lqQyonv+RviBfzh3XqUI9&#10;ZJ4fqFre1gNVy4cBUNXult3BQk1VAKiaqBurus5AVfHabqUzUFXZRVCjvHR+Far21sbz8sNtOqB6&#10;o/XaR4G7BksZUE2v7XOrSFaNGlM1MrkAgapYDRrptH0BVfczbXvHwXQFgKqJurGq6wxUFa/tVjoD&#10;VZVdBDXKS+dXoGp/+9HN7jYzFrHlETCg+nWEdqE4jLO5c7Y+D7GEBKqWt/VA1fJhAFR1vW5dvAtQ&#10;VVo3VnWdgaritd1KZ6CqsougRnnpfBCq9tYecfmZbM6onz3H1Qocr5UbDZYuryExsQacyJqk4jH/&#10;bcb9Cel6AQJVsRo00nrX6B7OHqgqHwfTFQCqJurGqq4zUFW8tlvpDFRVdhHUKC+dD0DVbQZUj3/P&#10;Y1zMJtpq435ELaj7+vCLszXqQll+CeoDVb0cKlCV1YCqDaiq3Q4BVcunGz4WS2DmIoCqbjoDVZVd&#10;BDXKS+dvoerYakA1Sbf+4jYYUC1ob/otIXw8fbJr88z3Gzla+1yAQFWsBo203n26h7MHqsrHwXQF&#10;gKqJurGq6wxUFa/tVjoDVZVdBDXKS+fPoWp/PHuPzbSKnCSirfZrQ0Qz9Deo2rWeMWZV4zEzdU0v&#10;QKAqVoNG2vAWA6oqt0NA1fLpBlTFEpi5CKCqm85AVWUXQY3y0vkzqPr2/Gxfhz9h37V0i/npxoCq&#10;QuIsrlH93sj9No9iodQT1jj1e4GqXg4VqMpqQNUGVNVuh4Cq5dMNqIolMHMRQFU3nYGqyi6CGuWl&#10;819Q9dsB1VCWKAnI0FYL1+ip3/UZ+WEuNqD6xcsuF+GRmMNeFyBQFatBI214nQFVldshoGr5dAOq&#10;YgnMXARQ1U1noKqyi6BGeen8Dqq+xbfb+e4zwV1Lt8hPt30GVC3zZc3T90mJHrKV+O4djAu/F6jq&#10;5VCBqqwGVG1AVe12CKhaPt2AqlgCMxcBVHXTGaiq7CKoUV46/wdVH9H7c4MQiLs21+9Jt33v+tMf&#10;+Y84WnOXlOYZ3/UZ/pXg5Xe6dWfj2u8Fqno5VKAqqwFVG1BVux0CqpZPN6AqlsDMRQBV3XQGqiq7&#10;CGqUl869t9b643l8F5/8x66lW+SnW6UBVZGaG0tz58Khx9lXChXguK3wjsuPCFT1cqhAVVYDqjag&#10;qnY7BFQtn25AVSyBmYsAqrrpDFRVdhHUKC+dH62P5wYhEHe9rN+TbgkqTKprVwZUD+5tbUW+8bs+&#10;o1AlWLWzccfvBap6OVSgKqsBVRtQVbsdAqqWTzegKpbAzEUAVd10BqoquwhqlI/O/fH8MHJizxBI&#10;3FzPSD3pj9iH7ilHcgDMDc+Y+kyRrcD7puymPQFVvRwqUJXVgKoNqKrdDgFVy6cbUBVLYOYigKpu&#10;OgNVlV0ENcpC5x7/Dqj201vL+Mh/iCVIZHY6twbBLQOqW9TcuFwTolAlWLjGfU8MVPVyqEBVVgOq&#10;NqCqdjsEVC2fbkBVLIGZiwCquukMVFV2EdSo7XXub88PIyc2D4Hcwj4n3rb5iH0s2M/6AO162Zy8&#10;odvCfty6OaCql0MFqrIaULUBVbXbIaBq+XSjH8ISmLkIoKqbzkBVZRdBjdpZ518DqhfSbaey1jcO&#10;+1vq2r0DqlvUXIsBVe817j4GoKqXQwWqshpQtQFVtdshoGr5dMM1YgnMXARQ1U1noKqyi6BG7arz&#10;nwOqv/5z1MwY/SZN+XP3/21DZ0BVr7oyoPpxIzZhl0BVL4cKVGU1oGoDqmq3Q0DV8ukGVMUSmLkI&#10;oKqbzkBVZRdBjdpQ5w8GVE9EDgOq+3RukwZUpWsuA6obrDHnPICqXg4VqMpqQNUGVNVuh4Cq5dMN&#10;+4glMHMRQFU3nYGqyi6CGrWZzv3x/PIdeq1E2ag3O/79qtZdJdf3usy6WYExbbtAVa8QB6qyGlC1&#10;AVW12yGgavl0A6piCcxcBFDVTWegqrKLoEZtpfMjLkcOA6r7dG6zB1QV419rQBWL/Wn/NVNCoKqX&#10;QwWqshpQtQFVtdshoGr5dMPxYQnMXARQ1U1noKqyi6BG7aFzf/vRP/otoVajGFDds669XqBgEbtk&#10;1v0nNSbvG6jq5VCBqqwGVG1AVe12CKhaPt2AqlgCMxcBVHXTGaiq7CKoUTvo/IjLkVOvc1SL7eN1&#10;bY8B1X7rEUwaUHX5m1RK+TLmawlU9XKoQFVWA6o2oKp2OwRULZ9uQFUsgZmLAKq66QxUVXYR1Chp&#10;nft49td+uG+eFn2fZryg/eqet6HnhdNnvNFIeQCgqpdDBaqyGlC1AVW12yGgavl0A6piCcxcBFDV&#10;TWegqrKLoEYJ6/z2fP2XdZOSFWd12/ey3uwbVPsdR9Cz94ah/uyZDzz8yBIVqOrlUIGqrAZUbUBV&#10;7XYIqFo+3YCqWAIzFwFUddMZqKrsIqhRijr38ew9pCPn5vjp28Rn9QFVgdswdq4DMfsZZ/2lr5F4&#10;WkBVL4cKVGU1oGoDqmq3Q0DV8ukGVMUSmLkIoKqbzkBVZRdBjdLT+cyA6rvI6bvGQJzdW8EBVbXb&#10;MPS2JBg7IZlo321s5D4wUNXLoQJVWQ2o2oCq2u0QULV8ugFVsQRmLgKo6qYzUFXZRVCjhHS+MKB6&#10;KnLWf8S+bxOfalUpYz99To3qU5NIPf1D9Rk/f+sx6fcKOC2ganlbD1QtHwZAVe0FVAWqSuvGqq4z&#10;UFW8tlvpDFRVdhHUKBmdH7HmiEJYHxyO/m3IgOpLW51S2foNz/zJP41ZuS3htICq5W09ULV8GABV&#10;97AaRnEwXQGgaqJurOo6A1XFa7uVzkBVZRdBjRLQeUQfz2WbWfAR+37POyZE76RipPY3qTLAV+0B&#10;1a8rm+r/sDE2iS27CxCoitWgkU7bF1BVegFVgarSurGq6wxUFa/tVjoDVZVdBDVqsc798Vx8MlE+&#10;2/A28XrlWZ+hWw2oTtGt3/nMf71mrMthoKqXQwWqshpQtQFVtdshoGr5dKPlwBKYuQigqpvOQFVl&#10;F0GNWqfz2gHV4zEwaUA1zu6ZAVWJOtBvfZmR6Yo9K9uf2x47xJbvBQhUxWrQSKftC6gqvYCqQFVp&#10;3VjVdQaqitd2K52Bqsoughq1Ruf1A6p7NLxOMRC6wsaJmcdVGdr3DqW4/l20fcoz//bisTqHgape&#10;DhWoympA1QZU1W6HgKrl0w2oiiUwcxFAVTedgarKLoIala5z1xhQ/fYFCwdUP3zxxrdwP1nX0krh&#10;/eCLAdW+WWX7d/9DPrYKXIBAVawGjXTavoCq+v7JKw6mKwBUTdSNVV1noKp4bbfSGaiq7CKoUak6&#10;97en3DkwqZpTdxTq2mfg7wx5T87QbhLd5ytbT4iNoZHDQFUvhwpUZTWgagOqardDQNXy6QZUxRKY&#10;uQigqpvOQFVlF0GNytJZbUB1egz0G94l9h9QPVHX8ivgbeCLAdV+SjeBkh4ziGoDqmbuC6ha3mpg&#10;nk/sC6i6kZGyiIPpCgBVE3VjVdcZqCpe2610BqoquwhqVMpxPn7oym/yEfsLudZHis4hccQflpcz&#10;XwHRk07HzUf0HAVe7qeU7higqpdDBaqyGlC1AVW12yGgavl0A6piCcxcBFDVTWegqrKLoEbNP8lH&#10;qxTRfY8A+2PLIyN5v61rQtT11cdkQLVfDY+lWTyEY6vkBQhUxWrQSKftC6iqbqLd4mC6AkDVRN1Y&#10;1XUGqorXdiudgarKLoIaNfMUHz9+Shw5qlf8iP0dKeY6qXoc/MmBr14i8DQUGLlRKPXwQNXyth6o&#10;Wj4MgKoWV+aGFm2eAkDVRN1Y1XUGqtLpAVWlhQOqbp5rvbW3qHRRbzig+mvvIyNnP6tran/AKo4/&#10;b8aA6vovB/7qPfr9cZJbwEe6ZFJOC6ha3tYDVcuHAVB1J3NpEQfTFQCqJurGqq4zUFW8tlvpDFRV&#10;dhHUqAmH9++A6juZo9oh7lLDzb9TtW8aQuEZ3V3HY4y8YxR1WkDV8rYeqFo+DICqO1+ZBhZtggJA&#10;1UTdWNV1BqqK13YrnYGqyi6CGnX3eou6F/Wmz3kJqh4O1Hd1bVKZ2/grIPq5BwqZrebV9jueeQgX&#10;BaCql0MFqrIaULUBVbXbIaBq+XQDqmIJzFwEUNVNZ6CqsougRt23Hs9UQVUp2H6l23NSVex04uQL&#10;Y5+dXziX7MMa2vIBVb0qMlCV1YCqDaiq3Q4BVcunG1AVS2DmIoCqbjoDVZVdBDXqpgN7e3I/buvZ&#10;R0aGTq1rGx9BP/dkuw2o3vFLbnrmIV8dgKpeDhWoympA1QZU1W6HgKrl0w2oiiUwcxFAVTedgarK&#10;LoIadXk9nq0zoLpzxU6bVM0obSYDquvjPRIOaMFhjR10BKp6lWagKqsBVRtQVbsdAqqWTzegKpbA&#10;zEUAVd10Bqoquwhq1LVzYkDVwbMPucT0P4J+7hG3HVCV8PljkxgFqno5VKAqqwFVG1BVux0CqpZP&#10;N6AqlsDMRQBV3XQGqiq7CGrU2TWCAdXp3utkLXhxq3207ZfbgOqywA/bkxriobBCI6BqeVsPVC0f&#10;BkBVzI126wlUldaNVV1noKpH47qHzkBVZRdBjTp1PLoDqt0qZnJqwXZQtcCA6rtnDZtUOl7Zbn3m&#10;sVWwAlW9HCpQldWAqg2oqt0OAVXLpxtQFUtg5iKAqm46A1WVXQQ16lXbEW08hcOt7xqKH+b/a7Xg&#10;7Fa/gao03SvrSWy7c52SO3aLCaCql0MFqrIaULUBVbXbIaBq+XQDqmIJzFwEUNVNZ6CqsougRr1y&#10;KhsMqPaXA0C64WVS9Yts3fUvhsU+W73/7NK/72CIRa2U0wKqlrf1QNXyYQBU3cg9eMTBdAWAqom6&#10;sarrDFQVr+1WOgNVlV0ENerggYgPqN7uInp2nHyY9iuhKr12AYMU5u849pQYqOrlUIGqrAZUbUBV&#10;7XYIqFo+3YCqWAIzFwFUddMZqKrsIqhRBw7j7cc+Fam/fO57T6reESfik6oMqDrds5FXioeoBEJO&#10;C6ha3tYDVcuHAVB1IxvhEQfTFQCqJurGqq4zUFW8tlvpDFRVdhHUqK/PIdojbhA50o7joovQGFBN&#10;rgV/QNV6Lfbpr4DwGVDt69561hqqWks5LaBqeVsPVC0fBkBV7QVUBapK68aqrjNQVby2W+kMVFV2&#10;EdSoz8/gxgHVSAuP/vI2tpxUvTU8NCdVM8HfzPhkQDU/3cYeWqx3WkDV8rYeqFo+DICq2guoClSV&#10;1o1VXWegqnhtt9IZqKrsIqhRH8p/04DqQZ1jaeREWzCgKlUL+ig6oHruxBlQXSL78c5o/xsTqOrl&#10;UIGqrAZUbUBV7XYIqFo+3YCqWAIzFwFUddMZqKrsIqhRf0n/eKrq3E++JsRi4HiGv3/lthX4/FdA&#10;bNSFMaC6vuSOLUVZ5rSAquVtPVC1fBgAVbUXUBWoKq0bq7rOQFXx2m6lM1BV2UVQo/5U/S2mSCqa&#10;bv2PvQkGw+xakFlrROQ9HZ8MqN61mWlKbvE1FlJOC6ha3tYDVcuHAVBVewFVgarSurGq6wxUFa/t&#10;VjoDVZVdBDXqX8UfPybKEVeU7ycjJ8Ri4ERi//MjOw+oHtR5Lfi7FAMMqErsYhipA1T1cqhAVVYD&#10;qjagqnY7BFQtn25AVSyBmYsAqrrpDFRVdhHUqJkDqjuk255/qGpD87xW59PxyYDqDmvscwxSTguo&#10;Wt7WA1XLhwFQVXsBVYGqtEPcBbgIP6mBqhmiAVWBqmk1qo9nhgpnPmLfT0ZOiBWx0/ncR9t0nf8K&#10;iC60YazoJs887GQCqno5VKAqqwFVG1BVux0CqpZPN6AqlsDMRQBV3XQGqiq7iNo16u2ZJKCZad+1&#10;6C0N91gRFbPic6MwM88I+f/lAaiaty+gqlc7RCPtZgyAqsrtEFC1fLoBVbEEZi4CqOqmM1BV2UVU&#10;rVGPZ+uaf6Soz4kcBlRXn3II3yxxMlxjryOwq5lj+6xYnA9A1fK2HqhaPgyAqtoLqApUldaNVV1n&#10;oKp4bbfSGaiq7CIq1qieNqC6ICrpEFULSggn3dEt9QUbM+NL961N/scHoGrevoCqXu0QjbSbQwCq&#10;KrdDQNXy6QZUxRKYuQigqpvOQFVlF1GsRiUPqK6vUQyoyiRRZKV5nP0RzQHV0NhQTMrQk2u4pcea&#10;sgVULW/rgarlwwCoupWpdYiD6QoAVRN1Y1XXGagqXtutdAaqKruIQjWqP2QHVPt9+6FDpOTevre+&#10;cj+RkkpbuYjhHvdAVS+HClRlNaBqA6pqt0NA1fLpBlTFEpi5CKCqm85AVWUXUaNGjWijyGXZ11Qq&#10;tQHVhCISYtmt/MST3jW2S8zLpx9tt4luoGrevoCqXu0QjbS2exHNUKCqfBxMVwComqgbq7rOQFXx&#10;2m6lM1BV2UX41yjhb1DtE/ZDh8ja9r6L09m3Eae+tNUNvyMDqJq3L6CqVztEI52zL6AqRqQBVYGq&#10;QFUsgZ2LAKq66QxUVXYR1jVqRBvPxhK0RxUHVDEnNz3glgOq12p7tLYlUW1A1cx9AVW92iEaaW0b&#10;I5qhQFX5OJiuAFA1UTdWdZ2BquK13UpnoKqyi7CtUTcMqKodbsHrPmyeuW+61YwDCLGwD8VIcP87&#10;bmuyBaha3tYDVcuHAVAV86RtN4Gq0rqxqusMVPVvjHV0BqoquwjHGtXvGFDlblVI0YNvFPVOK+o9&#10;aWx0Hfd7avu/jzyKRSpQ1cuhAlVZDajagKra7RBQtXy60fhhCcxcBFDVTWegqrKLcKtR/e2HW/Xw&#10;GdYcL5cAkVoQ8ol8d3yGjqqhf8pzQ2LsnfZA1bx9AVW92iEa6Zx9AVX3sSYecTBdAaBqom6s6joD&#10;Vf07ZB2dgarKLsKoRvVoj7AVpKKT/G5vt+18n8JeMT7NbuH+0iMPu/OTSkigavmyBVQtHwZA1e2v&#10;THMrDFSV1o1VXWegqn3vLaQzUFXZRZjUKAZUp1uchL9J9fdbxNJ0Y0AVd3f/ob8QG6OqvkBVr7oD&#10;VGU1oGoDqmq3Q0DV8ukGVMUSmLkIoKqbzkBVZRexf43qjQHVS85mu0nV+wdU5Qu7TXyW4NRnH+RP&#10;cUbhIweqeiUJUJXVgKoNqKrdDgFVy6cbUBVLYOYigKpuOgNVlV3E3jWqPzYZUA3hE5n0EfsrA6rZ&#10;taDfdAQMqBa8AfuM14/aQgNVvQoQUJXVgKoNqKrdDgFVy6cbUBVLYOYigKpuOgNVlV3EtjWqt/a2&#10;z4Cqjs7LPmJ/ebcTv0EVFiH7IH7Eo38jTu/D6nmBqnn7opB5tUM00otM0d7OHqgqHwfTFQCqJurG&#10;qq4zUJUGD6gqLRxQ9SsF+uOH6tY/mXkM4YO49yP29xKhzEnVeuCPAdUVJfqbHxxhRnmAqnn7Aqp6&#10;tUMU33UWaGNnD1SVj4PpCgBVE3VjVdcZqFqseV6qM1BV2UXsVqP2GlDV0Xn9R+xPvWnEzAFV1U5n&#10;1oH0fcLeGHR8Vtl6+/mpf6AqUBWoSjtEI63mRra5g4Gq8nEwXQGgaqJurOo6A1Xp9ICq0sIBVT9S&#10;YDw3G1Ddo6m84yP2+35kOU6nW9801xhQXVqZPx2LHv/mIFAVqOrlUIGqrAZUbUBV7XYIqFo+3YCq&#10;WAIzFwFUddMZqKrsIrapUf3tufHDxqL9HMmlzHxbkNt9cbqt/wqInv1rGVA9/oz9n/9z/JYjQFWg&#10;qlf+AFVZDajagKra7RBQtXy6AVWxBGYuAqjqpjNQVdlF7FCjHs/W9xxQ3aOpjKoDqufSrW+aa3Fz&#10;2PfdTlmjIPcPftX4Mx+BqkBVL4cKVGU1oGoDqmq3Q0DV8ukGVMUSmLkIoKqbzkBVZRehXqP2HlD9&#10;cA8iA6qmTcupDOoZmRXKCtzx+ycNqJq5r59Q9Te0Ov5KFqAqUNXLoQJVWQ2o2oCq2u0QULV8ugFV&#10;sQRmLgKo6qYzUFXZRQjXKN0B1dc1dANDHgOqL6Vbn/LWsVGK9+waFctzZ8Iz/jmpOj66/4CqQFUv&#10;hwpUZTWgagOqardDQNXy6QZUxRKYuQigqpvOQFVlF6GaaY9QfbR+cjMFL2v1AdUJ6bb+KyB6ttSz&#10;v0E1RBL//jU+yRqgKlDVy6ECVVkNqNqAqtrtEFC1fLoBVbEEZi4CqOqmM1BV2UXoCTyijScZpOhU&#10;3AZU13U6agOqcUKcnrT1BYmWEQ/j80QGqgJVvRwqUJXVgKoNqKrdDgFVy6cbUBVLYOYigKpuOgNV&#10;lV2EWIL97we5v39tid1O5zI3XP8VENf+fNaJvZ13Ef3MDr1M2vgyfYCqQFWvWwqoympA1QZU1W6H&#10;gKrl0w2oiiUwcxFAVTedgarKLkJG11sGVKOSYh9my4xhUtsB1fROJzYSqkuIpn1VnSx132U0UBWo&#10;6uVQgaqsBlRtQFXtdgioWj7dgKpYAjMXAVQt36kCVatB1f5gQPX6Tsev/9e9M7n7dM7+CabQis84&#10;nfhx4gdvTY3T30W7mzcbB/IIqApU9bqugKqsBlRtQFXtdgioWj7dgKpYAjMXAVR10xmoquwiljOG&#10;aG8MqN7nS/adKqWwS1S1Pke07pN6V6rdsdQGqgJVvQoZUJXVgKoNqKrdDgFVy6cbUBVLYOYigKpu&#10;OgNVlV3E0nT6bEB1/QeldxtQ/ez/vOvXbpSu5xlOvQHVG0Sbf1gx9QjyMn0cTiigKlDV694CqrIa&#10;ULUBVbXbIaBq+XQDqmIJzFwEUNVNZ6CqsotYpOK3A6ohvHll9+8/qdo3TrdNq1qcFi0LvMqv8UqO&#10;A1WBql6FDKjKakDVBlTVboeAquXTDaiKJTBzEUBVN52BqsouYkUWPZ7fbyYEEnzHsn8RqqoNqIZS&#10;JPsNqP73a5PBV5x98YYDqu0lotqAqqnHA1Qtb+uBquXDAKgq7mr94mC6AkDVRN1Y1XUGqu7Qibno&#10;DFRVdhHpCfR4Xt0YA6pfoE+bSdV4d9Z0vul14FsUm1O+Ns/38XqyA1WBql4OFajKakDVBlTVboeA&#10;quXTDaiKJTBzEUBVN52BqsouIjF5Hj9aj6N7iHV5vXW1PwdVZb9BNYQCWOTeiRm/Ngd8xdkY2HNA&#10;tZ0gqg2omnpOQNXyth6oWj4MgKobGSCPONA0W0BVoCqWwM1FAFXddAaqKruIrKd5e17d2L5FOOJk&#10;TB8fUH3pNcr5FmJX1cZRd/bFcTyrfe/HO9Y4Wy6AqkBVL4cKVGU1oGoDqmq3Q0DV8ukGVMUSmLkI&#10;oKqbzkBVZRcx/0leGlBNlTlxQDUtpl+Dql0932JpFnrWnX7Tb+/5W9/m4o42LtQKoCpQ1cuhAlVZ&#10;DajagKra7RBQtXy6AVWxBGYuAqjqpjNQVdlFTP79j7i6sa0HVM/F9IkB1XMvPri3hISMT+I/rLN8&#10;RgXI+4h9N7wWb1rjWt0AqgJVvRwqUJXVgKoNqKrdDgFVy6cbUBVLYOYigKpuOgNVlV3EtN/89mzj&#10;KSnzim9Q1ZpU7dvkW1Q3PHMHVKf+wpIDqu0iUW1A1dSTA6qWt/VA1fJhAFTVXkBVoKq0bqzqOgNV&#10;d2nSHHQGqiq7iDm7fzyvvt2+nc6H4Xskpq8MqF75qc/2tiAP++LroNqAKrfh3WvcEIRAVaAqUJV2&#10;iEZ6qWfb+NYEqsrHwXQFgKqJurGq6wxUpY0EqkoLty1UvTigmqZANq1TmFTtWvkWh1/DgOpGd1bV&#10;AdV2C1FtQNXUIwSqlreqSpkhAAAgAElEQVT1QNXyYQBU1V5AVaCqtG6s6joDVXfp1hx0Bqoqu4hb&#10;N319QHXWFzXO1/PrqP3iX28ZUL3y4+82oDCgmpxtsfxNNhpQZX3Sj9xXSYCqQFUvhwpUZTWgagOq&#10;ardDQNXy6YalxhKYuQigqpvOQFVlF3EXUYibBlQnK7DsDx8tnFTtWvlWdew0UrVhQDV1jTuVBKoC&#10;VYGqtEM00nb2DKiq3Q4BVcunG1AVS2DmIoCqbjoDVZVdxB17/d+Py7+8z1Fg9YDq8Zf1m7DM6UlV&#10;qQFVx7smblQA46d0D4ybfzNQFagKVKUdopFO2xdQVXoBVYGq0rqxqusMVN2UAmypM1BV2UVc+/H7&#10;B1TnKLA8otI+Yv8LqnatfCv/vagpAhTkA4sfedwfN0BVoCpQlXaIRnqRPdv+ugKqysfBdAWAqom6&#10;sarrDFSlZQWqSgu3AVS9Y0B1kgJ6efpZTPe7mUwfTX3VGlD96G37ye2oFcZIeYvQfeQxp1YAVYGq&#10;Xg4VqMpqQNUGVNVuh4Cq5dMNqIolMHMRQFU3nYGqyi7i1E/dM6Dapysw6axOBGjaR+zVoGr5AdUU&#10;JXo9Qdc/8qxMA6oCVYGqtEM00nn7AqpKL6AqUFVaN1Z1nYGq9K5AVWnhdKFqf/xIEaZbpee7mJ6E&#10;PqUzp+iA6m/vz4DqqbcIxUceM2sFUBWo6uVQgaqsBlRtQFXtdgioWj7dgKpYAjMXAVR10xmoquwi&#10;Xrpxo709sx6tyx1RcN3iTM4/8QRJ+m1bD2LplUI4ueUAqgJVvRwqUJXVgKoNqKrdDgFVy6cbXR6W&#10;wMxFAFXddAaqKruIwxtKGlA9UaP2ycqKA6pcKP33jYgOqIawkrEu0z965OnfrwFUBaoCVWmHuIzz&#10;9gVU1TbOfnEwXQGgaqJurOo6A1XFa7uVzkBVZRdx5KLNHFD9Dz7J5BrI8nw49XJPvNHNJv8Re0Hh&#10;Mr6xGKgKVAWq0g7RSDt6PKCqcjsEVC2fbrR7WAIzFwFUddMZqKrsIr7bx2d/kGq2DN/XqF79KqxA&#10;e5Mese+Twj1bZ5lR3+VRN7LyGqgKVPVyqEBVVgOqNqCqdjsEVC2fbkBVLIGZiwCquukMVFV2EV9u&#10;IXNAVa1G3RWFfTT7NW9ANWb/VD9Zo/atLiF27W5irvLSGKgKVAWq0g7RSG9n9lQyFKgqHwfTFQCq&#10;JurGqq4zUFW8tlvpDFRVdhGfvP3jR+uR9/RxvEYxoFppQHW/SdW+ZUEIvYu4qwyotkyi2oCqqU4L&#10;qFre1gNVy4cBUFV7AVWBqtK6sarrDFQVr+1WOgNVlV3ER++8cEB1eY0qOKAad/1gX7y3OB2ffXHy&#10;x+pTjn2iLn1lZzJQFagKVKUdopHezvWpZChQVT4OpisAVE3UjVVdZ6CqeG230hmoquwi/vw/H8+P&#10;B1TztYwvsRcDqlUa3uKFPb0OMKD6rstYkelAVaCqVyEDqrIaULUBVbVtEFC1fLoBVbEEZi4CqOqm&#10;M1BV2UX89paP63+T6sYv08zNtcoDqnExA/rExIp7M7LPidt+5yN7XwdbWak1yQxUBaoCVWmHaKS3&#10;s38qGQpUlY+D6QoAVRN1Y1XXGagqXtutdAaqKruI1lprb882nloSxkd/QWjfOnw6phOSgUnVL9Nt&#10;hTw9Wz0GVP/uL9bVCqAqUNXLoQJVWQ2o2oCq2u0QULV8ugFVsQRmLgKo6qYzUFXZRYgNqCbXqLQB&#10;VZ2Yvu1PEqWAv8hJxJ6qQMUvr9hsvysHzoGqQFWgKu0Q10BiyfXqIYGq8nEwXQGgaqJurOo6A1XF&#10;a7uVzkBV1Uh7e7b+FFUuLMrvf6H8akxHaJ1L7Jtt/dxrSgyoXtrqHbvVG1Bta4lqA6qmOi2ganlb&#10;D1QtHwZAVe0FVAWqSuvGqq4zUFW8tlvpDFRVjLT++PHx04TGJqfKnP8NqsoxHSsiM86+LJanGwOq&#10;h3XY8JHXfykyUBWoClSlHaKRTiy5Xj0kUFU+DqYrAFRN1I1VXWegqnhtt9IZqCoWaY9oI/KeJs7+&#10;lNM3qB6M6UmhL/ER++RsO8lJGVDN2HYXvUkl/swcUBWoClSlHaKRXmjY9u4hgarycTBdAaBqom6s&#10;6joDVcVru5XOQFWhSOtv//fx01S4SvIHVLeI6UgMyDj7+liebgyo9qOCxI4RrkFUG1A11WkBVcvb&#10;eqBq+TAAqm7lPBziYLoCQNVE3VjVdQaqitd2K52BqhqR9vuA6vmn6RaJnO4Vvo7pJQOqX7ws9s22&#10;k39yigHVjP133Qt06GwFqApUBarSDtFIKzi3LXtIoKp8HExXAKiaqBurus5AVfHabqUzUHV9pPW3&#10;H9wgl0W8AF52nVRdDf6SZOv3K2A7oPr5f99zQLVJEdUGVE11WkDV8rYeqFo+DICqe1qQjeNgugJA&#10;1UTdWNV1BqqK13YrnYGqSyNtRBvPvP3IgZWQeIvMmBb9iL1ivsSCwr77gOrrD9Kl782htiGgKlAV&#10;qEo7RCPt5BJTMxSoKh8H0xUAqibqxqquM1BVvLZb6QxUXRZpnw6osl4Q8Q7qcvpPV23tIra5N/tt&#10;Ceg/oPrXC7YdUG2CRLUBVVOdFlC1vK0HqpYPA6Dq5l5kvzjQtPVAVaAqlsDNRQBV3XQGqq6ItBHt&#10;wYBqpf38U9Wvu4iNqly/KYf7Bhktl2hpnc6sXzw0gxqoClQFqtIO0Ug72kWgqrLVAKqWTzegKpbA&#10;zEUAVd10BqpmRxoDqnecwLgzRv97/fTg7lVSZIpoDKj2e15540f+Y8oRDNkTAKoCVYGqtEM00okl&#10;16uHBKrKx8F0BYCqibqxqusMVBWv7VY6A1UTI6239oi8d2dAdfnG3hfznh1y+9Th2PfZBeN69jel&#10;zvyq3yF91kBVoCpQlXaIRtrQNwJVhcsaUBWoClTFEpi5CKCqm85A1axIe/vBlSDqBvJiuptnxk6i&#10;WXPqD6HqDNIaN0fdED8KoCpQFahKO0Qjre/rRDMUqCofB9MVAKom6saqrjNQ1b9J1tEZqDpftN76&#10;27NueN8VMX3s88j9pkOsPKAqXwmUK2Hf8jtVN8hwoCpQFahKO0QjvZ2BVMlQoKp8HExXAKiaqBur&#10;us5AVfHabqUzUHWyaMkDqhksKbSCIDa6AOgQOYKUrf4OVfvMP8N1/D9+2zLscTUDVYGqQFXaIRpp&#10;Q4MHVBUua0BVoCpQFUtg5iKAqm46A1UnimY7oHokCBhQPX+aG/0xepcB1ZBS9fqxbDapuk2SA1WB&#10;qkBV2iEaaSm3uVMPCVSVj4PpCgBVE3VjVdcZqCpe2610BqrOEe3tecNmZEGPQhDEjnXfqkMMJ+XD&#10;K0h6nzug+uG/ntVw7BT0QFWgKlCVdohG2tDpAVWFyxpQFagKVMUSmLkIoKqbzkDV+0W7YUD1ZxHQ&#10;kfrdqX8RBAyono+cbQZUo3Wt2+D6gCpubVGwjc2eF6gKVAWq0g5RyheZz+17SKCqfBxMVwComqgb&#10;q7rOQFXx2m6lM1D1VtHenq0/855m1VksDILYutyXnlQNZcFj+db7lqcbl8QZ+wU9UBWoClSlHaKR&#10;NrR8QFXhsgZUBaoCVbEEZi4CqOqmM1D1NtFuG1DVSbfPDvvv/86A6vnI6fdEdHgm25QdBG5t/X09&#10;dtw1UBWoClSlHaKRXu5Cd+0hgarycTBdAaBqom6s6joDVcVru5XOQNU7RHvEnQOq3z5N1Mu18Kjy&#10;/eXTD53U6ufCMLaIz9BMNNurZ+yqD1AVqApUpR2i9Bt6P6CqcFkDqgJVgapYAjMXAVR10xmoelW0&#10;/vZ/s1Je99P9/eZo6KOVWP3l1JP9CoiF7xwTfjCWx0OrkwIbZztQFagKVKUdopEWsqN73cdAVfk4&#10;mK4AUDVRN1Z1nYGqNKhAVWnh/hXtEW1E3tMsV/4X+vTyUS98xL5PTzexQ4/P9xwCqXjbFRBKiWZ9&#10;s+/9v58AVYGqQFXaIe6AxJLr1UMCVeXjYLoCQNVE3VjVdQaqitd2K52BqidFu2FAVS3dXjjam3Jt&#10;+YBq5KdbvycGokqy3fB+ofYwRQdU2+5EtQFVU8MXqFre1gNVy4cBUHWLq90pDqYrAFRN1I1VXWeg&#10;Kp0qUFVZuEe7YUA1Dg8tCg2ofv5ftrZPccdhTdpDrEqkfm7Lmw2o/r5vBlQnL4fv+ACqAlWBqrRD&#10;XAaJJderhwSqbtEVTFUAqJqoG6u6zkBV8dpupTNQ9UW9Hj8SXYSqV7kIVUUGVPdoKnW3GuJvI3es&#10;dQdUmwdRbUDV1DgGqpa39UDV8mEAVN3ljreJg+kKAFUTdWNV1xmoSssKVBUUbkR7PK9G2kY9whfo&#10;cxIVjdCKGoXDyp7Z7ee2tuuAKpYpZfn8HTqgKlAVqEo7xK2QWHK9LAVQda/2YIYCQNVE3VjVdQaq&#10;0mMDVcWE628/3CLtykGeg6pqA6rLy9rx7/qMSsnmdq2XHlBtTkS1AVVTAxqoWt7WA1XLhwFQFX+j&#10;3XoCVaV1Y1XXGahK7wpU1RHu14DqlbvAYkD1pdfsm25ShxU5b9LPbS0KFACulUvl001DoCpQFahK&#10;O8T1kFdyvXpIoKp8HExXAKiaqBurus5AVfHabqUzUPVLdR4/3CLtlvO7EaomxFPopBvG4KI4G6Ve&#10;9QHV5kdUG1A1NbKBquUvJKBq+TAAqmJ0tFtPoKq0bqzqOgNVaWKBqsuF6629xVXRzAZUT7x4i5nW&#10;KNq+hU3NxGvpiTM8xQSqAlWBqrRD3BN5JderhwSqysfBdAWAqom6sarrDFQVr+1WOgNVP1pvP778&#10;VRtG2r3Hdh2VKgyoJqcbfqBEbWdAtTVXotqAqqkhDlQtfzMBVcuHAVAVx6PdegJVpXVjVdcZqEo3&#10;C1RdJVxv/e15VTTXAdXjP7XTl64yoLpt1mKxJM9uOD8vUBWoClSlHaKRziu5Xl4QqCofB9MVAKom&#10;6saqrjNQVby2W+kMVP1tfTOgumGkTTqt08w06l2K2IASJb2Xi7qfRuWvNxrm6QxUBaoCVWmHcCqb&#10;m9hlGQpUdWsegKrSurGq6wxU9e/AdXQGqv4rxON5VbQ6/v8zqLp8QDUmRv7+RYUBVdbcQxz+zwtU&#10;BaoCVWmHaKTzSq5XDwlUlY+D6QoAVRN1Y1XXGagqXtutdAaqtvb2bD0KRdp19Pnqb2BAlaWcX6HN&#10;SaS+HfidP/ntHUeJvAaqAlWBqrRDWJa8kuvlPICq8nEwXQGgaqJurOo6A1V3acUddK4OVfvbj6ui&#10;qSVsxgn9+cgMqEqnBAOq215tcXpvPfk0R5V0AqoCVYGqtEM00k6GNjNDgarycTBdAaBqom6s6joD&#10;VcVru5XOhaHqywOqm0faneizG8QKl1H1Ah6nD65rBVUs7HRaq0NUG1A1NfqBquUvLaBq+TAAquLb&#10;tNsJoKq0bqzqOgNVd+nJHXQuClX72/OqaAUHVH+9RW+NAVVWSk0L7e0lbOZMnN8a8F/UuqhEVBtQ&#10;NbWYAlXL23qgavkwAKpqL6AqUFVaN1Z1nYGq4rXdSud6UPXxbP25QaRF3KP1FPTZ9w2RCoUx4yP/&#10;cddTd4nDig2jK9arOsplOlAVqApUpR3CxOSVXK8eEqgqHwfTFQCqJurGqq4zUHWX5txB51pQ9dQ3&#10;qK5LgSNaLzmPtUHAxbpRmYpNTvn7t+vL9rAKfH1nRUbFmAeqAlWBqrRDNNKGbhOoKlzWgKpAVXo/&#10;LIGZiwCquulcBqo+nm3sUCl+1/eK1ncNqH64h+P/0bsgFBxQve3xXf58Vv7e4oiS0+WtSFQbUDU1&#10;dYGq1D6gavlsA6pKL6AqUFVaN1Z1nYGqHl36HjqXgKo3DKiqucnFs6JhnRRC0RzK6RUTDisWBU+s&#10;u1ZihiYXtn3AgRQlqg2omuq0gKrlb1agavkwAKpqL6AqUFVaN1Z1nYGq4rXdSmd3qDrihgHVhEe+&#10;a/Zz6oDqh/9acEBVrBLEqkcOo9PRn1SNl5ScqHNdotqAqqk5DFSl9gFVy2cbUFV6AVWBqtK6sarr&#10;DFQVr+1WOjtD1V0HVL/QWkT9zG2ETW72g+kWak9//Ls+txtQ/fSVffOQO+FXD/1IaaLagKqpuQFU&#10;LW/rgarlwwCoqr2AqkBVad1Y1XUGqorXdiudTaHqiPZ4bh/tx7XOGVD9/WU2A6qhnW5f/VMXyTaH&#10;4hy7vF1fKHh1otqAqqnJDFQtb+uBquXDAKiqvYCqQFVp3VjVdQaqitd2K50Noeo2A6rfSvnfC6Lk&#10;94lKvdc9FKy/+g6hfAShei/E6R+xuUQOP8hhvwFR/VmKgapAVS+HClRlNaBqA6pKlzWgKlAVqIol&#10;MHMRQFU3nc2ganMYUD2udfKAqlPWxybp9sF/kSl04ZJoaZuJtMi5OUggqv+VSqAqUNXLoQJVWQ2o&#10;2oCq0mUNqApUBapiCcxcBFDVTWcjqPo/lwHVDbT2qjAz/or9x5nVN9Aj7npl3yZ4ul/n/t0TvWIz&#10;IKq/12SgKlDVy6ECVVkNqNqAqtJlDagKVAWqYgnMXARQ1U1nD6jau9OA6vePy4Bqv/OU16XbK5+w&#10;d6lvBX1RpMf5fdECUX1XM4GqQFUvhwpUZTWgagOqSpc1oCpQFaiKJTBzEUBVN533h6r/+9H6DiUg&#10;uA/2SbdZFEx4UvW2d2JAVfg2fNFdQFT/LuNAVaCql0MFqrIaULUBVaXLGlAVqEoTjSUwcxFAVTed&#10;t4aqxQZUXc1Jwh+RD610e+UT9gyodh55iWgQ1Q+LJ1AVqOpVyICqrAZUbUBV6bIGVAWqAlWxBGYu&#10;AqjqpvO2UPXxrDWg2kEc89NtOgXrus+uW377zTvvFfr0ftFUUG4+q+dAVaCql0MFqrIaULUBVaXL&#10;GlAVqApUxRKYuQigqpvOW0LV/tnfpAqPSK7hSZYPqKYHwytjpwyo9l2lkJjJvfSrIKpfVFGgKlDV&#10;y6ECVVkNqNqAqtJlDagKVAWqYgnMXARQ1U3n3aDqI74aUNWJTwZUS6Rbn51u8hUm4Yn6PTvvpb5G&#10;4PzDUnG+LuxAVaCql0MFqrIaULUBVaXLGlAVqApUxRKYuQigqpvOO0HV7wdUY+sArmFFolxGh2WN&#10;mpVofdcwmIfmz4GvU0YCovptOQWqAlW9HCpQldWAqg2oKl3WgKpAVaAqlsDMRQBV3XTeBKp+PaCq&#10;E58MqJbInT7nB/s+4mQW235p5wYDqllljaJzpMIDVYGqXg4VqMpqQNUGVJUua0BVoCpQFUtg5iKA&#10;qm46bwBV+9vhb1ANSjEhrfzEnVN+vRBpdzoJ3x0RGfuBqB68/4CqQFUvhwpUZTWgagOqSpc1oCpQ&#10;lU4eS2DmIoCqbjprQ9URbcQG8TlpQPX0r419a2IXTpk+5zcwoPr1e5bvdObvDaJ6vLQCVYGqXg4V&#10;qMpqQNUGVJUua0BVoCpQFUtg5iKAqm4660LV779BdZluCRQspF1EdL1I3iJ3e8FnvppKJ6Bqfz0+&#10;I+2RX/+1MXc/ENWXKjNQFajq5VCBqqwGVG1AVemyBlQFqgJVsQRmLgKo6qazJFR9dUD1Q91ivmiz&#10;v0H11d+fcDY/q9P9NarLZ8rtj9n33Hb+mzt1Ol1tbxDVV2ssUBWo6uVQgaqsBlRtQFXpsgZUBaoC&#10;VbEEZi4CqOqmsxxU7Y/neU0iR6vyLiL6zoViSoLEnHSTriE5p3wcqvYLA9RrIzbO/uu1bUNUT9Rk&#10;oCpQ1cuhAlVZDajagKrSZQ2oClQFqmIJzFwEUNVNZyWo2lt7e17VLfaJtG+/QfWg1vlm47YaVWRA&#10;9ffnZUD1xV+rM6kai5ScE+0Q1XMtB1AVqOrlUIGqrAZUbUBV6bIGVAWqAlWxBGYuAqjqprMKVO1v&#10;P1RD7i+JehaOEHERf1ekz2oUA6oVSkfyM38LVfsd3/Abwoc1Ya4Wonq6JgNVgapeDhWoympA1QZU&#10;lS5rQFWgKlAVS2DmIoCqbjoLQNXrA6rZgTbu/PEvBP1a64Ue42qN0hpQDUpBRiE9+2uXT6rGaiXv&#10;jgGI6pWWA6gKVPVyqEBVVgOqNqCqdFkDqgJVgapYAjMXAVR103kxVN1pQPXXv9SYVP2iEL37p9g7&#10;z+L1dAi1UmBsNj6DqvfC1kgPuxOvv2OTENWLNRmoClT1cqhAVVYDqjagqnRZA6oCVYGqWAIzFwFU&#10;ddN5IVTt7bFn6p6DqscHVL9+jYK1OFmjRL9BNZQrQIjtJ78s95QvJA2lR54WoBDV6y0HUBWo6uVQ&#10;gaqsBlRtQFXpsgZUBaoCVbEEZi4CqOqm8yKo+r8frYdkgB0QxHtS9Uj9+fmaMEmvaNuW3FhWBxIz&#10;sn/1f25UcmPx3iCqt9RkoCpQ1avIAlVZDajagKrSZQ2oClQFqmIJzFwEUNVN53yo2vvjuffpvARV&#10;TwyofvhiKUfxWo3q4lkg9An7WFgK7n3m+6rxOYq64CP20hcQRPWulgOoClT1KhBAVVYDqjagqnRZ&#10;A6oCVYGqWAIzFwFUddM5F6puPaD667WOk6o5nFSyYuz3h6oqDKj+2mP/9f/uWHIFwguiemNNBqoC&#10;Vb2qLVCV1YCqDagqXdaAqkBVoCqWwMxFAFXddM6DqtsPqP56ktcZxTnVIlSNRJ+Yj5GdUiGSizpv&#10;LzWt+RJODYtHvnVBVO9tOYCqQFWvSgFUZTWgagOqSpc1oCpQFaiKJTBzEUBVN51ToOojPh5Q3TRm&#10;voWqfR+OkfwnpyQPXRqbxoyN9oydY0sEFkT19pYDqApU9XKoQFVWA6o2oKp0WQOqAlVpObAEZi4C&#10;qOqm83So2v/3wy1tjzPTcL0D+v1pGMsyKZTDM4TfK2Rqb0ilgMqCqM5oOYCqQFWvkgFUZTWgagOq&#10;Spc1oCpQFaiKJTBzEUBVN51nQtXkAdUXPix/LVQ+g6r+A6pb51rXqmrH/zyW7IAqDkf4ioSoTrpl&#10;gKpAVa9bE6jKakDVBlSVLmtAVaAqLQeWwMxFAFXddJ4FVdcMqObcB9/C07Av/V08++Lsiyte2vt+&#10;nSgDqp/Zb2zhtCsGqApU9aodQFVWA6o2oKp0WQOqAlWBqlgCMxcBVHXTeQJUHekDqsn3wTuoWmhA&#10;9e5cC4kID8/U3vGwqNg3LIjq1OsGqApU9XKoQFVWA6o2oKp0WQOqAlVpQrAEZi4CqOqm881QdfE3&#10;qH61ufvC4zOKGnUqfnfKm2BA9bXDZ0BVd0FUZ18xQFWgqlcRAaqyGlC1AVWlyxpQFagKVMUSmLkI&#10;oKqbzvdB1RFtLBpQTb4PfkLVigOq78Kmy4d35crJgGq54IGoJtw7QFWgqpdDBaqyGlC1AVWlyxpQ&#10;FahKN4IlMHMRQFU3ne+BqosHVL/a3ISo6LAL8W9QpRGbUFsqDqiu3k+88EZUpZwrBqgKVPVyqEBV&#10;VgOqNqCqdFkDqgJVgapYAjMXAVR10/kyVO1t/YDqwmtX+SP/kypJXPiYPXfTLmUQ96JzocT3mT44&#10;sKyCD1QFqno5VKAqqwFVG1BVuqwBVYGquFwsgZmLAKq66XwJqva3H1px8mtzWHH/OsCAaolbMsTe&#10;JeQUGNjNxCsGqApU9XKoQFVWA6o2oKp0WQOqAlVxuVgCMxcBVHXT+SxU7a29PeV8Vdp9kPBGan8+&#10;Kc7GJwOqG1W/93Povcphhcw9EofDKXr79al/7GZS5QeqAlW9HCpQldWAqg2oKl3WgKpAVVwulsDM&#10;RQBV3XQ+A1XlBlQtY+CcnuFvC3ceUKVD3DbXQnFvA7uZ3uEDVYGqXtUfqMpqQNUGVJUua0BVoCou&#10;F0tg5iKAqm46vyZa76099AZUXfcTqqEYm2xeLm27aPyoDahG+luE8CN/stWB3VxxBQBVgapeDhWo&#10;ympA1QZUlS5rQFWgKi4XS2DmIoCqbjq/ItrPz/uHXlT04XnuL0Cxbl8HLAZU+8vPHDUqnmzJVf0f&#10;NgZ2c1GHD1QFqno5VKAqqwFVG1BVuqwBVYGquFwsgZmLAKq66XxItN5b/+8bVCtOIEa5dIuz/8qA&#10;6nIXwYDqC2/RF8ft8aHv34zBIPHW3QVAVaCql0MFqrIaULUBVaXLGlAVqIrLxRKYuQigqpvOB0R7&#10;e/6xoZi8yeM13XVA9XgYrKoVsfCttv4G1VtcBG3m/DgL3b0N7ObSDh+oClT1cqhAVVYDqjagqnRZ&#10;A6oCVXG5WAIzFwFUddP5K9H+GFAtWNaWX+Kh+o7RfKIizm5+Eo44/xUQZ1+pPqA6Y3t9cQCffbuB&#10;3Vx9KQBVgapeDhWoympA1QZUlS5rQFWgKi4XS2DmIoCqbjp/Ltrj+fE+GFBNO+VQLRHhld17uIiC&#10;3WW/58Ff+Ii99KU2sJsCHT5QFajq5VCBqqwGVG1AVemyBlQFquJysQRmLgKo6qbzx6L1/z0rt83l&#10;wiDOvj62fe6Y9H795L+e/wqI0zvdBc33jNMJ9YweKsWiuNsEqgJVgaq0QzTShoYcqCpc1oCqQFVc&#10;LpbAzEUAVd10fi9af4vcr8xkQPXwK3UqQ1mXG+mPc9eh73RL9ntiYGNj8P6Rh/XTblW9gapAVaAq&#10;7RCNtF6P4GY39zQrBnEw39afeRugKi4XS+DmIoCqbjr/IVr/34/K3XK5MAitjcUqSePmPHrhZee/&#10;AuL0Trf77oiedTqiiTxksocFVG1AVaAq7RCNtKMzB6oKlzWgKlAVl4slMHMRQFU3nf8RTXdAtfKZ&#10;Rtm2omsdTeQ/V7/nrcPg0LvvI3//pKPAY29VxoGqQFWgKu0QDtWwWQCqCpc1oCpQFZeLJTBzEUBV&#10;N517a60/VAdUEz7yr4x3o0QWx8Y76Cdff/4rIE7vtJcRWeZGuBzZY9+stnWbQFWgKlCVdohGOq/k&#10;evWQQFW3Vg2oKq0bq7rOQNVNW+gNde6P1v6fvbNbjyRHtaiQ7er3f1/bnIs+013t8k9kRAhtYHEx&#10;33RV2ikhQJtVZORkQFXzKBlQjToCD0tDe/gFHhx18e9i90SFVwv7qXjkqE2gKlAVqEo7hFQt2DUA&#10;VYXLGlAVqIrKRQfRGW8AACAASURBVBIUUxFA1UJ+tudyA6rH7wOnOl9JNEsS44uWcvqrk86qCLUB&#10;1eOrintebanqPTPnU2m1CVQFqgJVaYdopONKbq0eEqgqHwfLPQBUDfQb1t3PQNUmvfc+P9uTj/le&#10;UBXpXLtqA6reL9fiP2J/3m92z8F5liAfZx4ve2gNiW6BL5c6BTIc++qKAaoCVWvdmkBVbABVB1BV&#10;uqwBVYGqqFwkQTEVAVTN7+eCT1D95xpg/jQov+y+0LY86WaXf3/UZi0EzXtMBUtS2G/a8tz79thP&#10;dw1QFahaq5ABVbEBVB1AVemyBlQFqqJykQTFVARQNbOfzcZ4ujygqvwR++/f8bb1WJoE8X655md/&#10;JOLsbIkbPVF02T0/UnFAdZwnqsjNuCsGqApUrXVrAlWxAVQdQFXpsgZUBaqicpEExVQEUDWvn19u&#10;GlC9vebe+ATV5feBrYk0y5ZWdjmiLU+62X2/NmeNOv5FXh4WgQVtrgxi7K7rD6gKVK1VyICq2ACq&#10;DqCqdFkDqgJVUblIgmIqAqia0M9md3zk//hH7DfefZ++9f3rMfW88H65luMWuBXK+x95XtPn9vU7&#10;Wp6o+2Gps0cC5L+agapAVaAq7RCN9FZVn1jXAlXl42C5B4CqgX7DuvsZqCpe23P5+eXuJ6jeVXNv&#10;HFBdfh+s+dR22oj1wyv3xFu2BclruY75pjJlPdPkAbWMDEqTFEBVoCpQlXaIRjqu5NbqIYGq8nGw&#10;3ANA1UC/Yd39DFSl977Dz2bDVjxB9auaq3Dl/b6Ghesp3xzZT+9j5bactjiYbV5JwFh03QHVcQ9R&#10;RW7GXTFAVaAquoF2iEZ6g6qv0EMCVeXjYLkHgKqBfsO6+xmoKl7bU/j5+W3VaV2suSsGVKPvA7t2&#10;RpY03fzf/2MPLrzBgGrD4uMxnrSILW/Ktbnh2LBL1x9QFaha62oBqmIDqDqAqtJlDagKVEXlIgmK&#10;qQigqryfzYY9LxhQTXC1jeF+3/JMQEUEZ+XxD/Vb3gTJuh6dAdVor1pE3vm9p3xoqbNySlSNSaAq&#10;UBWoSjtEIx2o6kv1kEBV+ThY7gGgaqDfsO5+BqqK13ZlP68bUP205h6vv0sHVKOPxoLi00WD8TBU&#10;ZUC14TVqaY7Gd+baVD0/7Pv7CKgKVK11xwBVsQFUHUBV6bIGVAWqonKRBMVUBFBV2M9rB1QTXG1h&#10;URQ1MecxyWiPr9H21AYGVK1hj7m701lwyrN+blRVm0BVoCpQlXaIRjqu5LaRGuizlJ0nUFXab1h3&#10;PwNVxWu7np/t+T3ubB76iH2pAdVzkWZJ0+1bymRdMpHbM7j8+qYte5wHpvZBYt9fTEBVoGothQpU&#10;xQZQdQBVpcsaUBWoispFEhRTEUBVPT/bS8iAanGzzZHm1/4wNl9+h6qZB1RNbD3frJTWMjzG1pzy&#10;zJYk2Ie7EqgKVK2lUIGq2ACqDqCqdFkDqgJVUblIgmIqAqiq5Gd7fh/jXfIoZumDiHpEgIuG3heT&#10;qlY73Uqtp+GA6qoFPOCB2SiIq6pNoCpQFahKO0QjHVdya/WQQFX5OFjuAaBqoN+w7n4GqorXdg0/&#10;3zCgOkyLfm64NG1zpB1/aqoSBfNhmYuunSxrDKgWrqi+/JTn5h1i91xSQFWgai2FClTFBlB1AFWl&#10;yxpQFaiKykUSFFMRQFUBP9uT3zagWmakNDTOLSgIXTazbXneRU5reoqok3qLKgOq51fymAdmhejB&#10;gKqhSguo2l7WA1XbhwFQVduAqkBVab9h3f0MVBWv7Vv9bM9vdzrqRqia6TupbHOkbRiNtPa5Zif9&#10;zIBqB22w8pSn1laxSy0HUBWoWuvWBKpiA6g6gKrSZQ2oClRF5SIJiqkIoOo+P9uTj3n3E1SZVD0T&#10;3hYUey6b0FZhQFWkrGW6v6zflq96YBJGpe4IoCpQFahKO0QjHVdya/WQQFX5OFjuAaBqoN+w7n4G&#10;qorX9h1+vmNA9VOfzW2/Id+A6uXf4ySFpAdc47AsLafmnvpKBnM3VwstoCpQFahKO8StGVdya8ll&#10;oGqajnGZB4CqgX7DuvsZqCpe22P9bHPcMaD6hXOYVB1XHqdoXXZce0HOGYSU1k4DqiOUqCI34zp8&#10;oCpQtZZCBapiA6g6gKrSZQ2oClRF5SIJiqkIoGqwnxcNqP7rsxn9g4kHVM/+QgZUt1eD409NddVS&#10;gPxIteXZefOVYwyoClQFqtIOcX3GldxauhmomqZ1XOYBoGqg37Dufgaqitf2ED+bDXt6W+6TzpOq&#10;TqRRT8KX8eG9fvzI/04X2Q8L81SnHJjps28ulS9ZQFWgKlCVdgg1Fldya/WQQFX5OFjuAaBqoN+w&#10;7n4GqorX9gB7eYvy2Vz7+uBK7Urx4OTu7iJwnPrJDqi68DE7kf2Z9MULldUmUBWoClSlHaKRjiu5&#10;tXpIoKp8HCz3AFA10G9Ydz8DVcVr+9I9TI8YUP3t/UoVgdYl15IdVudL6vh3Uik/jsCrnvLpVPJJ&#10;UhVPZKAqUBWoSjtEIx1XcmtpaKCqfBws9wBQNdBvWHc/A1XFa/s6e34P99m882Xb70EXCGAGVLfn&#10;ft49+9nz8zWeVI4tvVOeuKO+2gSqAlWBqrRDNNJxJbdWDwlUTdFMLvUAUDXQb1h3PwNVxWv7mrXb&#10;DUT1cQ+coKVSV5ujwBlQzbNlS6si/NofNkilSXa1yGigKlAVqEo7RCMdV3JriWmgqnwcLPcAUDXQ&#10;b1h3PwNVxWv77et+ftvm2e+h6oe//bvaHqm5u64/3xe3DKhuT/lKA6oHN7VlQHWvw13t9/rYT1SR&#10;m3EdPlAVqFpLoQJVsQFUHUBV6bIGVAWqonKRBMVUBFD17iXby/vOjSedVPUvPNCo5DKgmmfLZlm9&#10;531O9vxmJmnWKLWBqkBVoCrtEI10XMmtpaqBqvJxsNwDQNVAv2Hd/QxUFa/tdy33+f1zh7rH1bVP&#10;oeqnA6pHau72W8+7V2BvWAe89Gmt/Yi93bP+CpPgfu71kzToVWGBqkBVoCrtEOIxruTW6iGBqvJx&#10;sNwDQNVAv2Hd/QxUFa/tt6z1+e1yXbtjv7kmVf0nD3j5dDCJCuAbnZOnPJrljLH4b8fKerfN5OvH&#10;Tlx/QFWgaq2rC6iKDaDqAKpKlzWgKlAVlYskKKYigKrXV/n8PuwnP26ZVP1+QDXB1fYI8qtV2Lxh&#10;HfAG5/rhxSIDqpFH4BZV2B8GyTNxVGHnWw6gKlC1lkIFqmIDqDqAqtJlDagKVEXlIgmKqQig6sUl&#10;vrwdKmTf1bVbt3l9UjWgBPthD3iRLPgDDptW4nu8c/L0Vma5gk2+vJvg5qecl5CbQZ0dUBWoWusO&#10;A6piA6g6gKrSZQ2oClRF5SIJiqkIoOrpxR0ZUI2vazaPDqgmuNraFTZvWAc82yFdXLnrDajWLOwP&#10;fCfXVPQSZTmoswOqAlVr1V+gKjaAqgOoKl3WgKpAVVQukqCYigCqnlvZ87EB1e/+XGZ3f69NakC1&#10;aPC77JadpP5zpWm7PzlObTti4KgXJqfYWm0CVYGqQFXaIRrp2I6jjtwEqsrHwXIPAFUD/YZ19zNQ&#10;Vby2P7SmJx/zca/FXx/uumvrWsZcNgs9fEHdBlSrF0a99fuRP5y6XqIsB12UQFWgaq1CDFTFBlB1&#10;AFWlyxpQFaiKykUSFFMRQNWHFvTogOonL0BSWr+Yt83Ztv+5Awyo9ivmX158KpOqU5s+oARjWg6g&#10;KlC11q0GVMUGUHUAVaXLGlAVqIrKRRIUUxFA1YNLefLx9J6grqndU/1q5vHvfHK1RZcZUPWtr2xQ&#10;DzNsxL8/vKlenpCbQTcmUBWoWqsiA1WxAVQdQFXpsgZUBaqicpEExVQEUPXIOk4PqCa4Ptqcpu/f&#10;sstu2asc+mk6zIBq3H23f1J1Jrj/uDKCOjugKlA1t0LNVDqAqu3DAKhKq6bdFQNVpf2GdfczUFW8&#10;tn+zgnltQPV/v6Xd9cSA6tevccVEawYWMsVnvSY0DKp+fswzRxwgN4M6O6AqULVWaQaqYgOoOoCq&#10;0mUNqApUReUiCYqpCKDqN/bynu0u4BAVItw2r2V/W23R2170YAUSfck1t7MmzDQHTPAFdXZAVaBq&#10;TnGTsXQAVduHAVCVnk27kQaqSvsN6+5noKp4bf/zjafb09v139LuVmJANat26gEWPvw5H/nfE83b&#10;3D4zpS9yM6izA6oCVZMVssSlA6jaPgyAqnkag07t6xUPAFUD/YZ19zNQNVfvzYBq3rM7GdgldL5v&#10;P6/wAdVFZa3hd1KdfjLFmdttT7rNZPcf101QZwdUBarmVDkZSwdQtX0YAFVp3rQ7aqCqtN+w7n4G&#10;qmYhCzZyDKgSRTfHmF3esWXbct71H4i6758GwIDq5kTe4P+Zr3IhN4M6O6AqUDVNIUtfOoCq7cMA&#10;qJqwQ8gdB8s9AFQN9BvW3c9A1Qy9tz2/5aj8DMz2aY5y5JrMgOrFNfj2tdlmRx33gNumYDulXVPe&#10;f9T5oPsUqApUraUbgKrYAKoOoKp0WQOqAlVRuUiCYioCqDrGsGFffeT/gV8y26WbJ2kxfg4tO+uq&#10;RE85sJTt4bktf/phdtM4LA/MUNE3Cj2ImZY+oARjWg6gKlA1QSErUjqAqu3DAKiaqjuqEAfLPQBU&#10;DfQb1t3PQFXh2m7Pb597oc+AqgsHp8dsAZ1/+cmYLhY5EfFvN6kIU/HPj65w2xRsJ20uO3tkUBV5&#10;BlQFqgJVaYdopPP3MnsyFKgqHwfLPQBUDfQb1t3PQFXN2s6A6rkYiBxQ9ZiIsgdXUWZAVb49vB4J&#10;awdU7eGV+67g13nHoGCbii5Gbsp1+EBVoKo2fahUOoCq7cMAqKptQFWgqrTfsO5+Bqrq1XZ7eg8d&#10;UD39awMKogvHZN1vzimSa3lrtd/iqysqwuS27DFXWMTGZ/rwRW4GdXZAVaBqLd0AVMUGUHUAVaXL&#10;GlAVqIrKRRIUUxEtoaq9vF3+FQ8OqOpcH342BrY8QdVvCV0794IGA6qPvt6Et/xhpTFLtYdX7su2&#10;nOY6WH40U2zDyCBhNwNVgapAVdohGum4kpu+hyx9UwNVgarSfsO6+xmoKlPb7fl9WOCe/ylnj9a1&#10;yOvGhUORSVXNXOs+oHpFRQiDaa/Q/84icYzcDLqjgapA1Vq6AaiKDaDqAKpKlzWgKlAVlYskKKYi&#10;OkHVLwdUjxed009Q3X59nB753DKg+s3alkxrWkQc+tl08+25xoDqYc+c/4g918ENNutsGLkZ1NkB&#10;VYGq2vShUukAqrYPA6CqtgFVgarSfsO6+xmouru2bxtQfbSubbllXDgCwydVPbGrLzwX9WCNYkD1&#10;vM8t2oeuFp/Ldz71loQMkq8MQFWgKlCVdohGel9/pN9DdrqpgapAVWm/Yd39DFTdWtvt6f1qrTk9&#10;oLr9+vCzr9k7oPrnMnxp2Ni68Dv/vVuRIeMrPRCwZdtVYx9HpS5cgT1xzztDAw4ZVEaeAVWBqkBV&#10;2iEa6biSm6yHbHZTA1WBqtJ+w7r7Gai6qbbbk4+viGpw8fq+rt1W9SxNWXOptUWNMbtSmvjhGtVx&#10;QPUu51sdZwrfMVN4bcgg7fAEqgJVgaq0Q9y8Ao2SWg/Z8qYGqgJVpf2GdfczUHVHbbfnfU9Q3VnX&#10;7OFjdeGuYcMXVdnClbtqSrrtPHS5AVU75bdHNutq+ZK11XUfc4e/kEFV5BlQFagKVKUdopEOvLNT&#10;9JBdb2qgKlBV2m9Ydz8DVWNru9CA6vevuXNA9Y6y5nnjza4txxKmm925Bjqdm0/B2quIoH3ODItE&#10;Bgm7GagKVAWq0g5xBSt1TJtVcuubGqgKVJX2G9bdz0DVyNr+fPkJqrnr2i1lrZvutbUDqkf+dvPX&#10;hf3hAWXCboseVmCPr1wjU1oOqI6rRHUAVTGg6gCqAlVph2ikC3ZDQFXlsgZUBaqicpEExVREIahq&#10;0+3p7fJ7Hu7THypVv794yYDqP0fZqqxZsqj3bVs+T3uxB46DhjEukmaq1dKqyXb4QFWgqjZ9KFXW&#10;uCPbZxtQtWJbpRwHyz0AVA30G9bdz0DVgAx9kRxQ3bAM2/Szvcvm6e/dcrH1530EROiAqkZb3XVA&#10;ddxDVAdQFQOqDqAqUJV2iEa6YDcEVFUua0BVoCoqF0lQTEXkh6rSA6pL6tr3H9PuIFkta7DHUzAv&#10;UAf+doBVCkXu7Cs2cy4buanZ4QNVgaq1qj9QFRtA1QFUlS5rQFWgKioXSVBMRWSHquIDqhvWYyE/&#10;QrU8tUdXdY63OYKbw942dNaNB1THnUR1AFUxoOoAqgJVaYeQpwW7IaCqclkDqgJVUblIgmIqIi9U&#10;tWFP75ffYfGA6jpveDadv++u98TpZkXyetF3UnEZNfPObHS6RF5QZwdUBaqGKpLWpQOo2j4MgKol&#10;Gy3lOFjuAaBqoN+w7n4Gqt6dofb89vnSnRQFQgnvkfDcH2bGltPs+L9bnko+pZJWqSRAVaAqUJV2&#10;CJG06V5P3w4BVeXjYLkHgKqBfsO6+xmoemOG2rCXwAFVNSf4KaclagfuW2rmKsKAKv82sGXPuo/g&#10;ne2OGbkZ1NkBVYGqsfd059IBVG0fBkDVmu2HcBws9wBQNdBvWHc/A1VvytDoAdWUc69WKZCouNhN&#10;AcGAapqE+7PuTj3nIoOqlBSgKlAVqEo7hFrad8HnboeAqtUabKCqtN+w7n4Gqt6RofbcakD19DFZ&#10;yi7gkx3bufD0xJnCgCoDqnv3rLj/2fS8kZtBnR1QFagae2F3Lh1A1fZhAFTVNqAqUFXab1h3PwNV&#10;r2WoPb8PC1yo2ndSKet8pxJgymFmchtx5S37xlz8tO5O1cBCBlWpLUBVoCpQlXYI2VSwwwKqCpc1&#10;oCpQFZWLJCimIuShqr28Xa0ULQZUvy9rliUG/L9L9e2BrDygWqaYtBpQdeXT0roPZpvDQG5u7PCB&#10;qkDVWjc3UBUbQNUBVJUua0BVoCoqF0lQTEUIu9qenQHVtb/Ez8aAE55krvAe3XQ34srH6vEL+qru&#10;zu5ZRPELuveBqkDVjYqtW1kDqrbPNqCqtAFVgarSfsO6+xmoeiI5X14/z1AGVB8oa5YlBvyLpTp5&#10;UThc1w2ouvApL3lTu+ntAzxiR1Y7aYeoQVGdHVAVqKpNH0qVNaBq+2wDqkobUBWoKu03rLufgaoP&#10;peX8h7AVqjgedoXZw4tx3WjxsnVC7DuppFx5fUDVhTci/bF7D1nQD8E/aYeQm4EdPlAVqKpNH0qV&#10;NaBq+2wDqpZsToTjYLkHgKqBfsO6+xmoejwnX14/z9C8A6rHP2J/z1nYw5XNCc/GFT7+ERABT1BV&#10;hvF3vrvd/a7rXPOfCfpvyvmkHUJuxnb4QFWgqjZ9KFXWgKrtsw2oKm1AVaCqtN+w7n4Gqh7Jxunj&#10;yeNqe3A9dwFB7mdjwBctx84t2RuWAm9QB7zKdhLPV8cs7sssmLRDyM3wDh+oClTVpg+lyhpQtX22&#10;AVWlDagKVJX2G9bdz0DVH1PxPwOqv2Woe5EYduEjYFLV+7k6/hEQiwZUP62uyjD+hk/YW56As8/U&#10;3efrn7RDyM0dHT5QFaiqTR9KlTWgavtsA6pKG1AVqCrtN6y7n4Gq3yThJwOq//7d8d+iXsZ9nw4/&#10;PYi6b0D10yVUGFB11fSsVnKF3xQV8VkFmLRDBMqmDh+oClTVpg+lyhpQtX22AVWz6bPscbDcA0DV&#10;QL9h7Tt8oOoX9vz2bYLOOqFL8y64NO/narFHQNzwnVQ//lovE9OJulH7VtR93MikHUJu7uvwgapA&#10;1VoVGaiKDaAqKkK7rAFVgaqoXCRBMRWxy9Xm9vz+02vm1RfoVO8PMeBKJ+sxgWbnNlHqCaq6w4xr&#10;apRtKn1e9L2KXJ//iYpJO4Tc3NrhA1WBqtr0oVRZA6q2zzagah59ViMOlnsAqBroN6y7n4GqHxLv&#10;5e3Y62adiM3SvHcocZ/MzVnhdDv2vha64EUDqr///jqRXGZA9ZOXTdoh5ObuDh+oClStVZqBqtgA&#10;qqIitMsaUBWoispFEhRTEcGuPjKg+u+L52N/rli0//swTW8XA54DCVlQvqt9L/y/k6S25tdySXFr&#10;fpluk3YIuSnQ4QNVgara9KFUWQOqts82oGqfdki6P7/PA0DVQL9h3f0MVP07347j1P//gVknUF34&#10;NL3tgGq8ipDNbm3x2bERy7plPzYWPXNHJDKozL0AVAWqAlVph2ikhSRCKhUFVJWPg+UeAKoG+g3r&#10;7meg6hj2/Pb4z8zv/pNbSTqDc3nAgtLcZcud3bCejgOqpragDLlzqJQDVVGCMS0HUBWoWkvnAVWx&#10;AVRFRWiXNaAqUBWViyQopiLWu9pe3k4W6XMUNaCCOPmSt5jYVhWhoBfCPVB5QNXkf6GcQJ5CjgCq&#10;ckEAVYGqQFXaIRppPa2QQ04BVeXjYLkHgKqBfsO6+7kxVD0zoPrvD89//5fLKEfiJvWABWV3wHeC&#10;nW4PGVA9EzC2LdVypsyMyMkaUgO5GdTZAVWBqrUEH1AVG0BVVIR2WQOqAlVRuUiCYipimavt+f1q&#10;bX4IpzKgip2v9g0mVb9HnyvAaJkBVQ+InPoDquMRoko7RH0Pi2CgKlC1VtUGqmIDqIqK0C5rQFWg&#10;KioXSVBMRaxxtb283lAInHzLkq+WPKotKKldNZFPQFXjy6Pi2+qsA6rjQaJKO4TcDOvsgKpA1ehq&#10;2LisAVXbZxtQNZnMTR8H6xvCU5oYqIrKRRIUUxF3u/qGAdWHaoEnpgxkh8zp1J1UPYg+bySkLQZU&#10;74ocrS0fr6aP1t0p6hqgKmoTqApUBarSDtFI6+mMHO0ZUFU+DpZ7AKga6Desu5/bQNV7BlSlSi4p&#10;/51vrEowW9Zcvis+j0NVBlQ36M+gMvR1xb20zbk2J6vWd+6eoKAHqgJVo3pISgdQtX0YAFXT6t2s&#10;cbDcA0DVQL9h3f3cAKreOaB6pBYwoNqkDgQ1O+V0/qPo8zoq7TWgWipy/qmmK8rqlAYWQFXUJlAV&#10;qApUpR2ikQ4XHEX6NKCqfBws9wBQNdBvWHc/V4eq9vS2JO03llwy/TvfmNZB3HBYlu4M7r4M7eoL&#10;CprtjpzoMvRHxbWL9Xhe2AVQlbsmJuiBqkDVWroBqIoNoCoqQrusAVWBqqhcJEExFXHN1TZ9PHlc&#10;LWBAtVv6B40NWpEu4DT6PP2DXjHq1oacistW19cZ7tli9AElGJMGQFWgahI5WKGsAVXbZxtQVbuN&#10;qBcHyz0AVA30G9bdz0Wh6s1PUFUoud4x1TxpKbhz3ZbmtFZdhvbYn1durGxx5Pi+Yz5Yj68OqI7/&#10;PEcVqMptpOxmoCpQFahKO0QjHa0z1MQcN3VsWQOqAlVRuUiCYirilKvXDqj+WQsYUF251GOfsLc9&#10;W/Z959thQPX0bxAv0R62kXyTqgGPqp537BeoihKMyQegKlA1iS6sUNaAqu2zDaiq3U/Ui4PlHgCq&#10;BvoN6+7nYlD15S1qbU68LSprnmX3/uOfWJjTKtfDD1A174CqB8f0jVB1/z8d/V5xT1ffedO+gKoo&#10;wRiZAVQFqtbSDUBVbABVURHaZQ2oClRF5SIJiqmIh1xtbk/vcRleZkD1+GfsbxhQvXNSdduAanQp&#10;sJSa3+6Lz9EMLNyG5tNMqh6pptcr7rxvv0BVlGBMYgBVgara9KFUWQOqts82oKp2Y1EvDpZ7AKga&#10;6Desu59LQFULG1AtGWYaZc3TZZt/tUoLc1qPMmgL1+OFv94t8RdV/bkF90sCbN66X6AqSjCm5QCq&#10;AlUL6YYBVMW0sw2oKm1AVaCqtN+w7n7ODlXN7fk9UWKr3CnHP2O/9TuXPvuEvTUrBRaUpLdsxxbE&#10;57BVH/nf4tWjn7C3HbUi9NkbYXV33h30QFWUYEzLAVQFqmrTh1JlDajaPtuAqh0a4MRQAKgq7Tes&#10;u58zQ1UGVIXf1A7+oav54/z3CCUHf54wPhMNqG7wYd5J1TtPZy7YL1AVJRjTcgBVgara9KFUWQOq&#10;ts82oKq0AVWBqtJ+w7r7OS1UZUD1NpcKl7XfPmHfT+566bdTjM8QZ/r3r7SN6fbII5Zz1N25JuiB&#10;qijBmJYDqApU1aYPpcoaULV9tgFVO3TCiekAUFXab1h3PyeEqgyoLn/3G76T6oe/dTXHrNpynqg7&#10;PRC6+rP5N8anQrkrJtqFbS47DKAqSjCm5QCqAlVrVX+gKjaAqqgI7bIGVAWqonKRBMVUxGeutue3&#10;RGmscoOofMb+xKQqA6oNKpurLmyFDz9/2IIppFsltTxXBj1QFSUY03IAVYGqtao/UBUbQFVUhHZZ&#10;A6oCVVG5SIJiKuK/rraXt2qEzcWWsXxa07zOEVi1qHvUFWFfHnU9PqWqnJd6G02JOhd7CaiKEoxJ&#10;G6AqULWWQAGqYgOoiorQLmtAVaAqKhdJUExF/OZqBlQXxqpiWWNAdfcCXGbLXvjsaOLu98Bcf3JA&#10;VZRgTMsBVAWq1rpagKrYAKqiIrTLGlAVqIrKRRIUUxE+xt9fSMWAquh6bPHrC2w5zykf9IlZmsPq&#10;2CK1HlAdjxHVAVRFBmlnM1AVqApUpR1CqBSULEBV4bIGVAWqonKRBMVUhA97eVVNWiNEH1+OJfZq&#10;+cNy7pGws6N3W+KBGXWEQFWyP6blAKoCVWvdMUBVbABVURHaZQ2oClRF5SIJCqkI4QFVW1PbE8k5&#10;y7pHBlRPv9Js9xHQGaW5lrYI0hnoN6AqSjAmkYCqQNVakgWoig2gKipCu6wBVYGqqFwkQRUVITyg&#10;ejZDvV1k+gNOQ8piHa4A4nyVB2bsWQJVKQMxLQdQFaha67IBqmIDqIqK0C5rQFWgKioXSZBfRdiT&#10;n+6Pc/qtw4Dq7s2qUbBEhJ0BVUxeh87wuASqEu0xGQVUBarWUpZAVWwAVVER2mUNqApUReUiCbKr&#10;iERPUD3oNwZUv3MjChbrUPmtReZvUsJzhw+BqtSDmJYDqApUFa5R1coakrR9tgFVu0rJXXGw3ANA&#10;1UC/Yd393hF89AAAIABJREFUrKEi7OndnjzT6V/1W6sB1U27ZkD1vAPyDKhi98mbcwonSBd99i5z&#10;U4ACVcmXmJwEqgJVa0lMoCo2gKqoCO2yBlQFqqJykQRJVcTL29V8CxtQPeg3Jy1S6XxKAeUrzSkv&#10;XNDddfRWNP/H2uY+ZwJVqT0xLQdXJlBVuEZVK2tA1fbZBlSVNqAqUFXab1h3P+9VEdO/G1DVKWt+&#10;l98SDQDamt9ZiIK52HpuOB8GVLNpv1tVzUMVN7o8//ft5tZIBaqS4THJCVQFqta6gYCq2ACqoiK0&#10;yxpQFaiKykUSpFIR9vzTgOq2smYn/caAaofL2sU237DyJx5Q9bO/OuKYb6q4a9D8b/85dx8zUBUl&#10;GNNyAFWBqtr0oVRZA6q2zzagao0+LU8cLPcAUDXQb1h3P29REeb28n413wKy0e/yGwOA/cACA6od&#10;zbK46dPyeaSmbhOb/3vfGZfDtEOk+uYsBaoCVbXpQ6myBlRtn21A1fQKO1kcLPcAUDXQb1h3P4er&#10;CDv+BNXosmYn/VYnJEwuCZZ/xN7Or2TvuTOgmvXacNljvlZxF6N5H+NmojqAqlQf7bIBVAWqAlVR&#10;GDTSOTQQKqKE0wZQFaiKykUSyKuIgwOq3+ebSK075DcGAC9vOR1YYEC1Y223LP46Pf2/v+767UR1&#10;AFW5k7QrElAVqApULdkO0UiLltw4Ac5NrVvWgKpAVVQukkBYRXyJU/f38XbmfN3KRIILDqgefMst&#10;A6rR7rDdZ0Cnc2/4umaqbRaSP7313PKutEPIza0dPlAVqKpNH0qVNaBq+2wDqkobUBWoKu03rLuf&#10;A1SEff2dVMfzTa7E2fKy7/0i2lOlm8esk+ZIdiOWxXEHy+fjVTYoOKfY2QNVUYIxeQtUBaqiGwq1&#10;Q5h4tgFVpQ2oClSV9hvW3c+LVYS9vH0ey/u/EuXiAKDlD2Q7uHVXS7doCrbFL/af/3PXe1meuK02&#10;oHrkbzffLh8qboTgOfAWc+/b0w4hN/clJFAVqKpNH0qVNaBq+2wDqkobUBWoKu03rLuf16mI0wOq&#10;v+dbpsqW9QmVrpxTLpzjHrO8KOnlWcJle9xbloR7tHwefn1c7zklgwCoihKMSWCgKlBVmz6UKmtA&#10;1fbZBlSVNqAqUFXab1h3P69REZcGVCMzS2TmMTR+LVNEe7fD+mOpt8yWHvklInFQdkD1m5d5UCwd&#10;UzgiA6pjOVEdQFVkkHZFAaoCVYGqiA8a6biSu0/rc1PrlDWgKlAVlYsk0FAR9vTWIA6sTFxt+xJ7&#10;tS/s0UztpR/YP86sGVC9LeXDXHkSqor06VM4GoCqKMGYlgOoClQVrlHVyhpQtX22AVVbNd4CcbDc&#10;A0DVQL9h3f18q4qw5/eYVvhqQvldv9DyhK2ljGjvOE38301Y0M/ujYP6A6p/vn6Jx3/jMInjf4qe&#10;He0QcjO0wweqAlVrqR+gKjaAqqgI7bIGVAWqonKRBFtVhL28ZqtOArXdtSLaG2aQa8fSiklVz3Au&#10;KqdsaQPOtH7P4X1P+bAAqqIEY1oOoCpQVbhGVStrQNX22QZU7dB4K8XBcg8AVQP9hnX38x0qotOA&#10;arpotW4RXWRA9d/dWMSPjMBHfRbpYjz8B78XJ1YjEWaGQwSqogRjWg6gKlC1lgwCqmIDqIqK0C5r&#10;QFWgKioXSbBDRdjzW7aiRBR9XItzBLKX442Tqk2emnrPpgq0V7b1x88cwUwSH0BV7vCYlgOoClSt&#10;dYEBVbEBVEVFaJc1oCpQFZWLJIhVEfb0Pp6cI5PcsfU7gqJ6+DhUvYhfPfCw3NLmr9hqvvNksoyY&#10;eU4TqIoS3J7eTdQzULWWHgKqYgOoiorQLmtAVaAqKhdJEKkiXmQHVC0iBkg38jcmPq9PqnoWz3yx&#10;JI885Updle30wINHMFOVA6AqN0lMywFUBarWusmAqtgAqqIitMsaUBWoispFEoSoCHt6NwZUXTFy&#10;5AdUVyyvugz+Eapane9M42o7LEWsUmrMbLEFVCUHdfK8tnoGqtYSRkBVbABVURHaZQ2oClRF5SIJ&#10;AlRE8wFV0u3S6VjjtD2799PMVC1Ej5caP7sRLxs960NuG5rf+h2HQFVkkLKbgapAVaCqbDuE1cs2&#10;oGodUZsjDpZ7AKga6Desu5+Pqwjz0AHV0x+xd7EwYEBVX+dLiwh77M8puWXaz08UiBXb18wZW0BV&#10;CrNgwpcs5UDVWrcaUBUbQFVUhHZZA6oCVVG5SIJlKsK2DKj6mkwhDLbVf1vza5WP6fKWH4WnZQZU&#10;9+/Ia2Xfgdd4qKumQHTSDnH/CbsZqApUBaoKihWsarYBVdOL2mRxsNwDQNVAv2Hd/fyjijC3l/c9&#10;7nWBczkNepzUyKPzpUWEffefxFWD76Q6i1akVcRMEFu0Q1xvKTO/UtgAVWtdb0BVbABVURHaZQ2o&#10;ClRF5SIJ7lYRtvcJqi6sGH37+2eUf48PXfqpH9//CIj7TucgRa03oPqPJ6M7nTIl3o7+lZ/d+llX&#10;TZkwpR1CBgm7GagKVAWqCqoWrGq2AVUr9ZAZ4mC5B4CqgX7Duvv5KxVhY9uAqoKrTw+iMqB6HOXk&#10;TTcPXNvfUNUaq/1Pa1TaAdXjKuIyURFNtymXybRDyE3RDh+oClRNec/lLGtA1fbZBlSVNqAqULVU&#10;O4R1gKqbB1S/c7WpnIXvetvUqu/xoUsfuk9Q9bMbfMxnqU7cFzw2N6jTCYoeIRXhZ31wYQtTLF5p&#10;h5BBwm4GqgJVgar55AuWNtuAqgV6yFRxsNwDQNVAv2Hd/fxBRdiw57e+rvazr/TM8ey3+Orxb8VJ&#10;l25qh5466s7VqPwDqj+qCPdF3+dm2yNq5g5E2iHkZnTVAKoCVVNeeDnLGlC1fbYBVaUNqApUlfYb&#10;1t3Pv6kIe3n7PO4Wxf0DH7E3uSOIntm1EnuxR5ZhecBCeym+igMGdDrREbZfRfhZZ1xb+dTOYdoh&#10;5KZghw9UBapq04dSZQ2o2j7bgKrSBlQFqkr7Devu579VhNSAaryr/eyP1BgV9Cu+eqhSLShrvi88&#10;vFZeuOrK3So9QfUrFbGAn9jDHlgWA5JEdQBVkUHa1zRQFagKVA1uh7DO2QZUlTagKlBV2m9Ydz+7&#10;2dO71oDqVwrH24WBV7t2H39EAGAhbCNn/mnBQgLDKh3eNhXhZ71yecGzXA4DVVGCMcUCqApU1aYP&#10;pcoaULV9tgFVpQ2oClSV9hvW3M+KA6phrnai97AfLg2ofv1TpwdRt59d/PdH5U2Hq7/ZQn4kSCp4&#10;M1YmTFQHUJW7Uzs8gapAVaBq3NqAqu2zDagqbUBVoKq037C2frbn9zHf42LaHw9+bxrYHqyHJcqa&#10;aaWbt4izk1sOGlBdoaP2n+vvFTeCmfhO98xkOUA7RH3U6vCBqkBVbfpQqqwBVdtnG1BV2oCqQFVp&#10;v2E9/Wwvr5/HtFQlcU4wZMsPfHHNxTprDx+Bi51dvQHVdW902y+0Ba/cphByTKresUh5ojqAqlyi&#10;2uEJVAWqAlXj1gZUbZ9tQFVpA6oCVaX9hnXz8/8PqIbFdNmwtAWusuohbQ+70cnuqD3+/CgG25Q7&#10;Vulc3YVRyX1+mrmTgXaIQilRLICqQFVt+lCqrAFV22cbULVZ4709DpZ7AKga6Desl59f3j6P6f0F&#10;xPIcnAUtOGzLHnU6frasMaCa6B09vjgkGFDNcZQ3bSQJUR1AVVo17fAEqgJVgapxawOqts82oKq0&#10;AVWBqtJ+w7r4+end5ltcTNePRrvPVaYV0h7gNNMKpM4DqnFOsO251kUQ7rNpiYjqAKpSMbXDE6gK&#10;VAWqxq0NqNo+24CqaOgBVAWqonKRBF8H06+3vhVy1YMdrUFI292/P5vTOgyofv/WroC/7VR8Lndl&#10;nQHV+2wmy3CgKq2aspuBqkBVoGrc2oCq7bMNqKrdk9WLg+UeAKoG+g0r7uevBlRxzu7avmpA1c/+&#10;iCdwGuG6cI8ue+jZO50undqsnB60Q8jNDR0+UBWoWuvWAapiA6iKitAua0BVoCoqF0nwIYae37sX&#10;xoVLLTypat0y5Y+z7TSg+ukaXOr5DCblSgZUP1VfM2WqA1Vp1ZTdDFQFqgJV49YGVG2fbUDVlA15&#10;eZl/wQNA1UC/YTX9PN2eX/v6xAPewYJ/kPTHV6ncYmuWVeDfYwrabBb0QFXqZUzLAVQFqta6foCq&#10;2ACqoiK0yxpQFaiKykUS/B06L42foBq1VC9ITBhQrTKg6md/yi3tKfe7/zQGVEdiojqAqqSbdngC&#10;VYGqQNW4tQFV22cbULVDm6oUB8s9AFQN9BtWys8MqEa9gwpUJevxVYvT2pxuj1z9vfqyWSrMaIco&#10;plodPlAVqCpco6qVNaBq+2wDqkobUBWoKu03rIyfCw6ouu5SH4Kq3oGzNBxQrfOPCrY5089vjAHV&#10;aPtda82u3gSqogRjWg6gKlBVuEZVK2tA1fbZBlTVbtfqxcFyDwBVA/2GVfCzDXt6K+gB1z2RzZzU&#10;7wsdEjb4NzuefPQ9trmMAdXvRFfj6gBURQnGFCCgKlC1lrYDqmIDqIqK0C5rQFWgKiq35V1gL2/D&#10;vEjuf/Cw6x74EajKgKr25VwkPusOqH6zQwZUo+2DxJq93QpURQnGtBxAVaCqNn0oVdaAqu2zDaiq&#10;3bfVi4PlHgCqBvoNS+xnGzc8QVVZRXjMQdippVnm2LP66eZia/O0h+V1Un3BRd+xC5t1tgJUpVVT&#10;djNQFagKVI1bG1C1fbYBVaUNqApUlfYbltTPtw2oHlQRAZRBbBztJ8xjJ/6KLNj/RmbZnGB3v3uW&#10;AdU/t8qAarR9VFZeiagOoCqtmnZ4AlWBqkDVuLUBVdtnG1BV2oCqQFVpv2EZ/XzDE1T/EQ/pJlU1&#10;pjVDyWnnAVXXSM/ToXgD+jSh7Cu9lKD7PfNNXYuoDqAqrZp2eAJVgapA1bi1AVXbZxtQVdqAqkBV&#10;ab9hufxsz+9jvsepiC0DqltdffjLsezHPyGkWdv9d0GdAVVPGwTXap0n2PGfA6qjIFEdQFVaNe3w&#10;BKoCVYGqcWsDqrbPNqCqtAFVgarSfsMS+dleFjxBNcukqti0ZgRCDduyy0T+okdAmC05giX/HmCb&#10;m6OGn7AP3nJO0T6LHj7tEGVCuTYBVYGq2vShVFkDqrbPNqCqtAFVgarSfsNS+Pn+AdXvVYTI97S4&#10;7qn+A1UrDKhmb969dimwa++Vd0C1ipzzww64+d9RHl7w/GI9RYnqAKrSqmmHJ1AVqApUjVsbULV9&#10;tgFVS6pw4ThY7gGgaqDfMH0/LxlQ3asijo9Gqj5OdCFLjd+y1lev3/fuiwZUv3nZEvSJ9KolmrKp&#10;iFk6CmiHqBfKRQqoClTVpg+lyhpQtX22AVWlDagKVJX2Gybt56dlA6qfqgi+W/uBHyz0BFVlbCr2&#10;yN3oBfhpFcGA6m4V5/GesHMrnx/W5p/9FTcA7RByM7zDB6oCVbXpQ6myBlRtn21A1ZJyXDgOlnsA&#10;qBroN0zWz/brLUIhnFERJu66BMJyoXNuKh2e1i0WFZ83PD/BNscwA6rbQzqOsT68ttkgHGiHKBzK&#10;1QqoClStpX2BqtgAqqIitMsaUBWoisotcxc8vdt8i9qOMaDafc8ufAYufHge85u36HwGVJeheQ9b&#10;6qVDbEBUB1CVK1Q7PIGqQFWgatzagKrtsw2oWlKXC8fBcg8AVQP9hqn5OWhA9UykMaBa9K5x4TJy&#10;fD0WHp9BXx61IEMZUN0e0r65JnzPTGebuKAdolVTLltAVaBqLREMVMUGUBUVoV3WgKpAVVRu9rtg&#10;etyAqr706nC9uMZbuPCWXfbwSmYoA6rr0Xzcgz5OPo13NkouoCqtmrKbgapAVaBq3NqAqu2zDahK&#10;OzSAqkBVVG7uu8Be3lQzlAHV6leMRx2WLShrlig+z63nvgxlQLV9cfgRmM5mAUI7RKumXL+AqkDV&#10;WmoYqIoNoCoqQrusAVWBqqjcpHfBdHt+3ScGjBNDTgQVNOtc1pQzlAFVq7jjh58y0YyoDqAqd5h2&#10;eAJVgapA1bi1AVXbZxtQtWYfpRsHyz0AVA30G7bXz/sGVH+MNAZU094sureB7f9V+R4aezlDuRqa&#10;Ssp/X3yEls6O/gSq0qopuxmoClQFqsatDajaPtuAqnUUcI44WO4BoGqg37Btft48oCovvepdJm0H&#10;VP/9L/B3yQzViuxHrmkrnct2/DUtieoAqnKZaYcnUBWoClSNWxtQtX22AVWLN1RycbDcA0DVQL9h&#10;W/xsz++qGcqAKipl3YnZtt/geQ/L1oR9mvRxOp3FXzk1+zoWqEqrRu2TDhugaq0LHqiKDaAqKkK7&#10;rAFVgaqo3BR3gQ2NAVV56VUmDLzhSX2x1EaTqrsz1KVyIAIsRAyo1gnCx54MQB2nHUJubunwgapA&#10;1Vp6EaiKDaAqKkK7rAFVgaqoXPm7wF7ehrlkhhYZAIxDSd5qz3fFmkX/YJ2msu+AqgpYyDOMPw//&#10;eG+iOoCqtGo5imD7+69xTANV49YGVG2fbUBV7SayXhws9wBQNdBvWJCf5QZU5aWX+Go9LB+tzukE&#10;s9Eij6SwkC374R+Oduv3YIEB1Uf2+58/aU9UB1CVVk07PIGqQFWgatzagKrtsw2oCgIYQFWgKipX&#10;9y6w53e9AdUEhdqVY99bHMHdVc3Wvl72CPYflmUJqT8xwmawkG9A9dDvgaheOV2gKqGzpxr2Szeg&#10;qjZ9KFXWgKrtsw2oqt1E1ouD5R4Aqgb6DVvtZ9UB1QQ+dh196IfDgAHV715YRUV8DFC9+Dzzk6JX&#10;yKdgwbnvHkjMjw6EqF6MeaAqobOt9jVLN6BqLQUJVMUGUBUVoV3WgKpAVVSu2F1gz+9jvuOwdZ72&#10;DGHAFflbShgBKnz/+sadfEMProGFRE+LvmtA9YdfCFG9fsxAVUInpuUAqgJVtelDqbIGVG2fbUBV&#10;7SayXhws9wBQNdBv2CI/20uSAVWljzD7x/8UHgD0Rc6pOKD670/Yw69R/oi91xhQVb9CfgcLDKhe&#10;zFCI6i0xD1QldKJrX9d0A6rWkpJAVWwAVVER2mUNqApUReVq3AVpBlRdPWxcOdK99NutqmqWOD49&#10;UYDa4h3qg4XOA6p3/gitHe0QcjNX7SsWNkBVbfpQqqwBVdtnG1BVu4msFwfLPQBUDfQbdrOfX7I9&#10;QVXgI8z+RfC75hH//pqOA6pXdmkP/5XiR+xtc8n1RT8ZvZ+DxMDdGFC9bhDVG2MeqEroCJXI0ukG&#10;VK2lKYGq2ACqoiK0yxpQFaiKyt17Fzy9W6IB1QxhI71S7/ku1+rskUlVtVP3RAFqN21VrSjYcg+U&#10;HlAdENW7Dx6oSujEtBxAVaCqNn0oVdaAqu2zDagqbUBVoKq037Bb/Gy/3rLe5kIfYbbNS/DFGSqo&#10;e4M/Yv8nVP0RswrHZ55HQPjqN1gMCuh0LhlE9faYB6oSOpq1sl66AVVzisuUZQ2p0T7bgKrSBlQF&#10;qkr7Dbvq56d3m2/5lr07bDZ8wv7m3LTN3gl9u5s2+w1CVXs+aaYAtZxhd+MG6w+onjaI6ooIAKoS&#10;OjEtB1AVqJrjpilR1oCq7bMNqCptQFWgqrTfsCt+tpe3StvZFEW2OaI3SFZreuj/QNXj31glHJ/y&#10;j4AQe2DG+Yale6czw3+Q1o52CLmZumiWCRugaq1bE6iKDaAqKkK7rAFVgaqo3Mi7YLo9ZfjIv9j3&#10;/GQOUlte2+WmMu/eo8mXNc8bkIXNbvZAj7sSorouFICqhE5MywFUBarW0gdAVWwAVVER2mUNqApU&#10;ReVG3QUVBlQ/hE2Dj8HenS9WZ8u7nqma+RkQaKFALJC90wn9TqrrP0ua0Q4hN8tUz+xhA1StdWsC&#10;VbEBVEVFaJc1oCpQFZUbYNPt+TXBxe1aYVNoQFVest5wPCa8tn4e4Bq4a0i8zRUJUV0dE0BVQiem&#10;5QCqAlWFa1S1sgZUbZ9tQNWUDXniOFjuAaBqoN+wB47k1xtOSFMSl6eJia3nwlvwEfs0UjON5r+V&#10;BiTtdDYMqA6IakgxAqoSOunKaNKwAarWujWBqtgAqqIitMsaUBWoispdeRo5BlS5NuMS0FYl8rZz&#10;6qcnGVDNlIwMqB4QQlzWIcEBVCV0YloOoCpQVbhGVStrQNX22QZUzd2Z54uD5R4Aqgb6Dfv5JLI8&#10;QZUACHWOqR+W2CMgiM8EQkIUAliHw7rOQyGqYVUJqEro5K2nucIGqFrr1gSqYgOoiorQLmtAVaAq&#10;KnfBIdgLA6rXI9EyHfk9r8yzZWNANe8jKbzFYXG1HZFAuCAwg4CqhE5MywFUBaoK16hqZQ2o2j7b&#10;gKpFWvQ0cbDcA0DVQL9hXx7Ay9swT+Bnzn2Pc4zDYstF9IN47+8pom7bgOqAqIaXJ6AqoZO/sOYI&#10;G6BqLfUAVMUGUBUVoV3WgKpAVVTujd7/ZkD1oJ8ZUK05oPr9j+SZeWRAlQHVLCKCq+178YMLwmML&#10;qEroxLQcQFWgqnCNqlbWgKrtsw2oWq1XL9YPAVWl/YZ99PuPA6oiflb7Fvt+kUJusuXcsuG/99qJ&#10;221Vy+9nY6nZgOqAqG6qU0BVQiemNANVgaq1lD1QFRtAVVSEdlkDqgJVUbnXnX7kO6m82KV8dcFy&#10;A6q+fu/+4aAZUE0k3hhQzSYiuNq+kj24YFNsAVUJnZiWA6gKVBWuUdXKGlC1fbYBVaUNqApUlfYb&#10;9v/ufnkb8z2Bn+8fUEVFLFNfDKhiwk3Qh+vs+O0WNKB6PKj6DagOh6juLFhAVUInpkYDVYGqOfRE&#10;ibJGO9Q+24CqtEkDqApUReVe8PVXA6p+/A+z3sV+tkY1HVD9z4kzoMpdHFCfgyo7k6qJDKK6N7aA&#10;qoROTFEGqgJVcyqelGUNodw+24CqNHIDqApUReWesuf3owOqe/287Amqriy9kjaVDKh2WM9t8bl5&#10;QHW/iDg9iNpyQHVAVAUqBVCV0Ikp1kBVoGoOYVGirAFV22cbUFXagKpAVWm/dbbHBlQ//dvEA6r/&#10;/B+7FmUWscp7wt6i18YtWfsK9qWHFX3M399uO7v7YgF/bTsQVYXDAKoSOjFFGagKVNWmD6XKGlC1&#10;fbYBVdt2dJviYLkHgKqBfmtqT+/29HY2CDLeO/b1O4ipCBcL6eNTcmoJGPCR/4YDqre9nZx6d1nv&#10;+faou2lA1c+u37/4hdimHAaqEjoxRRmoClQtojAylDWgavtsA6pKG1AVqCrtt4Zmv94uOdArDKj+&#10;9icWFJ/3Xgeu50ouxxVblmooPCA+lxzzkZvr09dINPVMqv4tcri8ZQ4DqEroxLQcQFWgqjZ9KFXW&#10;gKrtsw2oKm1AVaCqtN962ZUB1ZTXjR14K5OILF/0xrbqCFw176xfF+aJ8lT3dIJut9NzmnkGVH/Y&#10;8qkRXYiq1F0LVCV0YooyUBWoqk0fSpU1oGr7bAOqShtQFagq7bc+Zi/v+O2z3dvasLz3OnAhxzXV&#10;Hh77Fo+9nYVu+c743Dag+umLtXr5VCV6LtgORFUttoCqhE5MywFUBapq04dSZQ2o2j7bgKrSBlQF&#10;qkr7rYVNt+fXBLm8ZkD1p6/dMt2A8vDD8rTpZhe2nLR5z/QIiARafe3t1vPhFedc8d8XQFQF4xKo&#10;SujEFGWgKlBVmz6UKmtA1fbZBlSVNqAqUFXab+Xt6hNU699stiQab4lYb3xYat+H5puW4cJHoBqf&#10;5+4p93ItfKBmm2tSG6KqWWeBqoROTCkHqgJVtelDqbKGAGqfbUDVigJdOQ6WewCoGui3ysaA6qE3&#10;N9048qjDyps7dseWg7Zv95Q1l+kdXCXzUc6Ztnx4ghWiKhugQFVCJ6blAKoCVbXpQ6myBlRtn21A&#10;Ve2Wt14cLPcAUDXQb1XNXhhQPRg1Fl2+nJAW23LcR+wzlLXb4jNan3v84zLaS7W5LMAgqsoFF6hK&#10;6MTUdKAqULXWpQ5UxQZQFRWhXdaAqkBVVO7/PGfPb2ky9+5Q8YejxvKHDwOq17a8sayd/4h9XvXL&#10;gGrvLR945eQ6145UoCqhE9NyAFWBqrV6GKAqNoCqqAjtsgZUBaqicv8eUDVP4BzXWYh12zL289Gs&#10;eSSFdFlbtWXlW4kOInBA9dNI869+OeVSOu2BqoROTHEHqgJVa93uQFVsAFVREdplDagKVG2ucs2+&#10;/Mh/Tcpgtxy+X8de6aprXsJua7YcX9bOj/U1HFC1+lusU5avemlynWcIWaAqoRPTcgBVgaq1bk2g&#10;KjaAqqgI7bIGVAWqNla5/xtQNXWfeIkMJSyrypvl05qmu3fdPLK7L6N0jYOJ/MJ5S/D4lz84qZtJ&#10;8h+oSujEtBxAVaBqrWseqIoNoCoqQrusAVWBql1Vrj2/Xk43y+Nnu3stJi3AbiyqDKhu94xb9KEn&#10;1o6Wf+93ZXoLD0yu8zzpCVQldGJaDqAqULWWZgKqYgOoiorQLmtAVaBqP5VrL+9j+idOW+QKP/vL&#10;pY/GFvoK6yVvbE+wSW/55reQG1CNyHTb+3vm+i1PCmiqQgBUJXRiWg6gKlBVmz6UKmtA1fbZBlSV&#10;NqAqUFXab4lT6+X1stNOBY2An1s2NGIDqr7+B62KwPPYDM0tGa2QE/DAMfVCjc+Wp0BVQiem5QCq&#10;AlWFa1S1sgZUbZ9tQNWSIEA4DpZ7AKga6LeUSfVxQHVxuvlZP6f9PnEKeOKdbliYpYnklClpo+mA&#10;6l1b0B1QHZ8T1QG0Eq8IQFVCJ6blAKoCVWu1DUBVbABVURHaZQ2oClRtonJf3r7evkVk5T4/M6Aq&#10;pAScwzuxZUt56BHHbPull8tmetVOxyb1ImfCAlUJnZiWA6gKVC0hnXOUNaBq+2wDqkIEBlAVqNpA&#10;5T65zfe4dPOzfmZAdfuvzfScxw+/NdHXcFmakE6bku6Bb+qaYXbaA9IDquPLGdUm13nuqwuoSujE&#10;XABAVaBqrf4BqIoNoCoqQrusAVWBqqVVrv16PbBri0jGcD93bF/+1jY6Oz89dMmA6gjP0EwC0W56&#10;zdnl+N1bAAAgAElEQVQf8e2xusgD6rJwUjgyZy5QldCJaTmAqkBVbfpQqqwBVdtnG1BVXj0Xi4Pl&#10;HgCqBvotgT25Pb3HpdvpQVQGVLf//oAU+HeS1Nb8Wv2stxaxLbRsgUlVT+T/BP94NiUTm9aOdqi9&#10;3JTr8IGqQNVaYguoig2gKipCvB0CqrZPt4oq99iA6vdOuzsyovzspd4m59pOD10yoDpuylDpR0As&#10;eY8/bpkF3wPm24N2Byf9Rj8EbnnKhC8GVKVV0w5PoCpQFagatzagavtsA6pKG1AVqCrtN+XUOTyg&#10;eke6+dlX5h1Q9bPrX/UEVTv5Rpme8/jhdzQZUE1a1kzj1+6bVFW5UwIfEbB4yzND3NPa0Q4RnyId&#10;PlAVqJqko6hQ1oCq7bMNqCptQFWgqrTfRIPm19upWSpqFI3bgve1w/OVDKjeVdb8rEvrDKged5rd&#10;s3Ddr3dbVdgjB1QffDuglfQdA1QldGJaDqAqUFWbPpQqa0DV9tkGVJU2oCpQVdpvgvFiz6+X1Zct&#10;dJrf622LPkMXC5tvZIwrB/yFiqM2oOprtrkrQ0VvbRNbz9eulrtKLG7vy2yqLQi74GegKqET03IA&#10;VYGq2rqhVFkDqrbPNqCqtAFVgarSftOKlV9vn2/HldKt56SqC69t0dvZ4a+q9+SnH/cICHv413rx&#10;rDxwp1hQuVvoQ1vz4yd/7Qw/5al0GNj6QlafPhA6MdcDUBWoqk0fSpU1oGr7bAOqShtQFagq7Ted&#10;MPn/AdUY9eVaebHzI8vbPmJvJ9ec6TmPH35C9QmqHnZz5S1rHrfle3+Dp3N1oI7yiAVPxZzHLvkZ&#10;qEroxLQcQFWgqjZ9KFXWgKrtsw2oKm1AVaCqtN8kQuT5/fPtoNu3l1wXXtuidzmKPi39gKpO6fDt&#10;8RmtpR+5SixHrxR3G6YZUB3D5/0pge2/Y4CqhE7MPQFUBarm0DQlyhpQtX22AVUzNQMV4mC5B4Cq&#10;gX7bHx8vr53KuMmdWPRH7O3k2tTC+/jYqeyA6qNv1OERELe9/Y0XkiX0m4AHNjjn4zpn2rintaMd&#10;Ij4VOnygKlBVmz6UKmtA1fbZBlSVNqAqUFXabzsj4+V9GNJ8dzlV/oi9B/7yR9GnWbk4sX7xqTyg&#10;+mGRndX+JQ/MTRk1l+cGtu2OAaoSOjEXBlAVqJpD3JQoa0DV9tkGVE3QDJSKg+UeAKoG+m1bWEQO&#10;qIplgdZBBX3E/uy0nW5hs6svCD6R/R+xTyQJFAZUT/3OUgOq8u3h18ubOeOe1o52iPiU6vCBqkDV&#10;WrcmUBUbQFVUhHZZA6oCVbPkznPsgGpD8e9nX9zQV6fRZ51J1fCHw+6Pz3vO7vh14CCIcJsbLgL/&#10;/K25t8q1dkBVQiem5QCqAlWFa1S1sgZUbZ9tQFXxfrVcHCz3AFA10G/R0fCr1YBqhvNZ+xF7K7vZ&#10;r6BqogHV71/jDdPmsTf77TqwTl5K1cGFb3lWOVGuZdoh4nN7hw9UBarWupKBqtgAqqIitMsaUBWo&#10;Kp47z+/Wa0BV8gmVn/4UA6pbfoNOfHqT+Lx5QPXH64AB1XjbMaD69bsjhYu2dkBVQiem5QCqAlWT&#10;dCAVyhpQtX22AVWzNK5V4mC5B4CqgX4L2gwDqq1qVOEB1X/dZt/9Z64tN38ExNk97294GVDdv+V/&#10;z2DWOlpyn3aI+Nze4QNVgaq17magKjaAqqgI7bIGVAWqaoYAA6q6W+73reI3os9bfpVrxKeTkmeK&#10;/1fXAQOq8TZ3R90slza0drRDxOf2Dh+oClRN0opUKGtA1fbZBlTVbuLrxcFyDwBVA/22dg/Pb/Xu&#10;Ac96GutrVIcB1X/dZqIBujSsUXW/pcy2W5cB1f1b/s8ZzIpnTBGgHSI+t3f4QFWgaq1LGqiKDaAq&#10;KkK7rAFVgapSIfDk9vResj67iIDxu0KrgYpYAUDN5L6TSkpg1x1Q/eqvGFCNj6UpEHWzaP7Q2tEO&#10;EZ/bO3ygKlA1iearUNaAqu2zDaiq3c3Xi4PlHgCqBvptydJfXm+oA0oRffyZkwkLWDkV4YXehQ5X&#10;yFm2+dZt+2wT19nyx6VMUrplNQCqEjoxLQdQFahaS9kDVbEBVEVFaJc1oCpQVSEEbhxQddEtuwJl&#10;uDOirm1BWYQs+oT+adDDgGqeLR8p9YymqgTVpoOYpROJ2KIdIj63d/hAVaBqEvFXoawBVdtnG1BV&#10;2oCqQFVpv9254uf3YqXAWzQTVVREu7FBGtvNznIPuRF4gup/PTA3bPmTM5jkduOyAFQldGJaDqAq&#10;ULWWsgeqYgOoiorQLmtAVaCq7zxke369OfddtEr4H6fjUe+6JpBOZU6A9nDtj9i7cmLyPUJ3VXg0&#10;toDYdrmLYG7wAibkZ6AqoRPTcgBVgaq1VCBQFRtAVVSEdlkDqgJVN4WA/XorVgrKPTU1p/Qapx4B&#10;YSa0tia3JP11TTOpABMZUI1aCUklXbyAqoROTMsBVAWq1lL2QFVsAFVREdplDagKVPUNZ3v/gOo3&#10;f67xMViPXI6LRVqw5FD+iL3icx4RhCfPQG5A1Tmrr/9qq3MmEUBrRztEfEZ1dkBVoGotOQhUxQZQ&#10;FRWhXdaAqkDV2BBYNaC6rxS46LpWBo+LqYjTj4CwBt/IxIBqlq4B0XKfzQ2R5t8ths6T1o52iPiM&#10;6uyAqkDVWvIIqIoNoCoqQrusAVWBqoEhYE9vyzPddWqCbXKzjIrYpTSUP2Iv9JxHdODJM2BANcdZ&#10;+VLnHD30SSjQ2tEOEZ+xHT5QFahaSxcCVbEBVEVFaJc1oCpQNWRt9vI+zCVLgZ1LN7nM8fUx42Iq&#10;4vQjIMwSHlPyAL0Un7ecF7q3vs0NKeBH14MUbt/aAVUJnZiWA6gKVK2lk4Cq2ACqoiK0yxpQFai6&#10;fm328hqX4PvVV4/r9RsV4f0G907HZ96byyMXbwqHx4Dq/lqXasuzZUzQ2tEOEZ/bO3ygKlC1VgMD&#10;VMUGUBUVoV3WgKpA1ZVrixtQveQo0/BWcOmzS2/hwsOeXz0CwizzeendLB4Wn6ayZUzSBPHl3OMJ&#10;oJW0n4GqhE5MywFUBarWEkxAVWwAVVER2mUNqApUXba20AHV/enW7Fb9U0Xo6Arlj9gvfc6jx245&#10;t4rwrJnOgKr8lmfj4KC1ox0iPrd3+EBVoGqtTgaoig2gKipCu6wBVYGqK9b2nGJA9QGndRxQVVMR&#10;pz9ib1bi4PQuFA+Lz20n6ImlRX2dPzd4wC+vCinct7UDqhI6MfcWUBWoWks3AFWxAVRFRWiXNaAq&#10;UPXutdmv12zpzIX4+BH8oyIaygnvtx7f6we7zyl9BlRN4BR2BbbdtOCHf8OsXwuwAVQlPrXDE6gK&#10;VAWqxq2NHrJ9tgFVpQ2oClSV9tvn9vxumQZUr6dbOsqQUEWch2DoHIs+GtfJ0EuFqMSAatn4nyLx&#10;f35hSOGmrR1QldCJaTmAqkDVJF1NhbJGs9E+24CqnZvhBL0jUFXab5+8cb4B1R+c1lH+P/ARewZU&#10;268n06Rqwyeo2j7ni2z5rn8tO7SgSVHgMqAdIj41OnygKlA1p+JJWdaAqu2zDagqbUBVoKq03/5j&#10;T646oLrIaY0HVPW3zIDqbY/NPfyC5fEZNKkaVKg95tCrJcLclQhL1oYU7tjaAVUJnZiWA6gKVK3V&#10;MwBVsQFURUVolzWgKlD12trsRXZA1c69kgFVjMPKHzZ+bYm2eVE3+Na2/rhCOF3817KjC5pUB6ow&#10;7RDxqdThA1WBqkku/gplDajaPtuAqtIGVAWqSvttjDGe3J7eO6UbA6rCWzYTO4K0t4bXcM4Di4u+&#10;Bj3m0Ivo/KntgZk27LF4PwNVCZ2YlgOoClSt1TwAVbEBVEVFaJc1oCpQ9dTaSgyo/udHGFDFpGu7&#10;N/SApzmdh/bhMTs2IQ/sOeRz/1r2wIKmXHJR06X9DFQldGJaDqAqUFW4RlUra0DV9tkGVC3ZeAvH&#10;wXIPAFVj/DZHlQHVg05LNADYb0A133pM9Bf263a33X5BH+2vrfP3e2BKBjVdl7KfgaqETszdBlQF&#10;qtbqIoCq2ACqoiK0yxpQFaj6yNrs5a1YynjDGlWmWmb6Tio7GagMqNaTfx6zY1v24uU2IzxgV85g&#10;Jos5TMLPQFVCJ6blAKoCVbXpQ6myBlRtn21A1SL9Z5o4WO4BoOpSv9mw51f9PPXbnHb3AKDvdw73&#10;o8B6TOv3MKBa9lnJVjHxJdD8rOhZLMDPQFVCJ+aSA6oCVbXpQ6myBlRtn21AVWkDqgJVhfxmv9IM&#10;qPqZTaeuUbZ7AfFnnnFA9X9HcFB9MaBaWPW5judLDqiurcsTaIUBVYlP6fAEqgJVgapxawOqts82&#10;oGqRRjRNHCz3AFB1hd+yDahenlRdNgDo25yDCV0fV9UXA6p3FWHbHG+++tBNLn32D6he9cmU7+4o&#10;58p+BqoSOjG3HVAVqKpNH0qVNaBq+2wDqkobUBWout9v9vyeLjz8zF4z1qi0A6qn12OJtmxfrud7&#10;9dVxQLWf2Ns/qXormr+8nRQDqr+tE2iFAVWJT2U3A1WBqkDVuLUBVdtnG1CVjnQAVYGqX4PGl9eM&#10;WXl2UnX9ACDdhFoQbDmRverLkx7VjbU37bMjdFXEukMWegDxTNLdUf6V/QxUJXRiWg6gKlBVWzeU&#10;KmtA1fbZBlSt3E0pxsFyDwBVb/KbvbwPc/2o8MNRILEZj6UMDQdU9+/dDsSiRSR1+ZsLjbfxLPwe&#10;D8wNZ+B3LBVohQFViU9lNwNVgapA1bi1AVXbZxtQldZ0AFWBqn98Z1POAdXNb+7qbqlfco8z670r&#10;/1N9eb/DYkA14va3IA/c/7Ro8a/PAlphQFXiU9nNQFWgKlB1o6zHumUbULVFWyUUB8s9AFS95jd7&#10;ecs7oPrp32ptxmsNqK7+iL3Z8rUtSjq/S30xoIq0UzqUm+Bp4ICqXz+tma27o+tS9jNQldCJaTmA&#10;qkDVWmIOqIoNoCoqQrusAVWBqn+v7eWtRg562TcTu9F86J63Cx/WP+qLAdVKN6nuHWrRpyo0oHo1&#10;3mbC7o6uS9nPQFVCJ6blAKoCVWtpJqAqNoCqqAjtsgZUBao+vVv+AdXfX+bUge0ld8uA6t7r4GiA&#10;WuJDV28k8yoNS/I7z/sk0RNUf1ow0AoDqhKf0nchUBWoWqvrAKpiA6iKihBvh4CqrdPN/nol9dJv&#10;OZ4lmW2WXvufAXF2+6XUl6smDBI38IT94iErHtZM290Rs8p+BqoSOjEtB1AVqFpLPAFVsQFURUVo&#10;lzWgaluo+lxqQJX0l1jk3gHVLUHjdx2u5du7RnYyoKqscmfCYJsZwr6JFC7mZ6AqoRNzKQJVgaq1&#10;RAlQFRtAVVSEdlkDqraEqvbrjYxLv+UN83+2WXrtn4w0gd+QJQQZUKXW5TusqeEdLuaSGQJUJXRi&#10;Wg6gKlC1looCqmIDqIqK0C5rQNVuUPXJbb5TOFtn/T1nYDecllnW6Lntw86WOWF2pqk7ma5rM2eM&#10;Tfmw5+ZM7WegKqETczsCVYGqtdQJUBUbQFVUhHZZA6p2gqr2S/YJqlxJwrXuc/Rplbe8cLPlJ1Wr&#10;DKgyjN/MZgU3Aa2k/QxUJXRiWg6gKlC1lkIFqmIDqIqK0C5rQNUmUPXJ7eldP3fkwrHhx2D98LLV&#10;BlRzxIPdeejeLl8ZUO0hbKKPeebJulZSuJifgaqETsw1CVQFqtaSKUBVbABVURHaZQ2o2gCqfvkE&#10;1ePf2syAasOr5Hv0GQBGSw2olox5172DPW/UZa0tM60DZp0QAVpJ+xmoSujEtBxAVaBqLYUKVMUG&#10;UBUVoV3WgKq1oaoNe3rTzx0GVPNt2VARJEzcOv4ooZbERYN/OlIeUB1nWDDQCgOqEp/KbgaqAlWB&#10;qnFrQ+S1zzagapEmJE0cLPcAUPW/frO/3g45yuuGNzfImcOxO1924vVqA6q0gd8dleqAqssnWpXa&#10;MjP7YIZJDTpPkod2iPiM6uyAqkDVWu0ZUBUbQFVUhHZZA6qWhKo27Pn1qt+8X9YCVh4INFQE8Rlf&#10;OdOi+Y62eUD1x2t3RkoNagS1mHaI+Iy6OIGqQNVawgWoig2gKipCu6wBVctB1aMDqhtyh1JgJXbx&#10;/4F258sGA6rYrVnvVRJNtULqD6h+f+3OYKlB50kWoYGIz6jaB1QFqgrXqGplDajaPtsgKdIGVAWq&#10;nvHZAwOqX/ktbyr52fV74PI0L6YTY6dMqiIm4wpmIvBFXphI8Hxz7c6csUWxyO5noCqhE1MEgapA&#10;1VoKBqiKDaAqKkK7rAFVq0BVe3k76RYPPUpvWAr+vnA95+K/PFU7/7daW2ZAtaK+clr7JVueagt6&#10;/NqdW6QGnSfpRDtEfEZ1dkBVoKo2fShV1oCq7bMNqCptQFWg6gOuspfXq7mTfUD1RBj41nUq+OrK&#10;tCmTqqvDgAHVK/dgtPdIBxMLns+v3blLatB50trRDhGfUdUQqApUrSVlgKrYAKqiIrTLGlA1OVS1&#10;l7dhfskbHnGCcXGmE9F+eAQyY/n6FKpmIq2bBlRpKmN86Dj/zi3PhAnw57U7N0oN6gt5RTtEfEbV&#10;PqAqUFWbPpQqa0DV9tkGVE3U8JeIg+Ue6AdVLw2oVi2tDz/uwOrXqBsHVG/5JZ3ZluOcH8uj5Uk3&#10;tPTmkP3mbv3wV3Ov1KDzJOZph4jPqLIIVAWq1tI0QFVsAFVREdplDaiaFKo+v18dUA05uA3L2a6+&#10;vrpeC9cotQFV5Y/Y01TGuM57+zx0QFXzcdH2O1iY26UG9YUEox0iPqM6O6AqUFWbPpQqa0DV9tkG&#10;VJU2oCpQ9WvX/MWA6uMv+G4abkeN8vB3vAt9emiGnnkLl5GLfjo+G5qFFgoss6+PXKn/gIWpIDXo&#10;PIl52iHiM6o+AlWBqtr0oVRZA6q2zzagap/2UiMOlnugA1R9fjd71z+vrR8H3ZRuP96q9WqUpVVf&#10;nis+SzZ9iz3mQU+LLmnztpjeMKD6ASzM+48TaIUBVYlP6fsVqApUraVvgKrYAKqiIrTLGlA1D1T9&#10;ckC1g0w9jWAOPa4xsEalH1C9fCIbosWEwpWmMouGT18kCzaVD92k7jaXxB/QCgOqEp/KbgaqAlWB&#10;qnFrQ8W2zzagKn3mAKomgaoMqMqqr+OXabEa5cIrUf6Ife9nfbqPtPmSSDbbuQXP5RkYejpz1bkC&#10;rTCgKvEpfdECVYGqtYQOUBUbQFVUhHZZA6rKQ1V7eeurTv3sjzw2tFXxQlw0oHr8aPZ/xN4Uw5Wm&#10;snDSaRXJOk3liQt0LgxEoBUGVCU+ld0MVAWqAlXj1oacbZ9tQFUazgFU1YaqT25PbxQ5RfXl1v0M&#10;XHjLLhygXue2Ol7WGFDdsdSjK5+3paKLnM5ce8BAKwyoSnxK381AVaBqLcUDVMUGUBUVoV3WgKqq&#10;UNV+yT5B1fKks2mlW8ThWNAR6H7E3qLX0PVT/C7d6aAt0zeV5+TJXB6RQCsMqEp8St/QQFWgqjZ9&#10;KFXW0LXtsw2oKm1A1cZQNXZA1cm548HGgOr2tz7+EXvat91lzb1BTdBdasemckacNNAKA6oSn9J3&#10;M1AVqFpL+gBVsQFURUVolzWgqhhUjX+CqqvF5IbgyX8hhg2ofvVKqQHqmMW0/5qp224PGu0lvvqu&#10;JszELrB7NwVUxcL8DFQldGKuaqAqUFWbPpQqa0DV9tkGVM3ZNuSNA81ORwiqmtvza5jfTj8Gzwum&#10;8E9OY0B1+xrqVPg66uursuaed8uV5IpVCqqfr3JxqUGhpLWjHSI+o8ooUBWoWks3AFWxAVRFRWiX&#10;NaCqBlS1v+4aULW73dYBiKS9EOMHVD/8SIcn/N5819SHqvTX92fNGU79yWtKDqhe3BdQFQvzM1CV&#10;0Im5m4GqQNVaChWoig2gKipCu6wBVbdD1ZsHVO1RJ/neDPNO6VapyvER+zUZmkgq/PQ0AAZU90a1&#10;1Qizny/xFFKDzpPWjnaI+Iyqp0BVoGot3QBUxQZQFRWhXdaAqluhqv16vzue75pUbQVErOktyfcI&#10;sfL426PtgOoJD1zi1P++uOqA6i1bA6piYX4GqhI6MXczUBWoWkuhAlWxAVRFRWiXNaDqLqhqY80T&#10;VO1R3+yJAO+Xbn7TDxq0N9F6bE+whdwMf7+GAVXV8LYaYfbd9Z1IatB5ckXRDhGfUYUVqApUraUb&#10;gKrYAKqiIrTLGlB1B1S1l7dhviaML06qWkv9axGXo443GVBlC/G3xyUwndNpftYV93Bqm6XTZG5L&#10;SKAVBlQlPqXvZqAqULWWQgWqYgOoiorQLmtA1WCoasNeXlc6x6RTxzUTxCK27Nd8xYBqpvXYnmDb&#10;eSEs3VeefBeKc6sYZv+7uNNJDTpP7iraIeIzqsICVYGqtXQDUBUbQFVUhHZZA6oGQtWVA6qf+O2R&#10;b6CqMqDqZ9VXwJ3oAs6hHnIGaXZsWQPAz77gpgcpzMRZY49sMJXUoMJQ12iHiM+ozg6oClStpbaB&#10;qtgAqqIitMsaUDUMqr68hfhEclI1ckBVJKL97MIYUE28nqyH5epbpkPUddrx4LlFbsz9bgJaYUBV&#10;4lP6RufKBKrWEltAVWwAVVER2mUNqLre0/bybuM9KmjNH3SyF8ghP+tV37RIDB3Ajh+o/NfLtNIo&#10;un//gxcHVKNlpAc+CnzFHoGqWJifgaqETkxpBqoCVbXpQ6myBlRtn21AVWkDqhaBqvbr9XJ82lK/&#10;eYKstDSlwM8ubNGAasOP/PvZXTOgqrtlOsTEUXSXypgqsQW0woCqxKd0UebKBKrWEltAVWwAVVER&#10;2mUNqLrM0/bybvYeFp/+gN8KPUH1XBi4zGq5GSu7mgHVuwq+rfm1m7bsdy517o66GDS/bg4XqIqF&#10;+RmoSujEFGWgKlBVmz6UKmtA1fbZBlSVNqBqbqj6/wOqf67NV8eAQG33rVkgC0yPIOBEA6qrVITd&#10;sOWgR0AwoFruQgwrF2kVy5/B81U43SguplZsAa0woCrxKV2mgapA1VpiC6iKDaAqKkK7rAFV7/a0&#10;Pfu/A6rr49OzXIhhye6qVaJYjXJh5O2Dk661Y1v8+nx3/ZSJusdFhF3baU6pQfGh5NEOEZ9RRRmo&#10;ClQVrlHVyhpQtX22AVUrNlrKcaDZ6dwLVT8OqJ5Zm63xm+XJQUtTCu6aiMz4BNWbVYTdueW1j4Bg&#10;QDX+0MV83hCb+9G/uldTBHz7FlAVC/MzUJXQianXQFWgai2BC1TFBlAVFaFd1oCqN3nant3mm0Bd&#10;qVvb/ezLXGz9eYvV78rBhb89zJUDFFt3HTCgqiwm7fJmM0sNqhCtHe0Q8RlVlIGqQFVt+lCqrAFV&#10;22cbULVix6UcB5qdzi1Q9csB1Q0nbtGB5GIxLxvRfy7MMm/5HhVhS7a85BEQDKhu9KSJpnD93vzo&#10;a26XEjNqj0BVLMzPQFVCJ6ZwA1WBqrWULlAVG0BVVIR2WQOqXvO0TZEBVfkLMSy1Vw+EevgPagqG&#10;IyrCk8QMd0/uC7H+gKpy1K0QEVP6SIBWGFCV+FR2M1AVqApU3dsjYa2yDajaovUSigPNTucKVLVf&#10;b6p+s76hrl8KrMRM7iUVYWu3fOcjIBoOqC6KOhOqEqlKykwcPKa/X6AqFuZnoCqhE1PBgapA1VqS&#10;F6iKDaAqKkK7rAFVT3napttz3Ef+vWG6qQ2ENuwFvtcJ3/ztdl/RuOlfPTesqqGOrR/ZM0HEA60w&#10;oCrxqexmoCpQFagq0ixhHbINqEpnO4CqZ6Cq5IAqEa6/41oPjfXAJ2OqPQKi48M192a6pdryPYvv&#10;NqC6ZcsDqIoF+hmoSujElHKgKlC1Vm8GVMUGUBUVoV3WgKqPvI/wgGpI7ni/RGZA9fjLvMyp8Z1U&#10;ytcBA6o1bQrEVoHujq5L2c9AVUInRgoAVYGqtbQgUBUbQFVUhHZZA6oefh97KTeg6vG5w9VTpcQ9&#10;oCIsessMqO7f8b2ZbgkTjQFV6V1HSw06Tyoj7RDxGVXTgapA1VpNGlAVG0BVVIR2WQOqHngfszFu&#10;IKomGsveLbkCz8DyXLWPqoJ/Xl8nPBhQVT6aKqrVj6dMl8o7k6U90AoDqhKf0poAqApUrSUKgarY&#10;AKqiIrTLGlD1p/exX692Oby0vOxii0NmZ3TOzyrCOIN+O7b2h2zn3qvngOrYTVQHUBUL9DNQldCJ&#10;Ke5AVaBqLQ0HVMUGUBUVoV3WgKpfv88tA6o+TD08XYAyFCvXhQdUV6uIDanCgCoWW1sAC//cv32k&#10;Bp0nrR3tEPEZJQ6AqkDVWuoQqIoNoCoqQrusAVW/ep/nd7svqiQ+Ye9iuYO6zu0cSybJCNCFOza5&#10;jXjwIds5P8/wqHOZfy2bGsECVMXC/AxUJXRiOjugKlC1hJjLUdaAqu2zDagqbUDVnVDVfr1ejkdL&#10;E56rngZg7dLt+wFVqSC4QQPYwiCsVGOFanYn4efCywAsyBDVAVTFAv0MVCV0YlQCUBWoWksmAlWx&#10;AVRFRWiXNaDqf9/HXt7N3sPC0xVSIzgEBCNu9af1nRrFnV1yx6a7EY85ZDu3zs4DqkOJqA6gKhbo&#10;Z6AqoRPT2QFVgaq1lD1QFRtAVVSEdlkDqv72PrcPqOYIz5uRn0ls56GlXoSqB39cgW7fefXbDYfe&#10;b0D1dMVlQDWTJPDNi/NhrnruU2w9QFUszM9AVUInRmcAVYGqtfQiUBUbQFVUhHZZA6raGMsGVL9a&#10;mpbTfZTK0BNvZNbv1PPUqFpXtVDFLTmgeuIPAz0w7cM/YflKr5hgvk+9zAeqYmF+BqoSOjE6A6gK&#10;VK2l7IGq2ACqoiK0yxpQ1Ya9vK1uX6O93PAJlQ9gij+Weg6qPvpTal8UdsOJM6D6cKF9tOIyoJpJ&#10;Evjmxf1+E/mwiOvdH9jNlIwUoCoW5megKqETIziAqkDVWsIRqIoNoCoqQrus9Yaq9uQ238LCs6Oc&#10;9AzvaCHfubTr+LnulQJ0f8X1Hke3ZJsXB1SDz8CCfokfOqypGkdAVSzMz0BVQidGZwBVgara9F6M&#10;wawAACAASURBVKFUWaPLap9tQFVpA6ou73TWPUF1W3h2HlD92QlfL/UhqGo3jWc2bC54gurhiqs3&#10;oGpZg81LBva3N5EHq4ifXzKFIwWoioX5GahK6MQoD6AqULWW1AOqYgOoiorQLmstoao9uYcMqFL3&#10;crz1LZOqLuYTbnnJAHWaypiju9PPSVPJgo7Af3jl1A56oCoW5megKqETozOAqkDVWnIHqIoNoCoq&#10;QrusNYSq65+g2qDImO6WF0HV6+C12DMgXDk+da/X7yvuqnrc8MGsu6Puj4/8r9iifbtlCzr0bzc6&#10;h/q/JABVsTA/A1UJnRgJAlQFqtbSfEBVbABVURHaZa0VVDUfT68Dq52G/ngUXQGmamzRrdFZ51uc&#10;rWl2Gig6tX86SiA5LOgIvn4Gy1SXGYukBqWPekQ7RHzu7PCBqkDVWmoSqIoNoCoqQrustYGq9le5&#10;z/szoHqXW+ymx622utFcMD6/f+/1k4N+5DUWV4YbDqjuNoEB1dOHaPeG2UwgMxZIDVoOWjvaIeJz&#10;d4cPVAWq1hJ/QFVsAFVREdplrQNUvWNA1aEMWbLPHw+eAuQ0/k5nUvVUNbu12WFAFUW3PjyO//PJ&#10;b6+cOWTGvVKDAEX00A4RnxIdPlAVqFpLVgJVsQFURUVol7XqULXfgGrFDxevDlIzrfWkiDpXdo5H&#10;LuihIhrR7DCgGl7rAgZUHz9lCzr0P1Yy08iM+6QGLQetHe0Q8SnT4QNVgaq1VCBQFRtAVVSEdlkr&#10;DVXtqdx3Uv3ssca1/fTA6YcfTDS4uvEqZ1L1WrPjoM9EB+jb39+i4+Ts06JnJplxk9QgUmntaIeI&#10;T0Gd0TjdgKq19CVQFRtAVVSEdlkrClXt16sXiwmPj5zd39MSdoAHKSoDqt/8laute/uCLLrZgdKG&#10;X7iSA6oHN7Xk0GcymXFZatBy0NrRDhGfeh0+UBWoWksOAlWxAVRFRWiXtYpQ1V4aDqjKX4gLHWD3&#10;/AYGVGmO1hfOC80Osq1dkF+7iSx4yzOfzLgmNQhZSgPtEPEpKVCAqkDVWkITqIoNoCoqQrus1YKq&#10;jQdUoyLHK+aymdZ6UkQdzdHJBDSZfLF8Uadxz2oPqH6/u1WHPlPKjLNSg5aD1o52iPjUdTNQFagK&#10;VI1bG1C1fbYBVXN35vniYLUHeg+onvXbx89J5/GA9bvFpC5u79gf3VEvbfHr65lFOyH3gOqpyLm2&#10;5ZlVZpxLMKAVBlQlPqWVClAVqCpco6qVNWR6+2wDqqq3kdXiYJ0H7OW9/YDq4g6RaU22jN2Td7b7&#10;sDIOqNqmw/qP3TWg6h6TkhZz6DOxzFh3ZVLEuSxph4jPbR0+UBWoWkIg5ihrQNX22QZULdKip4mD&#10;RR6wX6+XY8faRY5/+P+7PXA8DBlQxXJfl3brywqbRXvDN4eTx7Pjy1ue4fkjILaAVhhQlfiUlixA&#10;VaCqcI2qVtbQ6+2zDaiapp8sEge3e8Be3t3ecxQBD4uKWztEpjXZMnZzobZNh5X6Caq26bDGWDCg&#10;GnXrLn9swnx050VyGGiFAVWJT2U3A1WBqkDVuLUBVdtnG1C1Wq+uHgf3eiDZgGrcR+wf+s4l25w7&#10;DKhyTUs3JvGVLdWhx/lnJfjyzXH18SZK8mWAc3ci7RNbQCsMqEp8SmsXoCpQVZs+lCprdGvtsw2o&#10;Km1A1S89YM95BlTviU9bGzmO7mXLWFh9tgqH5WdXFabz/ephrXuCqudPvXnRBbmTGWiFAVWJT2U3&#10;A1WBqkDVuLUBVdtnG1C1bNNeo9v5wgMvb1+dvx+NFNOqA77eb/7ta1zJGx9XWuWqcrqJRP1IfGWz&#10;wPfSvHZvGuD1w2vzzQGWdEB1PEpUB1CVloPWjnaI+Ay9Y4CqQFVt+lCqrAFV22cbUFXagKofPWDP&#10;7+PpLUEI+F5JcKFDZFpz+3sFXM2+KkMbWPiTPV07X+I+Yn+irMkNqCa4dY/4p5TMuHhl0nLQ2tEO&#10;EZ+KHT5QFahaS9kDVbEBVEVFaJe1LFD16wHVgyHge2+KuI/Y28N/5fucUL4UuOrCEtWoYneiB3yp&#10;veXJaLvnZccLrAskTtqyMKVTKyxbgFYYUJX4lFYzQFWgai1lD1TFBlAVFSHeFctD1acfBlRVQsDv&#10;Wpzd4zdPmzunP/J//DmPLhYhKQdU+6gIu/MIMqqv04Byw1i07czxgzeq2oD8MZtrnZIovYFWGFCV&#10;+FR2M1AVqApUjVsbULV9tgFVO7TxibsdG2PYgQHVHCEQ9xF7k7sivfTbFQnQQtJLvAS6LQtgy5Pa&#10;ds/rb3pW9V0f+T+6hYRPWJ6Zcmx12gCtMKAq8Skta4CqQNVayh6oig2gKipCu6zJdjs2xvPbxRCI&#10;+Mi/3/Wyu6bh0tb2iwOqR1y9N9g99WHpwfrlVc2WnHuiQz89iOoB4ffI2jxLyIkqolnNOzfGFi0H&#10;rR3tEPEpp4GAqkBVbfpQqqwBVdtnG1BV2lpDVfvr9VMPeN4Q2JBuzQZUFeJALUA3fIu9xL12pKq5&#10;Wnx6woPwsKXat+9r59YWPaCa0+ZdaVlHbAGtMKAq8ansZqAqUBWoGrc2oGr7bAOqSltXqGr+vwFV&#10;Ox0CQgOqYQftaXv4uwZU9UuBZ7x/bXnoVq1q6eLzxAo9bGunwBcDqpdt1nTT9dii5aC1ox0iPnU1&#10;EFAVqKpNH0qVNaBq+2wDqkpbR6hqv94+9YD3DAHxyJE9Bg9fj1qA9suED2Xsm6r2U8GzPPEpoOI8&#10;bKn22dud/LUhA6oVbC7Kz/RXJtAKA6oSn9KSCKgKVE2rLPOVNaBq+2wDqkpbM6hqf34n1YlJVWt3&#10;vnnD/vYBVX2feJn4VA87l30ExMgwSf3oj/j2gOx6fa8MqlkkIVecFtAKA6oSn9IaCKgKVK0ltoCq&#10;2ACqoiK0y5pAt2Mvr/7J+elNE6EGUzgnDPQ4RyB6i3ncsz7j49PahZx/2PXmAVVvkGgzJlGzii2g&#10;FQZUJT6ltRFQFaiaX2KmKWtA1fbZBlSVth5Q1T585P+cBxhQTeQAW75l75rLFNkvqppLEfYuLN76&#10;JZHVOLu5OiHTHxvQCgOqEp/SGgioClStJbaAqtgAqqIitMvavm7HXt4+G1D954+MFKa+YYFHkEYV&#10;/Fi03KttuRCaPxfYxoBqjM0tGZsstYBWGFCV+JQWSUBVoGotrQlUxQZQFRWhXdY2dTv28nrZAwyo&#10;JnKAaW/ZFqyHAdXNt5vTvhW+uTpveVlgz6UJWef8gFYYUJX4lNZAQFWgai0NB1TFBlAVFaFd1sK7&#10;HXt5c/MDB2hkLhaVaAkvRAZUz78y0T9ymHbw6K6NAdWHPVZIZizOMaAVBlQlPqXVElAVqFqrJQCq&#10;YgOoiorQLmux3Y79er3sgeYfg021HvUB1cNBxYAqhrUI+/Vb9rO5tTIj51JXAVWp28gy2iHiM7DD&#10;B6oCVWuJOaAqNoCqqAjtshYVB18NqMoV9kUDgKhc6fzKcyEyoLp9ywyoCluOAVWxg5h5clgj2bjO&#10;MaAq8Sktm4CqQNVavQFQFRtAVVSEdlkLiQP79fb4oaXFXp9u0oVD2u9ej1mRdGNAFcMCwt4bbNnP&#10;7nexc2aAz4CqFHBaO9oh4jOwwweqAlWFa1S1sgZUbZ9tQNUOzer2OHh+d3tPUNhXT8MJxqeLrW3n&#10;AKD8hciA6vYt571i+g2oup+MnyBdFFTrfo78mS2ZNcQW0AoDqhKf0voJqApUrdUkAFWxAVRFRWiX&#10;tZVxYC9vF87q8W8QcuHEd+Fd+E3rMSuSbh1lP61Om5qvs9SVQXf3zXbr46E9xjk/rHmGxQtQlUrO&#10;jUk7RHwGllygKlC1lhIFqmIDqIqK0C5ri+Lg+X08vcV5YP9H7C1NfLrY2iSeUGmiSdpvQFWuhDKg&#10;Kmx/Dqieu9mioZ/HhP13KTBD9wtUJe1p7WiHiM+4kgtUBarW6haAqtgAqqIitMvagji4NqCaPAa8&#10;isrtxZKsq9rX2rPznWmJlir5LfZ3x5ItSSzfHFqTxL50xkArDKhKfCq7GagKVAWqxq0NqNo+24Cq&#10;dNq3x4H55QHVC4e+4SP2ds87+tYEufLuZnIJu1x96W05nTrS3zIDqnm89OklduRm28b67v+3Nzv6&#10;hx5OVAdQlZaD1o52iPgMLblAVaBqrbYBqIoNoCoqQrus3fh1MH+9bj4ZlOT1tRVgSf5gBrlYjfJ2&#10;4ciAaqal7v4W+w8f+V8TVFYi/z7ZxSTDbzhspAYGVCU+ld0MVAWqAlXj1gZUbZ9tQFVa7rviwHw8&#10;v+3PKQ8Lkse/10j5I/YnlmHC05qr1NflLRcruSULJgOqedz1/d31zd+uEj+nPyrhi8L+499OzaPK&#10;VzuAVhhQlfhUdjNQFagKVI1bG1C1fbYBVTswgvVxsH9AFSV58U29EkuyUwOhAjWKAdUWVmJA9aGA&#10;ih1QzRFdwZOqPsZGojqAqsggWjvaIeIztOQCVYGqtUQqUBUbQFVUhHZZuxIHNiQGVH98wcYB1U9f&#10;nDdWLcPjRG9WX/dt2asUDa5pVr7v3Q9eWY/fbIHFzS96zx592dwcpUBVahl3Bu0Q8RlXcoGqQNVa&#10;jQRQFRtAVVSEdlk7Gwf28ip3DijJPqrVv86XMwOh+2pU2sM6fYN4/NfE9annty/19Hj1pgHVr8JM&#10;C+vFLOZ/On/mLRaiyYnUwICqxKe0PgOqAlVrqVWgKjaAqqgI7bJ2Ig5s2K83xQzykLPws7uICVEz&#10;od+Z5jmPdlsCupg3lr2rLidxqe8EK33fBS7j0Xg7/PpExc1OvH5KxAlQlc6T1o52iPiMK7lAVaCq&#10;Nn0oVdaAqu2zDagqbaJQ1V5e/TNfu1qutX1co5Wu7X4gTWTV15L4jD7ufwrGMsh1x5ZdKSUL65Zl&#10;z7g4PaD6Id46Prf33y3bVFkSUJXOk9aOdoj4jCu5QFWgai3ZClTFBlAVFaFd1o7HQfCA6v4YsJQB&#10;diNUzTWg+s27+/GzXrllT5wMW2+Qx3fswvGpeKo5M/1SfBYeUP1/m3kOI5vYAlphQFXiU9nNQFWg&#10;KlA1bm1A1fbZBlSVNi2oas9voQOq4h+xVw6VkpOq/kh2KE+q5h9QffQG2fMEVVdKycJyxW92+IcB&#10;VacBP3t2U2ttQFU6T1o72iHiM67kAlWBqrX0K1AVG0BVVIR2WTsQB/brlfzNEzi27TeoPefR16eb&#10;941XV36sJ41bzC2TT0XUH1AdakR1AFWRLEhD2iHiM7TkAlWBqsI1qlpZA6q2zzagau129444sJc3&#10;N/kB1YxuX7fUys9UtZalYGd8flMevr9BfO9Mrm+JijWnE7By37y2AwOqSNajRzAVFwlUpfOktaMd&#10;Ij7jSi5QFahaqw0GqmIDqIqK0C5rX8cBA6o5A8eif9DFjsCJ12I3yOM7pqnMqJm/W6rt2bInO50p&#10;GvNAVbQLdy7tEPEZV3KBqkDVWgIRqIoNoCoqQrusfToU9Pzu5p1yxOoERsFJVbEdeX0PHLkdPn2N&#10;izw01iMPy5bEj5eM5P/YI09QRbL+fHZTd7VAVTpPWjvaIeIzruQCVYGqtfphoCo2gKqoCO2y9mcc&#10;vLz1lUIFNvkwVDWtXSO5kzhrDyfxtFHk29eW+p+OLHTLCavQVF4cUJUblMuXdoj4DCy5QFWgai2l&#10;CFTFBlAVFaFd1n6Pg+f38fTWKTWsYDxYSIfo/U6HAdWvX6wyoFqgqWzQcj4yoJqxVp+IAbsYPFN9&#10;v0BVOk9aO9oh4jOu5AJVgaq1GmOgKjaAqqgI7bL2vzgwBlSLBI49HGDOERCvyjeIYHhcoGC+dalZ&#10;E82WvXiHc259o6l/ekBVrlJuYdoh4jOw5AJVgarCNapaWQOqts82oGqdHvJaHDCgGrDlsNtt6aQq&#10;A6oV4/PcXXDrDdJJkDid5qfxY/Uj5OMjIK4OqI4URHUAVWk5aO1oh4jP0JILVAWq1pLjQFVsAFVR&#10;EdJlzZ5lB1StVMyEvZel6hAR2GmdFSHaKw2oRm9Ka0B1Xv3mQ1u4Zc+ayjmI6gCqcqdyHdMOEZ/F&#10;9Jl62ABVhWtUtbIGVG2fbUBVaVvvtDn8+c11E8FSxuFXW/aopX4HVe3k0TSUwQ0GVAUW3FKHeOvM&#10;8pOPE80Mvv7c8h3ftzYzn3ryQga0woCqxKd0yQWqAlVr6XKgKjaAqqgIRafZX6+fuk1pQNUeDgCU&#10;5Egyqeo7SgRXyD313/qdmt15Vh641PQDqkeO4Istl74OZq4EAqrScnAv0w4Rn4ElF6gKVBWuUdXK&#10;Gk1s+2wDqtZo4x/vxvy3j/y77rnc1emEU4a9z0z8BKrayTNiQLVMedRaubXuubzQHg9vxK/+O8rd&#10;4GvDRXDbdwPOfHECVKXzRCvQDhGfcSUXqApUrdWTAFWxAVRFRQg5zV7ePnWb5BNU7eFzz60kbzpx&#10;5UnVmAHVIqVAdkBVXnqp31y2/Hfu/hb7+wZUDzvNq4CFn5Y9M2YSUJWWg9aOdoj4DCy5QFWgqnCN&#10;qlbWgKrtsw2o2qqfN/uTqC50m+/wgAtQhu3xaY9/OturpNLpfyJgQHX7FrJH3QMey3/0hz9i77f9&#10;O4o9/HtcONPPLmNmDRigKp0nrR3tEPEZV3KBqkDVWs0JUBUbQFVUxH6n2a/Xd/Ns23z8M8LK32Lv&#10;UdkhOKka/ARVRPud1f5shmbRaRuWanUi/7/vOBfeMo9/yd6WOnD6G6gO/GBWojqAqrQctHa0Q8Rn&#10;aMkFqgJVhWtUtbIGVG2fbUDVDo39FwOqGU7hXKdjolGhnG6ePINOT9q6+E4a1KhGA6q3X4i2f8se&#10;ttTHh3w3Pxnm5gcHJyaqA6jKJUJrRztEfIaWXKAqUDWJsqxQ1oCq7bMNqCptNzgt54Dqt69xsRg4&#10;z++UKrDH/FrLvZ2Uujo8Q7PIs51LtToB72P8MaC6Rlo8/q9lHu2HM68/9oO5ieoAqtJy0NrRDhGf&#10;oSUXqApUFZfClcoaULV9tgFVS3f4oQOq+z1gJzrVUnWgoVL1s67wdCsuV6M6DqjeVdtNaMsuLM5d&#10;+FnJjywsPVEdQFVaDlo72iHiM7TkAlWBqkkkZoWyBlRtn21AVWk77zR7eQ8dUPVFm7KH38KFk9q1&#10;b6vs6Z+jFAStbPGA6hEVwYDq+nfcHedm/nukRSgKr5LQh3+wAlEdQFXuP1o72iHiM7TkAlWBqlk0&#10;cYGyBlRtn21A1Yqtvv312tcDDZWk99jmQ2+hOw/qeeL1wD68VobGrdwCf2rtlr9QEfzT0T02y7gH&#10;qErLQWtHO0R8BpZcoCpQVbhGVStrQNX22QZUrdWkVRlQPf5TeUYgDcqA+lpepIIGVL9TEQyorn/O&#10;rMCA6u8h5zx4ZI3NUh4DqtJ5UgVoh4jPuJILVAWqZmveEpc1oGr7bAOqFur5Cw2oUqMSRrvUJ3/9&#10;RKJFQlUvEnXHM5QB1fO1PdHTMyzPEahrm1JEdQBVaTkQYbRDxGdoyQWqAlWFa1S1sgawaJ9tQFVp&#10;O+y0Z681oPrjjzOgWqs/XXpeLrXsJXnquyjYvyoCOWHJcuRMMWvfDEc5YBZ0HVCVzpNyQDtEfMaV&#10;XKAqUDVtF5evrNEFtc82oGr+Lt1+vVXzm8sXdoqJeNL5ifwi2B73548qQi48REZrH39EgPR3QDUc&#10;UF1os+SugKq0HKgx2iHiM7DkAlWBqsI1qlpZo4dsn21AVWn7yWnP7k9vcX7z7R5gQLVWW7ruCPzE&#10;D+Y7sv2YAhWR5SunruyQAVWPO75Z1odAVTpPWjvaIeIzruQCVYGqwjWqWlmjHWqfbUDVtO36nQOq&#10;rnHWnqewY14vrfoE233Tmp4lPMSe/fqd+ko0oEptudlm4b0BVUkhZBDtEPEZWHKBqkBV4RpVrawB&#10;LNpnG1BV2uyrxuueAdWDfvPtHmg/oMonf8vUqGR1m+bo7mjxMuqrgYD00C3P4s4EqlKXae1oh4jP&#10;uJILVAWq1pJ3QFVsAFVREbc5zf56VfWbLXh3apRYjSo4oNon2BZMa7p4eIgNqH6nvkzKkxs+8t+7&#10;0Z7ldwhUJZdo7WiHiM/AkgtUBaoK16hqZQ1g0T7bgKrSZh+6Ln9e851U3sGZK+OnwICqJz+CLDWK&#10;lKlUk087arv6ctLkuHOWb3l2SB2gKnWZ+492iPgMLLlAVaBqLZ0HVMUGUBUVcdVpSwZU7/GbcVj1&#10;Va7vSOfoyiO9KQ+gYF4mpOXj81/1xYBqd3k4m+wTqEpSIeloh4jPwJILVAWq1tLQQFVsAFVRERec&#10;tm5A9dO/hXVufyMv7QTdzOVCPHVw3iHx7/6no13qiwHVB5wTseUuRHUAVWk50I60Q8RnaMkFqgJV&#10;awk+oCo2gKqoiJNOs5c3Vb+1H1C1xwcAlT9if+gPSw6oSu9OdEC1zqFrqC8GVFtKgkZEdQBVaTlo&#10;7WiHiM/QkgtUBarWEtNAVWwAVVERZxx2A1E9Phrp5NrutfmNuZakQ3SxlOsOFriObwoJF4v8hgOq&#10;rt6FzXZ5B1RFBtHa0Q4Rn3ElF6gKVK2l/ICq2ACqoiIedNavt3fT3Iz8gOrqj9jbhQHAvel2/hEQ&#10;tQdUQ8/mYMl1PqZde8seXBC+KmbVn6CqRrf/Z7NflgJVaTlo7WiHiM/IkgtUBarWUtVAVWwAVVER&#10;D/jJXl7xw/ktp1OSviLFtDvEfvH5T6V15UdAcAuH3VbqH363rLHkwof+P+tIVAdQlfpOa0c7RHyG&#10;llygKlBVuEZVK2tA1fbZBlSVkvXP7wyoro2BLQOqG7xhD7+pVxpQ1X2exfcllwHVxFvOc/vcNqB6&#10;fN7WxQ5l32E1JaoDqEoxorWjHSI+Q0suUBWoWqujAKpiA6iKijjgoL8YUL1jy1mUpC/NLMtxWJvf&#10;bPmC/iywm8ECJYIt335NK6iI8/A0tFT2JaoDqErVo9TSDhGfoSUXqApUFa5R1coaULV9tgFVFdT8&#10;y/u7vRdpNLYfxL0fsTfLGZ/W8atp1kDrgJLLgKrAlhPWuoeLmd+fZyNmNt9OnpELHVZrojqAqrQc&#10;tHa0Q8RnaMkFqgJVa7UWQFVsAFVREV/7hQHVe7es/C32vnpAVfJCXHUilipEtoIFSgRbXlcuNqqI&#10;899DFV0huxPVAVSl/FFzaYeIz9CSC1QFqgrXqGplDajaPtuAqhtFfL0BVbVcExlQ3bB963ToLlUL&#10;jj81lQFVgS0zoHp5yx526GfB1+7DgqgGy82QQgC0woCqxKd0yQWqAlVr9RhAVWwAVVERf9jLW7XN&#10;usZbFP8WexNKtz3OsbNvL5EwXjw+uWoTbdmWLCCAsXqmeICo7qh9AckAtMKAqsSndMkFqgJVhWtU&#10;tbIGVG2fbUDVeHt2f3ojJxbGQN8B1RPpVmxAdVstOFhL3RlQVTAGVO/bsoedju059AsGUd0iN0OC&#10;A2iFAVWJT+mSC1QFqtZqNoCq2ACqoiL+54Vfsk9QFaYMTjqbYrpJe8D7ynfvd+gMqG5fScRFkKys&#10;QVR3yc0QAQS0woCqxKd0yQWqAlWFa1S1sgZUbZ9tQNUwe2JAVbadKjOgejzdLG0CulQtcLqDVKle&#10;vgf8aUB1Aaf2sNOx0EO/ZhDVXLUSqIqF+RmoSujElFygKlBVuEZVK2tA1fbZBlSN2TwDqmRxaNaU&#10;qe02ugeo+LSm9dsyWiJdNYg2iOpeuRkSW0ArDKhKfEqXXKAqULWW2AKqYgOo2lhFzOHPDKhKHmXB&#10;AdVNF2LDT9jTFPx/jFmepXYO7LSc2k+f47bIhKhmLJpAVSzMz0BVQiem5AJVgarCNapaWQOqts82&#10;oOrSPV8fUI05Dk8fybWCytb8hkQF39qHXRYKZv22rBcr5vXjPEkFg6gqyM2QQga0woCqxKd0yQWq&#10;AlWFa1S1sgZUbZ9tQNVlrZW/vCbIUBfzm3+kBRSPU+HN98I1xAJbKrlwhnqVAVW/67Cyb9nu3PKS&#10;ax/LWj2BqliYn4GqhE5MyQWqAlWFa1S1sgawaJ9tQNUVW71tQNWCTsH1HPs3Tr0dqpoyZVg09MeA&#10;6kjrAf07xZTCPkn4+D1razOgmqOUQVR15GZIbAGtMKAq8SldcoGqQFXhGlWtrAFV22cbUPX2fX71&#10;BFU/kZhRuMFVE4RJVcEOkQFVIipeep2on77sLWK244Hpn0MpmeyWIarZyyhQFQvzM1CV0IkpuUBV&#10;oGotEQlUxQZQtYWKsL/e3j8dHTr/EXsLcr7L+PMDRb0Lqlqxj8EeOfEHt7xz4wyoWr+Vm2ruhKzn&#10;wtpuG1DNN4wvmiYQVTW5GRJbQCsMqEp8SpdcoCpQtVZPAlTFBlC1voqwH5+g6ify0YrH54/vW39S&#10;VWaDrptcQIB9R2CbA/jMgP+DP+tiR8mA6gMb3L9liGraenoxkoBWGFCV+JQuuUBVoGotNQlUxQZQ&#10;tbKK+GFAded1YCfbeJ1wvQhV1QZUlT9ivx/YMaDaYQtWOqQPL+PxtTUeUNXNF4iqptwMiS2gFQZU&#10;JT6lSy5QFahaqzkBqmIDqFpWRfw8oPrj2lzgOXG+NR2+QZ9lJlU/fsTeJNZzKD7p/RteH7bglWu2&#10;/E39zNVU5h1Q9bAfNJUtjzEgqukL68UsAlphQFXiU7rkAlWBqjllZcqyBlRtn21A1dP7eTk2oLrh&#10;OrCH39dVo/QcVLW014ELr21VKWBAtcNeTCukfXdCHV5AggFVDzt0ocSBqCrLzZDYAlphQFXiU7rk&#10;AlWBqrW6FKAqNoCq1VSE/fV2dW2Hsq/WpOrxAdWHXnN6L/FgxYVnymQfAVGsGCo/AuJMwbE9zinT&#10;VBYYUPWwc1GRrBBVcbkZEltAKwyoSnxKl1ygKlA1t9hKVdaAqu2zDaj66DZe3t7tXfI6sBQh96AD&#10;HvdARiXpwmtDVd974Vbbt20o+weliwsH3U8ryfQEVU+ixm8yiKq+3AxRqEArDKhKfEqXXKAqUFW4&#10;RlUra0DV9tkGVH1oD18NqD7wEXuTc1rwoTzESVdMqm6kDK5xBN/FZ+b0T9G/Kz4CwjafZrPJVAAA&#10;IABJREFUrO8L+13vWOkJqq56HAsMovp/7J3dehs5rkUFJrYz7/+4sYy56JkkHdtyFYsEN8DFi/Od&#10;ScsyfzY2gWWoVNGU++IKaMUAqqJPacsFqgJVcyaaKW0NqLp9tAFVD47vb50NqtOvg4oNqr8XV2sH&#10;lD9i77V+jY982ch7dotO1aUNqu+3Os+eZ2pQ/ft31c8nIapZ0s2QDBVoxQCqok9pywWqAlWFPaqa&#10;rQFVt482oOqRqT/fL/860920mLMI+8opoY/Y2+I5rLedZQ2q3vPF4ks9ypOejunq0ysFWp7HMRct&#10;nyGqidLNkAADWjGAquhT2nKBqkDVnBlnSlsDqm4fbUDVx+Ob+7f7uvOx7AK7vAF2enP2/Yg9DnjU&#10;2T75r2O/c8n2CNX5xt6dqNCgGiOADQwNopor3QwxMqAVA6iKPqUtF6gKVBX2qGq2BlTdPtqAqg9m&#10;/PJ6+bfYnE3LE7lm0T++/iP2ttgHNm5QPe9sttijPPvp2Om3LVNP7VAYOvsAUc2XbobYItCKAVRF&#10;n9KWC1QFquao4krYGlB1+2gDqn5cRa1tUD28aV5d5x9AVbE9ITmU3J0Pne0ruzMEI2Ts5CdZOLVX&#10;FjlENWO6GWJkQCsGUBV9SlsuUBWoKuxR1WyNomX7aAOqvp/osieofvk+2zSoXnmfZR+xF37oYdEd&#10;eGBfXfz08vyPXKnFHgHhNKh2e5unXWPt7177PSCqSdPNkNsLaMUAqqJPacsFqgJVcxa0KW0NqLp9&#10;tAFV/11C+dNrgjzft5G3qX64mJwwT/3e9SiAYsqxNMvZJS2xAYcl4kJe0xUhqnnTzRCLBFoxgKro&#10;U9pygapAVWGPqmZrQNXtow2o+mt+z696Z2fS5vbBfE39DZMKW9pbLHhCR1zLI7OvDW/S4xyNBtWP&#10;LS2jZjb57rXbDaKaPN0McX+gFQOoij6lLReoClTNWdmmtDWg6vbRBlS9jWpQtemb5tM2zVVVrQZV&#10;SQXz1O/vzM1WhHA2ULAqIrbLRqz/sFzsKMu5IkQ1e7oZ4pVAKwZQFX1KWy5QFagq7FHVbA2oun20&#10;bQ9V7ek1X+Sq6XMS+iTvkt4cxQbVUI/auUF1nyAd3KCaUTx76RyiWiDdDFE50IoBVEWf0pYLVAWq&#10;1kr7gKqMG1BVNIuwp3vcupQfhOoVxByoK5wz0bAJryyz5DmWe9witgXTbiqqo7z9Y0BUa6SbIaYJ&#10;tGIAVdGntOUCVYGq8lVEHVsDDWwfbbtCVXu5v3345csupgHlr12iQXVHJ7G6p3VMzzSo7hCtkxpU&#10;u1XkquFQaEBUy6SbIXIHWjGAquhT2nKBqkDVWvkfUJVxA6pqZREW+QRVtW9G7u4so0H1xid2ExmU&#10;7bdptjhG1BpUyb7w88MDolop3QxxT6AVA6iKPqUtF6gKVK1VQ5LWM25AVZUswp7eohtU+36F76dP&#10;xweUw802OC3jujx9yC48c18WofZluHjofCrk0jMHRLVYuhmie6AVA6iKPqUtF6gKVK2VCAJVGTeg&#10;qkQWYS+vK1fhwgo8/vFes/2i1Rb7gHfoM/cxxTao3pJvmi0OFtknqFJUUsweGI1NKZduhtgo/sIA&#10;qqJPacsFqgJVa5VDQFXGDai6OIuwp/ubvcWdS7qP2DuhUWyxxmmN2TQaVPPO3KOXbMf7uV3tCGxP&#10;MTcq/IrpZkgAAK0YQFX0KW25QFWgaq2MEKjKuAFVV2YR9nKXmLwLC+/LT6cmalD1UT9o4+cz6xEQ&#10;Nifcog99UYOqfBZRYbZcu0vntu0TsR8uvFHhF003Q/wUf2EAVdGntOUCVYGqtQoMoCrjBlRdk0V8&#10;2qC65JSVv0HbC/1GMsnx4bZJBmxbX46z2vZt2cyjZGsdDxx2kTir/oeEz7e0UeHXTTcXa4uSg1tT&#10;rRxCn1taLlAVqForNQSqMm5A1RVZxNPb5bOwrBrw3tcXaFD1i3tlE49g8CMgbI50d2tQlc8i8k0y&#10;w7Wr/JBrStePZW+nl/zJDjQq/NLpZoixAq0YQFX0KW25QFWgaq1KA6jKuAFVY7OIb+7f7nKH68Kq&#10;8EK/iExyWLilTXy9N/viTqyUXUzWb0+D6ocvpkF13rQ/2ttGhV893VymLUoOSjutcgh9bm25QFWg&#10;aq0cEajKuAFV47IIe3m9fASWVQOjHiea+gmqa28QlUdAJDjBuQ2q1ZL2tKa00OtceMme9s1Xyt5O&#10;L/ndvzcq/A3SzRCHBVoxgKroU9pygapA1Vo1JFCVcQOqhkToN/d21z1Tz+AJBfTvwvHoYXFkFybn&#10;FWRG0k5SMUcDlxpU//wpGlQD5v/vTW5U+Hukmwu0RclBaadlxOgTeQJVgapA1T3rH27e4lnuXLHZ&#10;j9eP99lVZpjgq5nM9os1C/2lcY+AMCWBjvIcm7KaYpV+7Yom00fsSTOGy/4S+GpU+NukmyFWC7Ri&#10;AFXRp7TlAlWBqsIeVc3WgKrbR1sBqNpuvxtUE33EHtlPelsXPoK4b2SyjQTqhBu5RLgGENiCYaeP&#10;4H+vscZZ7pRuhmSoQCsGUBV9SlsuUBWoKuxR1WwNqLp9tCWHqvb8+vE+c2Wf2MQNr11bE9dx+pQ7&#10;U/fYtfjos+MaSjfzcR+xz+yRVmiqneCr4QWbpZshcQK0YgBV0ae05QJVgaq1EkegKuMGVJ0Qoe3m&#10;T6+X99mynuCG+ZLcR+wDdgaL3jBpT/Q1cYaumE90aJx6pI9/SVSp8AummyG2C7RiAFXRp7TlAlWB&#10;qrXqEKAq4wZUHRyhfzeoclP3bKLtF2u2OJz306evIuzOEeRf8uqZ06AqNtXTi2rFI4TLYGHAAK0Y&#10;QFX0KW25QFWgaq0MEqjKuAFVx0WofdSgOm8y9CWlW3KFR0DY9vqw/SKFBlVucC6Cx0u2U6HU2M1d&#10;080Q/wVaMYCq6FPacoGqQNVaBQlQlXEDqo6JUHu+b6abCRFqub5PXKnSIQ9MZKS+/dnRoCrmkVmv&#10;DKGpnviRtkWoJKvwa8kRaMUAqqJPacsFqgJVa6WSQFXGDah6OULt84/8z5jD+vOyf014RyRkgyqd&#10;2pRBUR/R30mVO2mnQXXDi9tmff1a8SM4ummNbd073QwxYqAVA6iKPqUtF6gKVK1VmQBVGTeg6qUI&#10;tef726Z3sKnrc4dvsSf9y3gEvuvZ0aDa7TWhZmPC7ya7cDvyn9pGMZOswq+lS6AVA6iKPqUtF6gK&#10;VK2VUwJVGTegam+EBjeoyiX2ox5Ea2n06aN2gAbVRGYy4bC86qGTJ+Qd1ikA/jZweNPauF/GyJtu&#10;hjgy0IoBVEWf0pYLVAWq1ipRgKqMG1C1K0K/xzaoCp7R7Nap7u90Svf9ZmR92CZ7xcyPuKyHLHlM&#10;9rVJg+qDN/nXv7TtgidZhV9LoEArBlAVfUpbLlAVqForuQSqMm5A1dMR2l7uwb9xqQbsWLl/kRYI&#10;6/NTL7Lchz5lqi5lBVoNqmUPnVHr0I9kXzSongmfNu23MtKlmyHWDLRiAFXRp7TlAlWBqrVqFaAq&#10;4wZUPROhT/c3eyt1NN2Pd5zUqeq9m7BAxnjUfgUv+fbyvQrIDfZsUB2zw9u6on22Ay21FrljlLRV&#10;o7pDbsr7DFRFOjGWC1QFqtbKMoGqjBtQ9WiEFmxQvaKBPqhqeaqDry3IQg/dVQIh3gHOWgENqiyZ&#10;0X/oD6zP95O9X3rDdnWeVPjV0s0QjwZaMYCq6FPacoGqQNVaRQtQlXEDqh6I0O9vAxpUXfhE/Lxl&#10;je1U9d7dWKlewwhizmB9wbveJK2+jpanBBs2qA7bahK2D3agFRDlNhV+Mm1lru6Qm/I+A1WRTozl&#10;AlWBqrXKIaAq4wZU/SJC7XqD6j9iVv4I8+xO1SsENnjfTjiPRdi+b2cE7wP/oBWUblA1+Tdk3JKp&#10;yA97IA2q50cbM2Eq/GrpZohZA60YQFX0KW25QFWgaq3qBajKuAFVP4/Qb+7tHrfPvlwDUZz01JJd&#10;VrSbd6p6RStQk5kVFdv8TMDTFEcqDao9e06e9vFo4w6DzSx9x0wKM6AVA6iKPqUtF6gKVK1VewNV&#10;GTeg6scRaj9eB2tY+SPMkzpVw8DrGsOx026v/AiI1QJ9EO+PrWCPJ6haxPt4Uu1cmNUWBdTJm+iX&#10;GdKg2jVatIgZmdLNEPcHWjGAquhT2nKBqkDVWpUbUJVxA6q+i9CxDapf7vPy/Q/7yqm+JbusVu30&#10;KryAEXhpKxA5Jtu90rnSoJqkOJJrUD2x+aRnn45WNiaLV/jSXlGrukNuyvsMVEU6MZYLVAWqCntU&#10;NVsja98+2lZAVXu6z5JusY8wP4CqYd9hJVTp2Ji1+HZGcCTMP3zNHg2qIXP2XgmIVx8uPHMP18yJ&#10;Nvkq2Zdb8EG3nEJhAFUpOSjtAtMj9Ik8gapAVaBqZDbM2DzagqFqu/nTa9w+J21QvfLj3rtvot8n&#10;bvkOvf94fA8rkK2dba5QRfQ5pEE1V+HmuXRYMb0ZdARt2QIYxe8YoCojbJ+BqkgnxnKBqkDVWhkq&#10;UJVxA6rebjez59dq++zT9+zrfyk+7LS3u3IMumx0//niWQ2qri+2+Qeu+wSI2AUGnKJHSWVYqp/H&#10;3v/MHqNOvMWJmJE73Qxxf6AVA6iKPqUtF6gKVBX2qGq2BlTdPtpiJtbc533k//0+Z29Q7XgfNYEt&#10;9JZ8naq+kRVIl8w25201TntsgyqFW4Qg86c3446g7SqUShV+rYDE+xhAVfQpbblAVaBqrQwVqMq4&#10;bQ1V/9+gWiiLCDvNX1DVCNXeMt63M4K+oHaf5gZp8mdboM/stYbMR+wtWTTb2rmPTBrnH30TPkiG&#10;ULoZaiBAKwZQFX1KWy5QFaiaJqPOb2uQmu2jberE7GZPb1cjNJFKh6PPL9+QBtVk2Vqe700vcPlO&#10;XIil0eekBtUdiyMjao5qYKgq2oIFMNKlm/EBCbRiAFXRp7TlAlWBqrUyVKAq47YjVLXn+9u/lm0c&#10;4vlNJELPH4ErR5xnjOW0pmeTX39Bn2VKDBpU+yeevEE1RANtBxFvU+Erzw6oygjbZ6Aq0omxXKAq&#10;UDVNap3f1kA220fbjInZ7aPvpLKy4gR9Sh2WeqcqDap5V2Rp9Dm7QXWjQZp0WDOjxdOiF8BIl24u&#10;jHOgFQOoij6lLReoClStlfgCVRm3jaDquwbV/KUpDYAsmZHpsCz6B733xQg7/IxxofEp4pydaXGn&#10;TBzmTDcXWwrQigFURZ/SlgtUBaqmybHz2xpQdftoGzoxe7pfjVAaVOuV3IxSVWrhQ7eIJTshmVoM&#10;jAhJt9AzoMIve13NDHigFQOoij6lLReoClStlQEDVRm3DaDq0/3N3krVqDSosuTEw/Y7LIt+B+/d&#10;KLwljaxxoQWjRR83Z5wr3RTxFqAVA6iKPqUtF6gKVE2TbOe3NaDq9tE2YmLt5X41QpFiJjFzWPph&#10;O/yMdjh022/JjBuHLmXvbcFhUOHnSTeFIh9oxQCqok9pywWqAlVrpcJAVcatLlT9ukE1W7H6eEOs&#10;aAOgEyw1hkWHW4UG1ZNvJddnWv87qchUNhltzblz5aRIN9VMBmjFAKqiT2nLBaoCVWtl3UBVxq0m&#10;VD3WoPowQlGgiDKPyIDDyhStow5rq0O3/ZbM+EjnfCfVitGWuQ8Vvny6GW0B6as75Ka8z0BVpBNj&#10;uUBVoGqt2g+oyriVg6rf3g43qMpH6KG5V39CpRMjqYdFh1upBtVj70mDaokzZmiOtlIA3D3K6aas&#10;2wCtGEBV9CltuUBVoGqt9BuoyriVgqr24/VqhKoJz0N+hfJH7B2XKFaKXqwQOXTGDoMGVYlIb4vT&#10;eip83ZtskRekr+6Qm/I+A1WRTozlAlWBqsIeVc3WqJy3j7ZTE/v25u2t91clFNvYBlUX1okTGhmH&#10;jQk3l9fnQhuhQTXvGeMtGUZbH+0IRTDd1LcdoBUDqIo+pS0XqApUTVJrVbA1oOr20XZ4Yr0Nqn9E&#10;6IYNqmoacDKcTSrQvgqRG4Gxw7VLg6pKpDeJtJ77L8GVNnsAVRlh+wxURToxlgtUBaoKe1Q1W6OE&#10;3j7ajkys+YUG1dhNHrLPoxpUT3zEXkyfAc6wX07lPqqotDGvSaRPaO8GDarjvYXCTXs0lbBHKDrp&#10;ZqI7BmjFAKqiT2nLBaoCVWsVXUBVxi0xVLXn12r7zEfsyXCEi8pA8PrvF6MBwmHdsIhzpEFVKOVr&#10;q1RBwCvff5ksCGjFAKqiT2nLBaoCVYU9qpqtAVW3j7YHE2vuT/cEC/dBv25Sg+qDf3cxfdKgKl1U&#10;2pgXZ3oEBA2qNKheWDKFm+poWvGPUBLcf3qXDdCKAVRFn9KWC1QFqtaqvoCqjFs+qJqsQfXIPvt+&#10;GvD0+ixWRT4oKkfXm5crRKjcpF9BrIXlbf7RL6FBdfVoIvLg/hNJN7N6EdCKAVRFn9KWC1QFqgp7&#10;VDVbA6puH23vJ5axQfXK753doPr+BXJiwAeUi0obc6Z+9gUIct1dQIPqkCVTuOn5WlM0AoSie/8J&#10;3zpAKwZQFX1KWy5QFahaqwwDqjJuaaCqPb1V22ffTwNeRvyWlK99Vjy+//dpZWZvhVgm15Vt06aa&#10;CItq33vbwxK8gy7m3jR1QkxK6SSNKQGtGEBV9CltuUBVoKp0ll7L1oCq20eb/w6gAR/5T/QR+7AG&#10;VV0NpAj/Uh51pqi0Mfvmh9+2GE6V/WuKT7iRqVA+1D/bEmNnx3ytdZ4iFf6O91+GVANoxQCqok9p&#10;ywWqAlVr1d5AVcZNHara8/0txSWX+CP2+2nsUoOqvLF31YwnKURshZiupB3lFdwF6c7YD7+MBtXl&#10;xud+u92adDlEha9xQSZzJ6AVA6iKPqUtF6gKVK1VQwJVGdoyqNCgenwm8Q2qwXl+XqusMFuZovJv&#10;b9/A6tW+aMsP/zsX8Y52kfbQzz/EpKmXQ1T4xe6/mIAEWjGAquhT2nKBqkDVWhkqUJWhKgN7fi3S&#10;oFrwprajtlazQVXe2LtKxa9eaaP1k0XngTr0vAGS1evstt2SFyh/YTr3oa/9/x9bgnKICl/spswR&#10;kEArBlAVfUpbLlAVqFqrhgSqMjRlcP07qRJdi8kaVGfYWtJgx6P69Gm7757sp/ud+3dnl7CszvaA&#10;iH3+n1qOcogKf7WEUpoI0IoBVEWf0pYLVAWq1sqqgaoMMRnY893bG5uWIbG3DRRuKY19ZIW44UMe&#10;5v+RQ+1pAKNmQoNqTavPXbl9+P+3NOUQFX6yK1MjIIFWDKAq+pS2XKAqULVWhgpUZSjJwJ7v3IZ5&#10;lmyX55M9xvEoQjLDnjiHhTmcmuqIyQekcEdA2EevaZnKIWIyqMKv5SZAKwZQFX1KWy5QFahaK70G&#10;qjI0ZLBdg6oV+NISq3tYNvRlGQvDDe038Ckcrnn/WnigJT3j8mVXrU7Vf9tiS1YOUeEnuzs1AhJo&#10;xQCqok9pywWqAlVrZahAVYaADOzpfnViNKguz/M3alBlMDIEL6XBclfccBUiDaqfjJavHCKMgyr8&#10;WgEJtGIAVdGntOUCVYGqtfJsoCpjqQzs+5t/e0ugTxpUt7C1rJ4j16CaKSndcMmDdoAG1VvVQ6+Z&#10;fbWU5RAVfrJLVMPBgFYMoCr6lLZcoCpQtVatDlRlrJOBvbx+MR/PLOD6MWsn52OcAYMxvaxGnsqn&#10;U3U58glby1oOEc9BFX6xgCSDQtPClxn6RJ5AVaAqUDVubkDVsjL4okFVR580qCqkXj77sGhQpUFV&#10;f8mm8oY0qCYeWZ8WfdHsWuJyiAo/2W2qYWVAKwZQFX1KWy5QFahaq2gHqjLCZWDPh5+g6lx5yprZ&#10;rahEdoyF1bQhT+HTKWbvNv6V60Y7sAzhsyewgyr8WkYDtGIAVdGntOUCVYGqtTJvoCojUAbW3L/f&#10;E+hzUoOqCx9QT7jZoNd8tWQn/5lU/dGgmmjJtvh9eNZK4nHy2RE62ddls2vTThqoyrUq7P5AKwZQ&#10;FX1KWy5QFagq7FHVbA2oWkoGXz9BdZk+jSyi6yP2qYtKK3FsjKrDjioWeS5ItqonJ19mX0nSs3Z4&#10;wcIiIMKDKvxatga0YgBV0ae05QJVgaq1UnCgKmO+DKy5P92vTmzuJG3kr/isQdX1wvNXlA2+DoZ2&#10;w/mizSk7aFDNuGRb8+N5A817J79tg6pO9jWCcLXJRw5ULVbh17rAgFYMoCr6lLZcoCpQVdijqtka&#10;ULWCDHoaVIP0aWQRR+fmZYrKrA2qERUfmaR07cyFeH7jPOx0iqUElj0raycXLKwGfLnMFRtpPUAr&#10;BlAVfUpbLlAVqForFweqMqbJwOxmT29XJxYjUbPxb+K9++xZNHD4E8oXfzsZTkxdpqxPLso/j8/H&#10;HXq9U+7+fMOGDapq2dcgsNVC5A5ULVbh1wppoBUDqIo+pS0XqApUFfaoarYGVE0sA3u+v334vusl&#10;95GubKcs4sPI6vmIfXhR6UMPPYMnhhZ61TJJqzVVLsTzm0IW0Rfvf+1bqm1sg/dC5/5jlLlrA8QG&#10;tGIAVdGntOUCVYGqtao7oCpjtAzMPv/Iv27GasN+tvt7tzydBuyqv+3XGilXuHkSfXI/3owG1TMz&#10;t0FZRDE0L5l9DbNFa4G6B6oWq/BrxTbQigFURZ/SlgtUBarWysuBqoyhMkjWoPr7P26QRTwOqJ7P&#10;zOoXlXIecrBwG1ffWRp9Liw/c0yVC/H8XrjtofnRduqjkHToaHM3Jd/9xxh/N6e51YBWDKAq+pS2&#10;XKAqULVWmQdUZYyTQb4G1d9Tt6s/0v29W55XA2W64aZP6Fe95srH7SkOa79r0Y+HG5fmqM+tb9mg&#10;Gpx9jWtQvV0iqjegKgOoSuVJKhPobOgTeQJVgapA1bi5UR+mkUHWBtXfr6qbRRyMI+d7WtYXbmsa&#10;VItkknnuCzet7MvTnrEf2GqKpg2W3FbsDlC1WIVf63oDWjGAquhT2nKBqkDVWvUeUJVxWQb2fE+/&#10;A8ehakeD6ocvpqrfYELvyzRXfnLu5vpUk54nySI0HHxQFrF3g2pUKTV2B1pQQK46ALw4lyxFoh1o&#10;xQCqok9pywWqAlVrpb9AVcYFGdjz3dubpK5Oiqdep+qO4ZNgyR8WbosbVHNnkpYmNv8MyZHZV/3v&#10;pLLumbvlVzjl4aPR1m0TULVYhV/rngNaMYCq6FPacoGqQNVa1T5QldErgwoNqr8XYxGB41T1u09o&#10;TeHmahuzvbd7x3/iQjy/J0ezCBpUE3nf7x1oEQG5/CSo8AvfzfPEBrRiAFXRp7TlAlWBqrXyYKAq&#10;47wM7Pvbxw2qeQvOx1DVUj2ucbuhteTjT01VaVANvQ5s0IRzNqiOzL5oUD28+fwpq+Joq/cLqFqs&#10;wq+V5QCtGEBV9CltuUBVoGqFsj+JrQFVFWVgL68FryGz9PHCyHB4oYWbrlzpVO04LC7E81vxRRbB&#10;lmY99DY9IHVcjLSj3t0cIDagFQOoij6lLReoClStVUMCVRmHZWDf3/zbW+iswvT5IVSlQVXaWDI1&#10;qP75MrkG1QUloS1esmcMkGtNvls1qKaMkRGrUDvlOaCqKQUkFX6ZCr+EBeSo7pCb8j4DVZFOjOUC&#10;VYGqtTJ7oCrjmAzWNKh6VHA95qfcsPullaxYq0JMdgR29IycTYtXGjuZ+ATbnIgVdjHyj6AKv9aV&#10;CbRiAFXRp7TlAlWBqrVqSKAq4ysZ2DePblCN1+efUJUGVWk/SdmgWngHQpZQpUE1fiZ1GlRtv2Ch&#10;QfXv0ZTiBKharMKvdGUCrRhAVfQpbrlAVaBqrTIYqMp4KAN7XvoEVY+KKbNk0cEgK1JfseW7EMPu&#10;LLxlgQjJKJIe3P9Gmxm6wmk9ZhFU4SeLh8zVHXJT3megKtKJsVygKlBV2KOq2Rol0EoZWHN/ui+W&#10;YmSnKg2qZCDS9VclP7TQJfPl74lnbvtFzWo03/3g55m22PQCBqjKpS58/QOtGEBV9CltuUBVoGqt&#10;zB6oyvhIBmueoHro16EKsgiSIeUV26DXJDoCTCmMFHT8Bk6np9qRmk6bv2DhtJ4Kf0fNXxYb0IoB&#10;VEWf0pYLVAWqCntUNVujFlogA4kG1YX63LapzZX3SuVUaFANWRQNqvst2XeQvfaS/3S3U043zBY/&#10;3oGmGjlA1WIVft4rM111h9yU9xmoinRiLBeoClStVRgDVRl/yMCe71o68Z1q7LXh4BkESg6ku2Kb&#10;9mJuqGqDjesP4aCnmav4SxM+DKBqsQq/lmcCrRhAVfQpbblAVaBqrSICqMq43W5+M/ucqC4UXqXv&#10;yHaxcPPeHfDlc92h2qrtfjMrRBpUE898pwZV11jyh+52xPImN6je4ojqDajKAKpyY5EZBDob+kSe&#10;QFWgKlA1bm5A1ah07fn17UMprJfH9pbrFG4PJufoM+cO2On30dEnFxPREm+50U8zXx9vTfcwgvVM&#10;hb+L5oeKDWjFAKqiT2nLBaoCVWtVE0DVzavcdrPne6mGUOX5uPCST3/C3spfBweKLNtOP8EVonfr&#10;k4op0cw3vOtt8fE9drcH/3V+g+otmqjegKoMoCpXFylCoLOhT+QJVAWqAlXj5gZUnTye/t+g6mKq&#10;sCpH3/8Re8tgBdteBzan0kkke4vewOUS4D5apJWyybYLy34pYGoqJyQibCr8+pqfIDagFQOoij6l&#10;LReoClStVVYAVbctdJ/f9r1BfL9w6270e9RTtuQ6mL6JZ2orO70ITyWbVRWid+uTUUgGtZe8RLoH&#10;3e39y0IaVG9riOoNqMoAqlJ5UuoEOhv6RJ5AVaAqUDVubkDVOcnZ893t7QMZ+GqNVW1QPb4VCzXP&#10;ddCz3iGVzj4NqgkrxEkh6clDoeOMeT7D8f/q2jOfNlqqBQNVi1X4ta5eoBUDqIo+pS0XqApUFfao&#10;arYGVJ2Qmb3c971BNqxUu78z/dBDDyOvA6kG1TM74INOZPMI9W1WusEtxJKjNXDW3fySLfYdessW&#10;kEDVYhV+LdMEWjGAquhT2nKBqkDVWlUEUHWfqu59g6qItMo3qH75AgWpS18HJSvtPzChAAAgAElE&#10;QVSdDRtUB+kz4Nqa3aDqAeGpoRX+NnD8ZS5zeuEzaTnObIktUuEHVfhVUw0qz201LZzwoU/kCVQF&#10;qgJV4+YGshmXkH3YoEpeUXUm3Q/uPPet3DtEaO8O9D8CggjdYFt2TNppUA3XQDcn8tBDbzkDEqha&#10;rMKv5Z5AKwZQFX1KWy5QFahaq5wAqpav6r6/0aCqsmQXVviWnaqXy6iOSocG1V59FmhQPRtuNKgW&#10;zqhdZ69sYey3lIcXuUdU+DmyAbHLGGjFAKqiT2nLBaoCVfNXp2lsDah6OQ97eSWd2GhKse1FpVvP&#10;eneg/xEQRChr3zmU0MDIWmX1qR398Zb5MICqxSr8WjYKtGIAVdGntOUCVYGqteoKoGrVQvb7m397&#10;Q0haS/Ziws66EPf4HbA8kYLxzreI7u+FF9cKF8Hx8HHlSI8wgZYjVpcbJRV+srRA41YGWjGAquhT&#10;2nKBqkDVWmUqULXi0G1QDfjIPzd1XN5eL0J7d6D/ERDk+VteNCTtjFJOePqnmpgLCKf1mEVQhV8r&#10;IEmFGUBV9CltuUBVoKqwR1WzNaDqeZ19u9GgqrpkK3cEySJ0QtFkp19AtoZFfPYaL7Nk2++UVy/5&#10;hLvZoNf0j5YyaFfdf9wZWfODpckW0IoBVEWf0pYLVAWqCntUNVsDqp4UWb0GVS+hZHnhhP9glR3w&#10;3krHy2ggbYSuvV98w2hhVD3kc4poiusFqlLhA1W5/6ppWviKR5/IE6gKVAWqblL05iqAvt38+2tB&#10;2XiBSLG6O5MjQmfWSnZ6Z8jWqF/+ejENqiw5wt0mctLjo1WI3uCz585InyisSLaAVgygKvqUtlyg&#10;KlBV2KOq2RpQ9Zi2CjeoxulzQ7HZ9pt2vYHattdAurRHY8myN6+jFcas02666wWqUuEDVbn/qmla&#10;OC9En8gTqApUBaruVv0qp1nNBjSo+mEZuJg+R87HcgSI1nwiItS9s9gJKZEsh88jV7U1uqq39DwQ&#10;lgbVBdXIZJe24W/bpP0AqMptBVQlMyA7CXM29Ik8gapAVaBq3NwgFA8l9fxTVAYDn6A6XZ82J0J3&#10;kG6cd4wudgY+4TfpQdOgyjgq8swbZ/ydQ8Qimnq+CVTF+oCqVJ5k6WHOhj6RJ1AVqApUpQxenl01&#10;s+f7yKN3VZHEfUe2tth8j2V+UuCcKnZiKyPLtatcK6zxi4X48SWnkH2tv5bFuZsN3IGWIGiAqlxb&#10;QFWuT9KUMGdDn8gTqApUBarGzQ1U8ZGSnn++DT+2Ie83sEF1uj7t0b+ofSdVkBHIPgNiVLEzQZ/J&#10;Ttzqy5NLZNBdkLxBdYTmvcYOLPaKlmNHgapYH1CVyrPoda7obOgTeQJVgapA1bi5UQ//W0PDG1Q7&#10;/nGhPufOx0qHp2Xxgg/rmiPFjpMF1b5NfIM1Kizk6wVu+IeEOUs+7lkL3G3M06JbmugBqnJ/AVW5&#10;R8nJwpwNfSJPoCpQFagaNzeg6h/j+/1t3mldeeMZDaoL9GkRDaquHP+yz4C4WOxgI5kbVPsEyN3R&#10;rRXXifshOpdkEf842niIY1Jv1TLlm0BVKnygKpVnNU0Lp4zoE3kCVYGqQNW4uVEY/189L69zD1pW&#10;Bh7WramURax5gqouNn3wX2fVQRvmVH7hi+zLX1XlG1S/fsGG38k2eclfmtdKynP1adEtWRgBVanw&#10;gapcqPWyOsGbD30y/me5QFWgqrBHVbM1oOrNnt/c3uJkcFwPUxtUF4SARQS1K4e9rhfw0f69qrBu&#10;eXJlXNeKp6spbIwk4pc8zNcsele/Gi1fvglUpcIHqlJ5VtO0zo2CPhnvLReoClQV9qhqtrZ7hTy9&#10;QXWLG8QWR+iCT9jbIK1Ml8XBKub9y776wSrEP/gK8Ji9smoVYqVkz5OkLgcX4iF/LRvrYsn/iNRS&#10;BjFQFZMEqlJ5bnvxxzsb+kSeQFWgKlA1bm77QtWgBtUOGViVQ+lnB3m/TjrpMyDoVI26a3zpJLvl&#10;OemmcLSSf+5famPhKV/1NcXTa1lDCqhKhQ9UpfKspmnhqwV9Ik+gKlAVqBo3t02hqj3dqx3rgvnY&#10;4gj1a/+4wGQ87LTOFi+HX0+D6gR9DtsrK1shFiwNrMiSl2cRxx8Inf9vRy1xEANVcUugKpUnGUCY&#10;s6FP5AlUBaoCVePmth1Ute/u3+6SM6vaoHo8Qi1tuKV/BsSs78quZR6p9Gm68qRBtdLcP8siFJ5y&#10;0OlooqfXcscWUJUKH6hK5VlN08IZAvpEnkBVoCpQNW5ue0HVAU9QvZkW/UzQoDo6Qo9/hFmlQTWB&#10;F/AE1aCQ9Bl7ZVMqRL6T6hZ2WJmXvEonRwBNoT8WtdnC3LocosKXidmFBUKt6g65Ke8zUBXpxFgu&#10;UBWoWqtWAaoqZEsDG1QN1tCnc4uIXN83tukzrZuBd12ILjY3GlRLzv2vLELqa7jOeaLu6bUKQQZU&#10;5foDqlJ5ktKFORv6RJ5AVaAqUDVublvwQXu+jlP/2KiBUNUSNQDa4ndY8BFm6DkNqjZdn7N6Hnsr&#10;RBpUKQSUs4j9/nbUiigUqIpXAFW5q8gJwpwNfSJPoCpQFahatRyKT5K+3fz76+g3BTr0ydsiAta3&#10;C2kaVDfIwDNXiJn0aaneVkOu/2QRnnfJ0lNtdaINqMr1B1Sl8iSlC3M29Ik8gapAVaBq3Nwq88ER&#10;T1D98H1t2TukbFC99la5l5w1dLZPk2zWkn3yXnn3ISL7zk3Y8SP/8VnEln87alcMgHKICl+vwq/l&#10;hkArBlAVfUpbLlAVqCrsUdVsrWYhPahB9ZPNoVP1krPZVmvetTxhTBKRTXglOfPDTeM7qU4skwbV&#10;YaN1TRGoSoWvXOHXcgSgFQOoij6lLReoClStlSIDVYMTo0kNqr9/gUX/YJFuTdtvyclCZ/vsyKYv&#10;Oe4j9obsz++AzY+WzJEevxO7/u2o9e4sUJUKX7nCr2WLQCsGUBV9SlsuUBWoKuxR1WytVLhZM/s+&#10;9DupPv7vG2MI7kGqEkaKcm/VhehV9pkG1RPrpUF15GgX5gpUJbMhfYmyBqAVA6iKPqUtF6gKVK2V&#10;KwNVY/Kh559vMXt9FqqKN6i6UhA50ZuHMvj2OyAtT6u55LmHbnW1kmruG//tqF07MKAqFz1xHeWP&#10;QCsGUBV9SlsuUBWoWqtgAKrOzoSa2fP8BtXfL6ziUc7VluYoaVDd0sktjba9iiHQoMpYN9plSQFV&#10;iQHymCgHB1oxgKroU9pygapA1VolDVB1ahoU1qD6+1daz8tcVTAuMB8aVJdXEL7h3tSmYFZqyUGH&#10;buW0cqNBNcsOtBHzBqpy4+8X4KtsAmjFAKqiT2nLBaoCVWvlzUDVeePpbUEe1dep6qqC9A05S6IG&#10;VYrKDR9JYWn2rUxi7N2bRoMqY8Bog7QFVCUYlBOaWnkh0IoBVEWf1JBkEcqaBqrGzS1ruNnzm9vb&#10;ot9tJ/6rH5aBi+mTBtWkef6pN3ThpcfsQNl0wios+cpe9Twt2qpo5UaDqvoO/JF9tXELAKpS4e8X&#10;6av8AmjFAKqiT2nLBaoCVWsl0EDV4anPy+vKcitpp6p/sgMbXW2L1X68oPjjHtQoKld2a+7zLfa2&#10;+N2KWYF3vMYWHRYJyVZ1jv2ZfbWhIgOqEhXKFX6tBBFoxQCqok9pywWqAlWFPaqarSULt5UNqr8n&#10;YV//ox+WgRps3fGmC1qz61wHrqfD6TuwGwWz00t2qXC5vFfeceiWXCs3HpubZgfcbg+J6g2oClQt&#10;V+HXMg6gFQOoij6lLReoClStlUkDVUdlPGsbVH+/R6pO1S9bsbx8OKg0qH5ZUHx0/UU9XtNlD8vQ&#10;Z9CS9+lU9e6zoEF1tC1uVN789ZdXaxPUBlSlwleu8KVLjFrVHXJT3megKtKJsVygKlA1Z2ma0tZy&#10;hJt99/UNqr9nYx///51lvIY+aVAVLSgsaMVlO1Utq+hcbG6ZLML6JmyJ2zxpUE22A23OkoCqVPjK&#10;FX4tBwFaMYCq6FPacoGqQNVaKTVQ9WKiI9Kg+vvNLneqLvgOKFusz40bVL8sKB7eeha0Ay57WLWS&#10;T5e5sDI9AqLr7HoWaMmyi3TpBw2qt9vtGFG9AVWBquUqfOlao1Z1h9yU9xmoinRiLBeoClQV9qhq&#10;tiYdbvbd/dtdb1pdn6DnBtk+IJd1qubWpwX+1HzRufBBeC5hfHXo3vFj6fLP5WjeV4OSfCVDm7k2&#10;oCoVvnKFX8tMgVYMoCr6lLZcoCpQtVZuDVTtO061BtXf79rbqSrVoIr4w6uGKKgqrM+eqc6sdBZ8&#10;xF44JHNF63E87ZNjZ/usfcxrqm3Lx1pqZ94DqApU3c4rFhYdtao75Ka8z0BVpBNjuUBVoKqwR1Wz&#10;NcVNs2+SDapcCrk9d/1p/VlQHL7pbHt9Zq50cn3E3pOKx+ZkX5Y1KCL+eucf///KtiAw2vxFAlVJ&#10;5pQrfFIN6pM9Kg4FZ0OfyBOoClQFqsbNTW7T7Pk6TqXbaOcG1TW/e1q3llWUvU158S834yP2fb8i&#10;RZY7qA3ZuDsCvI8G1T9GO/9mQFWg6i5ekTJvBloxgKroU9pygapAVWGPqmZrQptm7eZPr0WDmrtp&#10;1XYI7Y57xwUH5UlY6Tx4Cod4luulhXHoPflOqocWdvAfMx16xGhRqwWqkkUpV/ikGhQGpSsOKWdD&#10;n8gTqApUBarGzU1l00Y8QZXBE1SjJzG/RrBzL/B6+vzqp/zwF8e5mDx9k5AUWkjm/FI2w/F4W8yV&#10;SrXAIweqUuErV/i1HBZoxQCqok9pywWqAlWLlRxZK4GgPGZMg6ptd45cSZn2xXSFrT7yVDpHviaO&#10;sGUUM7wIUJLYBlvssoGqpFPKFT6pBhUCF/ANqIo+oywXqApUrZV2A1UfnNnz66ebhuVmUb6rxdv0&#10;CQWWBnbo330/eT/wLhfWJ852yVtsbBRh7wPM7tcLaFB9N1r42QNVqfCVK/xaVgu0YgBV0ae05QJV&#10;gaq16iag6sfHZV98J5VnPnRuIg5rzJKNHVCPERc7MpJVLoLYrJ0r48PRVqwfqIppKlf4tZIVoBUD&#10;qIo+pS0XqApUrZV/A1XfFxsvP98+3BcX27eCT6hcuDnpvX1FRWCP/ucWaYmdtiyytWqJEw2qwma3&#10;YbgdcKG2SARAVSp8UqiocANaMYCq6FPacoGqQNVaBRRQ9V+n9FWD6qF9o0E1Ix3Y59RM8q222QFf&#10;8h1QNKgy9jxlnvv892jrdhaoinsqV/i1shagFQOoij6lLReoClStldkDVX+d0NPr1w2qCvuG20/Z&#10;HGrv7k2zjfVp8U7F0PCWog2qyn8vPEE9Jv21LH2kt6V7AVQl51Ou8PWTrTLVHXJT3megKtKJsVyg&#10;KlC1Vi4OVP3neF7ul/fNEvuADxFPoh2wGsd3pgqwkG2sVZWk2wEaVBkXD8uLnfIef/A4liy11TsL&#10;VMVGa6RTGYwMaMUAqqJPacsFqgJVa2X220NVe3pzezu9M17rpFxVnOu/yJ5BEsKSEfZVo7DEqk7U&#10;oDpp8hVuhzb6DYGqQNViFb7y7ICqjLB9BqoinRjLBaoCVWsl5XtDVfvxennfrEL4+xXN2GJ9junW&#10;zHSOqxtUcw1jyVwrjKOH5XlP2bYL/8M5Uova7rTGAFTFCYGqpAi1b3cpZ0OfyBOoClQFquoVDD3n&#10;8VmDqtq++X4y8CUTAz6Se+RcMumfsD9YYnmnblAdsooil0KTCQmgKhavXOHXuoGAVgygKvqUtlyg&#10;KlC1Vna+JVS15/vl3bBSUd/TELr62h18WAkOlAbVCpZbeMllEtEdMmrvXbvnkr0VlNmZ1Kgt2vds&#10;gQVUpcIHqnLFbnLNKzgb+kSeQFWgKlA1bm7jN82+vfm3e9HYTC4DXzsxKCQpR6olk/UJ20JiN/Ea&#10;DapXjqIOK2tisQFUxeuVK/xaVxHQigFURZ/SlgtUBarWKrJ2gqr243KDqlnNYD/REGqLpz2rW3P6&#10;utw7k3b37a2ggNMWXrJX+TU7N6h++QJPKnvTPYKzW3oyI2oaB5AkwoCqVPhAVSrP3e77hc6GPpEn&#10;UBWoClSNm9uwTaNBVVcGLjKxiAidnLTbpSNwbZ3gkPsmex6+8v0aVH/Nfdkd5KuP0irFcpMMEqAq&#10;pq9c4Wcw6CLVHXJT3megKtKJsVygKlC1VrW1AVS1FxpUr7/MFs9/ulBnLfDPRP1U0u6OFeQ32MJL&#10;9iq/jwbVTLthycLkwcYevZ1PL6FJnsQNqIpDaVf4te57oBUDqIo+pS0XqApUrVXzl4aq1m7+fasG&#10;VetUmoerwiftjLRFz0nabcwReE6XIDcuex3Eu5J4ghde6URcBL5606xYUDdhOQJVqfB3y8/WhRvQ&#10;igFURZ/SlgtUBarWqtbqQlV7ed3SLa1nja6q27SH9WF+fiRpd2erV/vqtk85kH4EhGu+n8Xp3CLC&#10;x4tFuvAV5uPzn6Z9JEBVLqRkSVtiBwRaMYCq6FPacoGqQNWcmX1KW+t9sF27+dPr5RTG8my+XVVa&#10;2EMLZ/0KSxEAQ5N2G7xisogE/mw5w1NcoFnyOos4Ta/RoPrlppmu0ntHk5aj+CUDVOW2BapSeRbP&#10;IJWcDX0iT6AqUBWoGje3nk3btUH1mtI8iVyTp+UP/uv6fN73jJfwJbvwknd4BES+BtXhvzORvVvW&#10;xXY3ffdWGS3D2QBVqfCzZm/5rBBoxQCqok9pywWqAlVrlTGVoKrZxg2qv952Kx5quXQ/Imm3WSv2&#10;8oeuYbY9tGWH4p0sdpDy2chHm2ZyhjBiNF05ZtEmUJUKH6jKdV9N08JJNvpEnkBVoCpQNW5uJzat&#10;vfwMXaDuvtmin936ejqYjb9/mVAa77sc1mJ9uvCSFU/f5izZls5myS9f/nRRXzFV041u78x2/k5+&#10;8sgRqEoKlT6NSxNuQCsGUBV9SlsuUBWomrOeSWlrxzbNzJ7vlxMWO7djK/fNZsCCVMOSyv1C0m7T&#10;V+xVD13MY098xN50p0ryukDnxkaW8o0RR9ZS7SxQFZNUrvBrGRnQigFURZ/SlgtUBarWyuyTQ9X2&#10;8vPtwzW42L7F7bMhLdkk/NfrnSt7W3268JK9/ClnbFC9OIs9G1T/fE/VR/r4pQbV21KiegOqAlU3&#10;z+fUww1oxQCqok9pywWqAlUzF2XJbO2LTQttUF2/b3ZsAlZEmSOnqqLy80m7FYzrUvq000fgX/7L&#10;uiWrPAJiwy/Ks87XkPzvOlrCKAWqUuErV/i1MiGgFQOoij6lLReoClStVSXmhKr29BbaoOq9v2g5&#10;e0VRSrk3DaqFHM/SVDqKj4Cw2CWnblDtm87mDarFL7uWTY7y2QFQldwAqEqdQL4b5mzoE3kCVYGq&#10;QNW4uX28afbj9XJ6Ynn2zU7+XsstyJFTzXsv0qBqWefZ/xH7rdozbfsd6FiykfNjbjcNonoDqgJV&#10;y1X4tVwDaMUAqqJPacsFqgJVazGCVFDVnt7c3uJW4b37pvM1VumFxN1WmQ4k1KeNqXQ8b0gKK6dm&#10;g+qpeSVqUGX0jJY5hoGqZEHKFX6tKxNoxQCqok9pywWqAlVrlWl5oKpEg+qqffNRSkvnYC5yNiH5&#10;drrTMXbgtOg8+5KHHzQNqod/ilb0xCnTgCW35EcIVKXCV67wazkm0IoBVEWf0pYLVAWq1iohMkBV&#10;e/KPG1QX7olP3UyL/lmX1Q93m+AOWZqicnpIGnrQuxCLNagemeCgubt3kgUaVOePlj+GgapkQcoV&#10;fq0rE2jFAKqiT2nLBaoCVWvVa/JQ1Z5fr87cLOu+DYtQSyuDxV+yQ4NqyMzT6rM/JdizQfXP5Vu0&#10;Q+SNF4+sdFxxBxJnSmOW3EqoGahKha9c4de6PIBWDKAq+pS2XKAqULVWLSFsHfbN/dtddCt8xh5a&#10;9Jt47xIcgW4YuRZta+v1aSExy1jpn5YmfqcF4J804RRZoEE1ZLQq8QZUJQtSrvBrXW9AKwZQFX1K&#10;Wy5QFaiaqXDLu8328vrxpq1tUI3Zt0tv3vWwwgqdqvtk16nL6lsFfXr3DlihKOHm6jr0499UtuTx&#10;u1O8jwbV/tFyyDp71AJVqfCBqtzf5ElxqQb6xHKBqkDVWkWF3jbbN/fvb+rG7moNqmfezXs3wdUE&#10;mvfmszwBa1HSvazPBadDp2rWUFp8cpeyrwkNqqfIAn90ihqtVuABVanwlSv8Wvcc0IoBVEWf0pYL&#10;VAWqpqzgsmyzPd8/3jSRBtUEZ2G1sq/QmcEKQmxtjj59iRht5kaR+KVesj2auXesMV2nKg2ql3a6&#10;3YpRHqAqRi9d4dcKN6AVA6iKPqUtF6gKVK1VXehsc7v5399JZaUXbkJnrdsP6qUuPK/RoDpHw758&#10;+ZYgihk1dn5h9vWYHTz4r/zR6TbyBB5vZ5O/6YCqQNWCYVkn3IBWDKAq+pS2XKAqULVWBaixze3l&#10;9eNNw9l2v0EiZhaXS1fTs0178eF987WnZkRroiVbfFB4tkMc4IY0qF7d6ZYh1IGqQNViFX6tcANa&#10;MYCq6FPacoGqQNVaZcbybf6gQfXXnh3eNEv0jTcWPZ/uj067mkDzN6i6fnhGcVKhfbA5P0sTK+Ow&#10;pCMuAh/5siybrLSav7b2s51uSa48oCpQtViFXyvcgFYMoCr6lLZcoCpQVdijsm1ze/n5cM+gEtwg&#10;E2e2IIXeulP1woa47E4GVjo0qCb6TipPe5oHyV+WJGfu45ht4E7/LynKE/NAVaBqsQq/VrgBrRhA&#10;VfQpbblAVaBqmrJOepvNb09vX73Grr5ASE2SDaoJbpCwXqMJEfr+vnDZ45j0lVO2QMyhv9FOL5ls&#10;reDoLXh1GlSTkIWMieRnO/r+31sqswCqAlWLVfgV7xh8eWtNy5RD6JPxgeUCVYGqwh6VZJvt5e52&#10;4BfTqRovgw2uEv+4/W37LCLS1ny5Pi36ffzy2vctBAo1qOof65EvUVLObY4/V2FRg+pnN1HLFvxA&#10;VaBq7dQwebgBrRhAVfQpbblAVaBqmvpOcZvN7fl++MV27t8VRWQpRM0NMjJCH1wTXuwULMjudL9J&#10;zE4vmVjDNCALG1xtX27kny9oCc0CqApUxfqEww1oxQCqok9pywWqAlVrVV+B23y0QfX3D9CpGnWa&#10;+zao7pxFWPQ7rNenRe9h99NgaVAt2aBahw5oN6heD8DAU2o5XQCoClStnSMmDzegFQOoij6lLReo&#10;ClQtUYGEb/OJBtXfP2OP/qf0SNKgyhgYoUduBy92fa8A01o2WKvSYaS+zRl9tjz00I+TmX9e2dKa&#10;BVAVqFqswq8VbkArBlAVfUpbLlAVqFqrDJu/zfb8dq5B9fdPmqhwXEye+P+JPNlWRqjESVn0W3ml&#10;JV8+aCeWHy+ZBlVlKJCkQfX3C0w2stwfE9UbUJVyiAyvln9GhhvQigFURZ/SlgtUBaqWKEWittl+&#10;/Lzww/b7/+bYNxpU847u71yyTtl4mU3bsEGVbG3DgpcG1YR+fjVpt3n6bAfetdiVCVTlzuCOiQo3&#10;oBUDqIo+pS0XqApUrVWPTdvm/gbV329hWnpRI2LY/sgALJ9FWPR70qB6/DU0qH51WJ8VvDSoVvtq&#10;qbFHoJq0t5RSuxp6QFVSPeUKv1a4Aa0YQFX0KW25QFWgapLyfuk22/PPARNLarm4ccrc+Ox3Lqk+&#10;m4IhfgpooCuW1xW8NKha5qna1CX3ybIdln8xWQBVuTOKJY7C4Qa0YgBV0ae05QJVgaq1ypLR22zf&#10;3/ybx83Nl++bZT8ycEDpLGJDfWov2YnlnsP6q+CFdNKgmjT1apMXrOyzQFVyPhw1KtyAVgygKvqU&#10;tlygKlA1SZ2/Ypvt5XXkfJQ/Yu+YcLGUGEpDekm2prL297EcXvDygGwrMVWTWnKbFDBJ9AFU5c6o&#10;mkHqhRvQigFURZ/SlgtUBarWqk8GbbN9f/Pvb3FzW64Op0E1IsX1uHAzxUMPLXiz6zPJksnWug7r&#10;HyvgTx80qC63he4TaLErFzRcoCp3BtYaFW5AKwZQFX1KWy5QFaiapOAP3ObBDaoKEvDDL8B7V2e5&#10;gzJhcA1ZJdna4iU/iOWogpcG1WJ/OjKRJbepkZNEKEBV7ozc6WamcANaMYCq6FPacoGqQNVahcrF&#10;bW638Q2qD+am0w3nu8dBTGZ7Msu1ASf7wYRoUF2tT09orQwOa5uCX9hbTOEE2tIt0AlmoCpZIB4b&#10;FW5AKwZQFX1KWy5QFahaq5i8UidMalBdKAFPL899stzRCTC4R9igfGYsk2utttPHsdwiQpMG1ap/&#10;OrLlS24BIZREMUBVbp2U6WbKcANaMYCq6FPacoGqQNVaFUvfctrNn1/j5sbjGmvWxl8ntIFZ7rt9&#10;o0FV2qaA4Df0mbh6P2htNKiu1t7FE2hKe7F8Z4GqVPjJctDE4Qa0YgBV0ae05QJVgaq1qsrzyxnQ&#10;oKomgVL+WcqjDnwJuLFv0VHg4ZNZPjdSrPC9Kt6g2lPA2/QdKDhs4ZKbSCzJpBpAVa6fTOlm7nAD&#10;WjGAquhT2nKBqkDVWqXLqeWYD2hQzfQR+4xPqCwOVaef9YYNqi4Sbkfigp5HQrvEmh+v/+//atuL&#10;34J/8Lo+2wjFFDsSoCoVPndSVLgBrRhAVfQpbblAVaCqsEfNXI693LluMqRbmTzqyyT21wumNaim&#10;3Lc14eDr5uBYRDr9dAZUsz1OeXGnqmmLZ4axhy65JZbmRA0BVbmHEuejycINaMUAqqJPacsFqgJV&#10;S9Qwp5Zjbs/3qucpcVieefI1stxtG1QLZDjkP3luXd/x8wfdj4u2wt4edVgWr8+WKCBjzwaoSoVP&#10;uhkVbkArBlAVfUpbLlAVqJqkkBu0HHu5u/n2sk+UZSXwKO//WnA+/R0eFwoUzDW2ovzp+/W9okG1&#10;1wS/tsVowljgCOKT9lZHo+PFBFTlQqqQmOYIN6AVA6iKPqUtF6gKVC1RzBxZDg2qKQfYkauza8nK&#10;H7F3zi53ONCgeua/2vbebsHCG6XPliUgFx0SUJU0RbnCrxVuQCsGUBV9SoBR4Y0AACAASURBVFsu&#10;UBWomqSiu7Yce3IaVFXnYymVdillhRRbtCClKJiLh2RaJ+o+dBpUR7nhCVuM/rKmAkcQyUlaba8Y&#10;oSqgKhW+coVfK9yAVgygKvqUtlygKlC1RFXzcDn24+dOjlQM2MEfuTG7lqz8EXuvcXauvoDRU6NB&#10;9czLTG4tOQ/rz63tbxc+OVqKgFx9WkBV8hXlCr9WuAGtGEBV9CltuUBVoGqS0q5rOfb8RoOq6nws&#10;qdJoUF1OGU4oU5OCuWZIprWk7kdA0KC60haT+6En2eYOPW9Z2gFVgarFKvxa4Qa0YgBV0ae05QJV&#10;garCHnVtOZs1qDJIMFhy+OZ47095mTOo36lKg+qcqZr0Dqw+rA9P4Pg/do+mH5AyxwZUJXFRrvBr&#10;hRvQigFURZ/SlgtUBaomqfHOLGe/BlVLIptb3u4kGlSXUwaWLHnDrHPaYY+AyNOgSozsXZ7M5iSt&#10;8N5NkCNQlQq/ZM4qGW5AKwZQFX1KWy5QFahaqxzymz29qp6V1Yod7gD2ptgwjuD8mrOBhcPzlWtQ&#10;DZhPRIPqqR+hQfXT/zpcn21NQCY+P6AqGYxyhV8r3IBWDKAq+pS2XKAqUFXYo87O6enNv78J5w82&#10;520DZUCD6gZLltOnJ4rQfRpU181g2CMgaFAt4Q87ZXDzOEnbZxPHyRGoSoVfMnmVDDegFQOoij6l&#10;LReoClQtUg7Zy6v8EZmcZFxNnlg/QzjPp0E1L1hQa1D1wzqUblCdFG40qIYeVFsQkBUOEqhKmqdc&#10;4dcKN6AVA6iKPqUtF6gKVBX2qINT0W1Q/WurR22aRcuABtXlS850J6ZrUL0+8w0bVPOChdUNql4m&#10;y7WlP76jumdwkrbtbl6WI1CVCr9kFisZbkArBlAVfUpbLlAVqJq7HLKnN9WTebdFB8PNE8kAx2dU&#10;GoY8z6/Ztabz108FNagOqRBtM9WZbF4RlgIt5x4t9LcBVSmHyPfiKvxa4Qa0YgBV0ae05QJVgarC&#10;HvVFNeD+/JpJlq7R1+PX/jGLPKKzUBpULf+SbROdyx164qkefhqvi4V26HdSZRPPHjVIY1uvyRGo&#10;SnSVTGclww1oxQCqok9pywWqAlVTlkPtx111mz/fmcfh5hllgNGz4nTj8JMcHfHsvuTDH/m/UiHa&#10;rqdsIulEfOajgDvahvE8+miBqtxkyhV+rXADWjGAquhT2nKBqkBVYY/6uBR42KDqMqfx/ld0hltI&#10;A6AP2ZwNG1TnhBsNqtJrKdygutcOjOtMt9PC9nRrtkVio/SYkEaxvyPkCFQlzMhro8INaMUAqqJP&#10;acsFqgJVM5VDXzeoLtvmIx//NF1deNlfJpEWerml1zwsUzwjl5R0jiWHfSdVR4W4bYPqvpWOCOVo&#10;+QNbRI5AVSp85Qq/VrgBrRhAVfQpbblAVaBqktq7+e3pfnU5vnQ/z4VbbAOg13Fdd+Fk0lOaxHp9&#10;Sixq3JI96bHSoGpH/93FlC/UoBprtj47KJKNtv5I6lxpQFUq/JL3nGS4Aa0YQFX0KW25QFWgaoIy&#10;w57vbn5o8tHbfGYf/gy3OhZngiFwJJmM+E4qT2MDdcepw1IqKl08nJUvybAG1csVIoawXFTzj0AH&#10;bjT1w8iRymRYD1AV6wOq4my7XecLnQ19Ik+gKlBVHKo2t5f71eWofMTe4jZ2w6+A8gzJpGc/rNr6&#10;tKCjT9apSoOqDVJO+N/Vtm1QHbDP1R6d3OTOJr37A1VJT0teeJLhBrRiAFXRp7TlAlWBqroedaJB&#10;NXqbux6H50aD6vJkck2D6gJ9Fv4ypXmxZkFG51LhsuRCnLHk+AbVf/9qEtdEGc5ODao3CaJ6A6pS&#10;DlHhS+TBKcMNaMUAqqJPacsFqgJVRT3Knu9XlyO35TZ9P/duUE2QTMbp09SXr/C7fP6mJetNNnUJ&#10;hZaWNuiVlmfNVRpU+2NNfAd6ptfUDynrzgJVyVNL3nyS4Qa0YgBV0ae05QJVgapyHmXPb968c6qR&#10;oKpatTZ2CSsF/z6ZdJEPgcbp01Yc+nI3u/jxagtasu7DdgPPukKD6q+F7N0YnigtTFxcWJ/am+5h&#10;ZE1uMqwHqIr1AVVxttrXuZSzoU/kCVQFqop5lP34eXU5mZ5XSIPqlHRxQTLpavq0iCW7sD57PmJP&#10;UWk0qHbtgMazaGlQ7Y81W626KfNsyU5LKz/LvB6gKhU+UBVnq6Zp4fwGfSJPoCpQVcajLjWoRt7+&#10;O37xRbKZ/0omfd9vKbGId1D+CriF18Fx0LNhqlOqQbWMXVTXW/oG1fPh42pE9QZUpRyiwl+QBxcJ&#10;N6AVA6iKPqUtF6gKVJXwqKsNqhmro4Kamj6hg1liXDLpsqKyiCW78Oa4cLyQ4SgWkjYoDGlQVYog&#10;j9gBwRun5T62HPkZUJX7r+RdKBluQCsGUBV9SlsuUBWoutij7OmTBlW1S99HvWGioMvqDxs3qF5f&#10;yJkfXIxNTWtunmTfxi45+hEQUg2q9XyDoZl++NE48ttNlKjegKqUQ1T4KfJgyXADWjGAquhT2nKB&#10;qkDVlR5lL687OUDVJ6iqNKjudENZkNgeLzlFFkE6scHNtvrvKJaqQRWxWdYTOPAb2002sweqUg5x&#10;JXNB9IkNaMUAqqJPacsFqgJV13iUPb3597cEd/2OXmQseb8Vde3Ako/YH7y2NnoExNJbQ/uL1yY3&#10;qOJ1jKnphx/V4f//vZ2wSEq7q4EBVOXKVK7wa4Ub0IoBVEWf0pYLVAWqLvCozRpUqyqIPinlRDSk&#10;LZosguErjyDxgz66p+4oe/GhrzyBh7/6/5/6B6oGiQOoyt2sXOHXCjfSTQZQFX1KWy5QFaga61Hf&#10;XLVBFQvScoOQhNC2P00bEyZ8i/22S3bFCE3QoBpd8RqBlsauH2jDP/2ffzxHFagaFCFAVUJaucKv&#10;FW5AKwZQFX1KWy5QFaga51Ht5a66Nxaxz14jeGhQTaFPi1hy3Efs+cxynuiQblCVKXRpOM12v0uc&#10;2CdzaDnsEqhKOUSFH37XFAk3oBUDqIo+pS0XqApUDfGo5v78Wtexp72533bT57s8EJo2I0Krfmca&#10;yUn4kj1evd0zN6FTPlXx9pfHNKjmcekjp/zRS9q7FwFVY0IFqEpsK1f4tcINaMUAqqJPacsFqgJV&#10;p3tU+7Fxg2oaW3O92ducM7I852XRP6smURpUE127q8XzwUf+pbNc0twsebJYuP17Pi2TbwJVKYeo&#10;8Lli+sQGtGIAVdGntOUCVYGqMz0quEG1+yP2HrK30p+wX6zPz9M/sNrACGUzyUlGLzlqZ7zDP/2k&#10;7D1w6ofaEmlQvVXcARt0yh8S1RtQNUwxQFVuU+UKv1a4Aa0YQFX0KW25QFWg6iyPsucVDaoudeiJ&#10;bM1lJm1zDmuTBtWuN6FBlbHe1iZ8JxWdqsjTy55Py2egQFXKISp8rpg+sQGtGEBV9CltuUBVoOoE&#10;j2pun30n1ewluMCZdPNJz6eD+VmfVYq2RSkrjJJUJOuSvb/B3xY32z6e+qNveN+hQdX+NdtpaF4X&#10;LFybWXv41kDVmOABqnKtKlf4tcINaMUAqqJPacsFqgJVB3uUPd/dfNkGuHDBmalTVWeu1rMOP//j&#10;1Z7wm9DbaVDdcUxoUM2R5ZLmWsDunt3maccycrEtq5MCVSmHqPC5YvrEBrRiAFXRp7TlAlWBquM8&#10;amGDqsI2dzeiemIdDEr2bHCEcoN8uW9sEZsjvORLDaprF3Vw6u9flrdB1Xuzr/nPjpADC5cn1A78&#10;DqBqTBQBVblflSv8WuEGtGIAVdGntOUCVYGqYzzKnt5WNqg++nWmcg4JOlUFp2g9e+u5Pgab6G1n&#10;SI8G1Q3HzAbVI5a73OqKdar2PM3cAjZ19TYPXmM7tg1A1ZijAqpS4StX+LXCDWjFAKqiT2nLBaoC&#10;VQd4lL287msd3R1VXkEH13I8mxWhnjsouVvZHMrAAVe5C0+9+wPqC7KXA/HS8zTz6/O3IccSAR9G&#10;/I52+JcBVWPCCajKRVvyNpUMN6AVA6iKPqUtF6gKVL3kUfb85i2wQfXER+xNbvuxteG34WeU1pOv&#10;a4vrhwbVDR1pUINq919NdJxho05Vm+2BU770S8ze25n9AKrGnBlQlVRYucKvFW5AKwZQFX1KWy5Q&#10;Faja71H24+e+1uG9P7KfuXU1qF6LUOd+CVkyWQRjcfVnizXQPfUaDaqnttpHLcSGbHOWBtXbOaJ6&#10;A6qGxRVQlbu55LUqGW6kmwygKvqUtlygKlC1y6HUGlQ/qyY8/VZvP7oeEcBWx4i5508LYoUbhF2z&#10;gLrdbt0Nqu9fjyEsEJVNUoUwWJiyonZ+0UDVmMMDqpIKK1f4tcINaMUAqqJPacsFqgJVz2+ZzhNU&#10;47cZa+rP6PpirQuYuubZGeEQt2RCtUefttQiRoeSK049jXuc2sye7wSzKztw8AT0vrrq3GhdRwVU&#10;jQkwoCppdKIUPHm4Aa0YQFX0KW25QFWg6pnNenrzb2+Sc/v3wzQxkDrDev4TAogJye4W8uXuQYNq&#10;xIW4qEEVH1ipLpstDz2wYJN+ZetdNFA1xq2AqviycoVfK9yAVgygKvqUtlygKlD18E591qC6w0fs&#10;caTQUuWjH/fe86JBdQdXc2J2iD7FOdfybs0NH4m9PPuyKyfw6/Xpjq5dODOgaoy5AFXJp5Ur/Frh&#10;BrRiAFXRp7TlAlWBqgf26OnNv98J/xVJO1mc9WwjN0hMSH65zwuvGEcYHUu2OTF7aAxrUK3j7Xmu&#10;jJ6nmWfvVLV5v6mNPAxKu1nBBlQlxd8qHV8abkArBlAVfUpbLlAVqPrVBj3fVRdkeQ7NklXIOqfT&#10;51FOg+oerubCc0sZoRMrncRdnl9PvZy3e4AV2PH/2i2ejKprlw8PqBpzYQNVqfAzX1u5wg1oxQCq&#10;ok9pywWqAlUfpPbuT69E/dKkneTNyu9eYkfNkkXQoBpR6dicmSsH/iR3SuR1V55mntTSJzao3gYQ&#10;1RtQNSzqgKrk+nvm5SvCDWjFAKqiT2nLBaoCVT/J7H/IPkE1XYNq9hpyxel43k3boEH18a92jQgl&#10;i+jRp50+gq/2+XFl15Tj+0RRuv2ffIZlX2MaVJOONugwgKoxNzdQlQq/xP2VItyAVgygKvqUtlyg&#10;KlD1fV7v/kyDqkjSHpR69WVfC75YmcFNfXxuNKjOD7dhWYSnDnyTeZMY8ZRY75XZTrj82riDBKrG&#10;yBGoStKvXOHXCjegFQOoij6lLReoClT9d1q/c4Pq9KmasBVonE5i56/SoOq9L3bLuuQtho15mY+x&#10;jmbFdpK//YzUpO8X6W3kmwFVg65woCoXuXKFXyvcgFYMoCr6lLZcoCpQ9VdSv3eDqm8Y/p3Zl+PP&#10;DG7qmgfR0al6zSLUGlQ73c0i93ydeCY9OjZPIjrn8mujZwlUjYlDoCp5w25mtS7cgFYMoCr6lLZc&#10;oCpQ9Xa73ez5rjrrAg2qhbMvGlS3bFD986ecHr1K+rQj8vA/XnbKOso1qFYwf50t1YMAEcfaxr8l&#10;UDXosIGqVPj10nrVcANaMYCq6FPacoGq20NVc3uhQXWjNXd3ltGgyiAZqL45lzpV5RpUj0/oqrtZ&#10;yI+sEs+kqe7eoHqbQlRvQNUwOQJVudQ3dK1F4Qa0YgBV0ae05QJVt4aq9nz3DyeWt0HV80yV7GvD&#10;BtU6f1SgNa/ksAfy8I8O/Yh1LGhQ/WdaA3zNCIf9av+g02zTdhSoGnPqQFUqfIw1KtyAVgygKvqU&#10;tlyg6r5Q1f75TiqvtXpPehqL86sH/9Vzfyt3iauNb7FnnNic0Od7ugs/QfXLmQ0rO23eDhNZorfm&#10;tdFmzhuoGlMMAFXxoD3ta0W4Aa0YQFX0KW25QNUdoaq9/NGg6lJzvNwA6Im1uEv2tfMTVD27PEHq&#10;tYe9l4f3HvqyBtUBvmbbx4UFn5WA18UdYpu8ZqBqjOKBqlT4pPVR4Qa0YgBV0ae05QJVt4Oq9uPn&#10;iE3LmbSv+45s8bTq/ctoUJ2iSR8n5qQRytXvk5ZpMm+iU7x7VLVpKksmqf5ryT5ONoNGm79yoGqM&#10;KwFVMaP02X+acANaMYCq6FPacoGqG0FVe7m7+aAK34aueNwTKj2fBMm+5IclFIgN/e0g9dU+4REm&#10;8GdT6rAG1QDND4Ontn2A2NgTyBBroWfXQtYMVI2RPlCVCp+0PircgFYMoCr6lLZcoOouUPXvBtWr&#10;vpQqaadB9fDrZzWo8lTQ4/vgpSMUeQxerw2d11TZhGty2NMAupe2S4Nq90cipi/ZR6/hwmhRpwFU&#10;jbEnoCr3fZ0yQD3cgFYMoCr6lLZcoGp9qGrPHzWozrsQ1z7CzNMoj+yLlCAoZaVBVe3cXVAw//w2&#10;y9SgOszXbGS4pRxXG1QTdqpGH1kLXDNQNSYGgKpU+KT1UeEGtGIAVdGntOUCVYtDVXu5z7n7TPSU&#10;p3zvVtkG1c9/kAZVm67PYXtlWUW77UXv6/S5oOyaI8UjU//nNRGLNK3oC4+sx3u8oEFVzGRa7GkA&#10;VWN8CqjKxV+wHhANN6AVA6iKPqUtF6haFqra05t/u897+wvrsyrbjE8xZCVjNKjqHrfr6OTqUGxQ&#10;PVpV2shwSzmGPUE1T6eqxc+7ha8ZqBoTDEBVMmflCr9WuAGtGEBV9CltuUDVmlDVfrxOvvJM9HCd&#10;BlWBJdOgevxlnjZCu2ON+3017y7eoJrIN6pkzh8ei8RZrZ5DW7FmoGpMDANVyQB2KAw0wg1oxQCq&#10;ok9pywWqVoOqkxtU3+3bjqGKPTGEtePdzmaEQtApe/r9lG5QXXDpW6pm1WENqovr9xPf+2dLptvW&#10;nC9QNSgqgKqk0MoVfq1wA1oxgKroU9pygaqloKo9z25Q7d43y2MFG372mQbVKH369b2yxTLufmwx&#10;13r/ViRqUN2xPmT8eT5aZ7VuMm3dmoGqMUkAUJUKn0szKtyAVgygKvqUtlygahWo+s396R641RuS&#10;RxcLXgwMET145+2zCOXD9SrbuER1jE7xjG9QXXMfee/sA2fZlmoCqBpTDABVyRuUK/xa4Qa0YgBV&#10;0ae05QJVK0DV9uOn6oVIg2qxIqKYXYfrM+5hmqMj1HuXw23evydaDaot3iOHlYXQ3ukHJVrCr5hW&#10;W71moGqMRwBVqfClTblUuAGtGEBV9CltuUDV5FB1TINqB1jZp0alQZWRcdCpKuwQnnz3aFDNpLqJ&#10;DaoJruJw3NsEdgqoGnNlAlXJG5Qr/FrhBrRiAFXRp7TlAlUTQ1V7eV03rznfPE6DaqIle94DSqTP&#10;7vkMilDnpo6/DWhQpUGVmyjlaBKzAKoGyRGoSoWvXOHXCjegFQOoij6lLReomhOqNrfnyw2q/5x+&#10;5wd4yxerNKiKJF07YxFb9LOXo2QHuW4YkjSoZlKd/ulYsUBrMioBqsZcmUBV7k7lCr9WuAGtGEBV&#10;9CltuUDVfFDVnu8+MEJGehQNqhvEjuc9qR0aVAdFqOfcmdyDBlUaVHcow63kMTWlYwSqxrgGUJUK&#10;f3M3Dww3oBUDqIo+pS0XqJoKqja3H5c/8v/XoXvflKlacyVFFiDPOVPl+Qx5sggaVLdYMuaP6uYb&#10;XaolNzG5AFVjrkygKna2Q/2gEW5AKwZQFX1KWy5QNQ1UHdygOtKjqjQAbug7fnjpy/bGlr1D7u9p&#10;saF7SMTsUkDRoBoUy1NiR/k7qSzxeT0OGT15AVVjggeoSt5QPydQCTegFQOoij6lLReomgOqDvhO&#10;qs/OWtmjNArO+AwnrkFVyHKtkNIU9BmSsmb/Fvv1OYntqk/SLzJhK7DkJqktoGqMwQFVqfCVK/xa&#10;4Qa0YgBV0ae05QJV1aGqvdzdPG5efnzfaFA9l9sIZTh+eA90YatOaMtmEZY/dBhBddPfDaqeZ+q5&#10;GlSn7LByg2pli26qOgOqxsgRqEreUD85UAk3oBUDqIo+pS0XqCoNVe3Hz+nZdf1YM5lwC0uBEqUr&#10;pnV8G35nGrftgs2hQRVp7RCSdvS/JlxyE9YWUDXG6YCq5BzKFX6tcANaMYCq6FPacoGqolB1eoPq&#10;X/PyDYPaw8ONMl45QsVExyXImG8mNKhmvn+SNqhWOMEmTSyAqkFyBKpS4dfPElTCDWjFAKqiT2nL&#10;BaoqQlV7nvYE1Y1iTe4Jqp9lOCsbVD+UgUudjkXsQNgfFVwGKHDJ7mdKRaeaMy3xwiFpR1+Wc8lt&#10;7L09QXNA1RjLA6qSfChX+LXCDWjFAKqiT2nLBapqQVV7evNvbyizpLksy3ByfyOKpTrkyxPj7tvA&#10;IZYXO8MaVN3DF2Pbyyx7g2ru0RJsJ1A1KK6AqlT4yhV+rXADWjGAquhT2nKBqkJQ1X4ENqgSyOFp&#10;zF//SaJB9c+T0mpQPfUj1im8eH06DaobDhtS7LhmhB6Z1oY87/ifT7ZrUE2sh5ZjDUDVoOwEqEoW&#10;krIaSRluQCsGUBV9SlsuUFUCqtrTm3+7I8iZ++wC4YaLTo5QNU7hieSJc1jYdbCq2BnZoBq9mHKP&#10;I/CgHQg6nw24eUuzYKBqkMUAVanwlSv8WuEGtGIAVdGntOUCVddDVRpUC/zu491aWg2qCYb1/CdX&#10;04gtDo0Nr9T114F9ZhGnTEC0QfXI/GhQ3SEkfYuzbpnEDVQNMkGgKumIcoVfK9yAVgygKvqUtlyg&#10;6lKo+s1pUJ28z64Ubnuap03/cbWvfPGM8tw1+/rXJVizU3VKg2rQYvi+rCRPUP3y92Wmri3ZeoCq&#10;QZEGVKXCV67wa4Ub0IoBVEWf0pYLVF0GVduPn9UyZ99uEieTliHntRtlsJ4dcBF92uI57Nyguuw6&#10;sC8totRjSN9PdMcGVds30KofessXoEDVoNQKqEpekulqzh1uQCsGUBV9SlsuUHUFVP3m/kSD6tR9&#10;VnMQmy62ag2q197H10kvozxLXtVfPALCFl4HLqHPQV8rxJfKT1GOZZLWg1+cXB4tpe6BqkEhB1Sl&#10;wleu8GuFG9CKAVRFn9KWC1SNhqoDGlSJ1tWz8QXGvu3HYO3jHTj+1FSFBtXgyfh+wT/mERDDIrSb&#10;Q46qg1rczeajS7g8Xue2nT97ygK+M4hmZAGxuiRZnOo7QFUqfOUKv1a4Aa0YQFX0KW25QNVAqDqk&#10;QdV5xlyiYdPFVrZB9dobRm7LjreVJ1i8d/hnxU7VSQ2qSSq3bL6XrUH1sxnkV0VLrHugalDsAVXJ&#10;mZQr/FrhBrRiAFXRp7TlAlWDdsDqfd5/w+fmXV2yyeozTerlh8XJ991v7gK+IEK7OWS+BtXxlVvG&#10;BtVtjNrDZCAxWqDuYwRK1jjDgLj/KB4KVyxi4Qa0YgBV0ae05QJV5++A3eyl3HdSMXpEZfsteZ/L&#10;3fZbs4kdwef/9ah/FupUnd2gyhipnPzu8Y9sSoinpY8ToGpQEAJVqfDVPblOuAGtGEBV9CltuUDV&#10;uTtgL/dqOJQG1eWVMz2YDMbi66CnQfX96xM3qC6srZYpyqRWsQLNZy3gT4RShQUDVYOcCKhKPrdD&#10;6aIRbkArBlAVfUpbLlB12g7QoLrdsEFis0JLLn+na3drTvkdSZbsHf6Zv1PVt49QnJDRO5pGEF93&#10;AaBqTAwDVanwlSv8WuEGtGIAVdGntOUCVafsgD295dhaP0MoSEjWFt40qDIYSnl+t0XINaguqL5q&#10;NKheWU7a76QqOlqdcwCqBlkSUJXEbqsaZmm4Aa0YQFX0KW25QNXxO2A/UjWoEmtxuYHEN48vqj6K&#10;eQsNqspLtjnCJkIZG2z4lilBO79NQNVi2gKqAlWLVfi1wg1oxQCqok9pywWqjtwBe37z5h9PzFU3&#10;yonEsDzEolRNVc9gzIrQ5aXK3w2q3fOhQXXBumhQlRut2oEAVYO8CahKhrdnMbMi3IBWDKAq+pS2&#10;XKDqsB34okH1yNyWHIeyRxWpoh//CO1viSxlhwbVnZdMhDL67uLTOy9X8O6adbfe/QKqFhMZUBWo&#10;WqzCrxVuQCsGUBV9SlsuUHXADjxqUJWStF/7R6r3yCyCBlUGZxCdNZlyhUKDamb5Wd8h0KA6N6au&#10;pM/CNg5UjTEpoCqpnnKFXyvcgFYMoCr6lLZcoOrVHbDn+9W5rT0FOlXP5R7Wv8//Omja327sgPCF&#10;uOGS/1r1hhFquwe72+wj+HXXqBS8Gyfb7drGAVWLqQ2oClQtVuHXCjegFQOoij6lLReoemEHvrt/&#10;vyeQ9LCnpiYlDqkqHRpUmQ9rXpYsmWBhEtugasKno6xrO7sDj0+DBtXpYXU9fc6danDRDHAroCo5&#10;lnKFXyvcgFYMoCr6lLZcoGrnDrQfr+fm4Kp5r/ftnpXQf+x63YDRqQYNqrtd/bZrg2opYz8tpwF3&#10;cbZnqu6dY7cROwhULSY7oCpQtViFXyvcgFYMoCr6lLZcoOr5HTjVoLpQ0j7qZWm+vMVdLIvww1st&#10;53gmGa3J5+Nqq6ZBVXcseoKqVTgdjxe4PfifH57A8X9kDI6sYemGbioMVI2xLaAqFb5yhV8r3IBW&#10;DKAq+pS2XKDquR2w59fOX+2q6W6tZ6oeySKiG1SxtWTDFocbDaoUI8sOfaeUYORdnKRTdfvHy7Rx&#10;7wtULaY/oCpQtViFXyvcgFYMoCr6lLZcoOrhHWi32/M9gaSH/SKTyL5OZg4SWcSJR0AUKCskA8H1&#10;AlPoxGlQzXMC3rsDnVZoiU9npcHa+x04/tRUGlRjVNGGvi9QtdjVA1QFqhar8GuFG9CKAVRFn9KW&#10;C1Q9tAP24+fl2rjY51XzdaquTzCwtbBN1ikoEj8CYruIcF+szxZhq2n+WjZLYFPuYu1O1Z295X//&#10;j7WEbtE9N6BqTAYAVMWPlCv8WuEGtGIAVdGntOUCVb/agYsNqvlCxoa+LDphGJFF2KwjWPCkv1uW&#10;04wOB88ep9d/94bfyJRXn7MbVDNvtdgfKg6egNwTwEtXYW3ZOa9ZM1A1xvuAqlT4yhV+rXADWjGA&#10;quhT2nKBqo92YECDatmRplNVKK/YVjYe/itku5IdVQQt+Xjg++pvF9ViJQAAIABJREFUERRoUO02&#10;dkujNDcCbb8l281nENUbULWeIoGqQNViFX6tcANaMYCq6FPacoGq9tk/29P1BtVET6gsUktfyCJs&#10;+hHQoLrcCnz1DvjyvajfoPqPCUj/NWW4PoetlpSgZAG772g7HjhQNcj7gKpU+MoVfq1wA1oxgKro&#10;U9pyqaA+2AF7uX+8Mchyde39ZZLw6wWUuFvYuK/71X2/V/cRENsVFCst4p+PJCtev0ke/+KHX0aD&#10;6o5L/t+ht5m/EqhaTJpAVaDqXjlQsnADWjGAquhT2nKBqvbX/7KXnytys0RppPQaz2cRFii27Ie+&#10;ZKo24HRcZge81qFPadO2IbEv/cV0Qfq00uZA3Zp9zBVb2/fkgapBcgSqUuFzOUWFG9CKAVRFn9KW&#10;C1T9vQNpGlQl5mOxQqXELX/rDVWaqy7Zq0Soy9eULmoRzQbt25SVmI7tXwsfGlT1h817wzZ/u4Gq&#10;xTQKVAWqFqvwa4Ub0IoBVEWf0pYLVP3fDtCgWnexQ+dPg+ryafvhY/Jiou3YtxC0OiZeBk/VZR8B&#10;MV2ftp9LUK5mtHSbFGhtdwkAVYO8D6hKhc8tFRVuQCsGUBV9SlsuUNXs+W3vBtW+97UQfRKj5S+7&#10;L6Ul3KlarUI8v+TVO/DAItSeBvCvJ6j6nDXPkg0Nqgxlj/rX+7QoUQJVuTKBqlT4yhV+rXADWjGA&#10;quhT2nJ3h6r241WmMIi/xbo/wZs3PmlQTTt/33YHElquAAVz2UdAzNoBk3kTqlRS5SPSGv8Hs7ax&#10;Fv6cG1A1xvuAqlT4XFdR4Qa0YgBV0ae05e4LVe357s07P1wcKWnfLthoUN3gjjt+61ndJec/5UVb&#10;ccQi/nmNVoNqAls0odDjIig+bOyPt1h1AlWLhTRQFaharMKvFW5AKwZQFX1KW+6mUPWPBtXuHbC0&#10;ku7+BC8NqvvUqwXKQ3ruhL2kTEFRpEE1ddRYES3VvJhszMF9teQWfgZA1WLCBaoCVYtV+LXCDWjF&#10;AKqiT2nL3Q+qfndvHhdr3ivp6Q2AcsFGg+oGV1uHPq3ckgudcmyGk8gisjWo/nk0NKiyTNWy+pOf&#10;aivOD6haTPRAVaBqsQq/VrgBrRhAVfQpbbl7QdX24+fHsRbwBECX3R2vG400qBaIZdt0BxIdE7h5&#10;gT7RedoG1S0eZm5jXnNgyW2RBQBViykYqApULVbh1wo3oBUDqIo+pS13G6j63f37W1ysea+k4xoA&#10;VYKNBlWJwNHVJ31zZW5qGlSxRQINYxnp7W3d+QFVi4keqApULVbh1wo3oBUDqIo+pS13C6j6UYPq&#10;r9dbUEi6bCx5uSCkhyut5Xr3aXLoXL7Km0ODarS9u4sVlVs8zNzGvNgPvbItPU6garHbBagKVC1W&#10;4dcKN6AVA6iKPqUttzpU/fZZg+qcWPNeSS9oAFwcbHM/WSnqOab1tp5Cn4s8ijtotT5XVASdU6VB&#10;VTPQOrYz7gRwmGve3lYLF6haTPRAVaBqsQq/VrgBrRhAVfQpbbmVoaq9vB54mQVFosuGkBfWQKUa&#10;svK+efem0bjHnTs/Ql11YhyNflG54cPMu8/Ujx56EzhXoCr5GVCVbEO5wq8VbkArBlAVfUpbblGo&#10;2m6353tcrHnva1Y2AH44CZ8vuclFhE84u2GnY3PedsSSdfVps0KSIVeirioEVkdo3gZV7421OSv+&#10;ayOP7+uCE/DdI72/MVwkfRYOS6BqjByBqlT4yhV+rXADWjGAquhT2nILQlV79ATV8lmE7x5sdKom&#10;2jfv3jSbshy+xX73cSJCm2nNp6iELu3AyqJyw4eZdx+unzj0JqN7oCr5GVCVtEO5wq8VbkArBlAV&#10;fUpbbi2oascbVB/Emk1R6ZR+UBsUbPkbVM/ura8S6Lo38fgNWbdebpBMlalO/m8jJLRHg+r1e3D+&#10;/fLlBvvCu9hrRXoIw2lKMQBULXYxA1WBqsUq/FrhBrRiAFXRp7Tl1oGq9nLv+ggzWQSWG5YwZOhU&#10;dbUz6vojhxObLHlKhNKgGqKlMTsQWFSef/6MVwlJ753/3/nnF4fexJYNVC128QBVKYeKVfi1wg1o&#10;xQCqok9pyy0BVe1mLz8vZxE2V5w+r0F1wy+Mts7T8dVKjf/ZBa27kx5MaeNXzVh96GJpv9Ggejqs&#10;1q2muxF1QoPqPp2qA7/M7czTNgTT55QZEqXdyDsMqEqFr1zh1wo3oBUDqIo+pS03PVS1H3f/UDau&#10;FGtc6LtYR9qvqte13K7Hp3rqJXOxLpKTff5t41wU3aLyccEuewd1P8zcq5x7P8M50B5OgnNybkDV&#10;mMIbqEoiQg0WFW5AKwZQFX1KW27mSvFXg2pMFuECC948SI7I1TXPrtvYJzeohq3OIzeNG0T9BhHN&#10;9i0wQlfVs/mztePi+euVLvU082QeNei7Af30NjZV3QNVi4keqApULZaf1Qo3oBUDqIo+K5bE6+34&#10;+e4fygblbH6PS38DFd1uUQftXC4RS9ZN2r0H37yHqsMaVIt95P/IC9Y1qMbtum/4p81Qk2nCGwFU&#10;LVbaAVWBqhRjwuEGtGIAVdGntOWmpDz28rrTKdGg2vswTRc/yglXgNqSfbPfu9nF4cWyCJsfoavK&#10;2Pyx1iG2f35Eq0E1d/rRK4OuI2jaT8wBqha7mIGqQNViiVqtcANaMYCq6DNDbZwmwX+5e3N0yPWt&#10;cWQ2+fWFSu7g83ViOWLJp6I+wiL+/pvKSX3+H6rSoBryLfYmpc8tjjWP2zT1KxOoWi2lBqoCVanK&#10;hMMNaMUAqqJPacvNRHloUN1Mnb0P08z7nUs0qHKDrKwQiyXtHXtmUbta6O8rXl5j2zeodn/vX+/Z&#10;tQRbD1StdjEDVYGqxSr8WuEGtGIAVdGntOXmqBZoUOXWTp57FyvOVRtU379+xwZVm3FGH14WR8I/&#10;ukH11vd9U7fb7dbMRm3WRimr7xpojDlZU8txZQJVq+XWQFWgKuWZcLgBrRhAVfQpbbkJKI+93HGQ&#10;nVZcuC3IFqey+6iVG4ROVcUIrWhuPmUH5BpUt/j7ofWf7KCnmbc0AQNUrXYxA1WBqsUq/FrhBrRi&#10;AFXRp7Tlatd439+8ve2kOgsXQOe1685Xdqw+X6+vz/417tugOviwHkf6A/dYkM93N6iO2rStGlQZ&#10;jNESauuvnBrRDlQNym+Aqtw3WFRUuAGtGEBV9Cltubopa/vP684nI3/tjlbOFpTW5u4hds2IVdfK&#10;pN0TRaihxjxlIA2qvfF4batassgBqlbLFYCqQNViFX6tcANaMYCq6FPaciVTr+9v/o0G1aCr9uT3&#10;d9t+mMC03srjoyBPgypj0KkdvBreu0fOBtVrm1anQdXgv4wlo6ncPTXCHqgadGUCVcnwsKiocANa&#10;MYCq6FPacuVSr/aDBtUU1+6ob3TZqoY3XdF5CrUyjodP0U5VD4jQnRtUbcm70aAqsOR1WV/KEAKq&#10;VivtgKpA1WIVfq1wA1oxgKroU9pylVKvdvPvNKhG37DHvr/bSvCC5adzoRHM48OBBtXtBHz2Rvjl&#10;HskbVLs2rVSD6j7GztAaTSpJKhL/QNWgKxOoSqqHRUWFG9CKAVRFn9KWq5J62X9+DtBMVtn4Ug0I&#10;exTXQdhkPOcqNhWSiURoXNKeSXWpvdE224ENG1SFIqslVhJQtZqPA1WBqsUq/FrhBrRiAFXRp7Tl&#10;CqRe7XZ7usfJhgbVw//VJ3242PcDsvofsfd1ZSxuv9pnui+CRA2qmxQqZwLN1l5PERuJt6xOPx6n&#10;fpmmm8kIgKpBsQFUxZexqKhwA1oxgKroU9pyF6deAxpUkc2aa7ckGJ28KAV9eu/cCK5klXKJCB2k&#10;uhYx1xqWaKV24KB+aFANHy19UAFVq+XoQFWgKtWdcLgBrRhAVfQpbbnrUi8b0aB6/CPMvp3ED96n&#10;cVB12wbVjjNf8P0/PM+h2NVmB2KfQy9Sn5yRnK1NPkMbVH0pOkhdwM4cLem80zgCUDUoSICqVPhY&#10;VFgNSWaPpoUTIPSJPBelXvbjvp9sXFUDfZKoVJdukEl2N6L6bb9QnbnknkdAmLSqA+Qx5TupGGNk&#10;I43mPXHNWdV421Q5LkudtOYGVI25MoGq5H9YVFS4Aa0YQFX0KW254amX3ezl5yx5uLKQPGZCZ6/R&#10;6Z2qNKgeV+MCuVpRy/Xt52VCtl+2LEnEE2f9tWzyRyIGbgINqutHy76A1YpOnnUBVaW3Gqi6U/aS&#10;LtyAVgygKvqUttzQ1Mt+3H1f2Uh3qp5XQoECdYNvZFJ74IDvF279j4CwZPIevlc0qAq74q8rQ6Vw&#10;8+P/SIPqmtHmyXFZ6iQ6N6BqzJUJVKXCx6Kiwg1oxQCqok9py41LvSY2qL5/AfqZfu1+pRwaVI+/&#10;QO0LrLzAGdCpagvdvvqwulMd3Km6uKzzGw2qQfv81UG3apEGVK1W2gFVgapUd8LhBrRiAFXRp7Tl&#10;RijNXu4uKhurUXFduDot/Af3Kzjjbc3P74CXWLjOFdL/CAhLr/OLezWqQbXbFut8J9V42bzPGQSw&#10;6bGjdNLKZQfRJskxado1f25A1RixAVWp8LGoqHADWjGAquhT2nKnK81eXuPEoJxFVBuWLJlXMCu/&#10;LteZq/BKZ0CnqoWZ/DYVReEG1f4f/HCbZZ4JsFUqadFWc+zzDa1myAFVq5V2QFWgKimQcLgBrRhA&#10;VfQpbbkTlWYvd2+aB2k56+SBN6YN3cPalKGMrdlO63XRX+thVbB8hM5uUI36zr5axjLri6rWLNmd&#10;BtW1J9KC5Zgi/5o/N6BqjNiAqlT4WFRUuAGtGEBV9CltubOUFtqgWjVplx6WI4eX8iifKewdPdPz&#10;bce6Z6rul0V4pp1UmaqdzRP4hL3YXbwo6j/6x1Y59oCq1dIUoCpQtViFXyvcgFYMoCr6lLbcCUp7&#10;esvQoJqxYL5+UdrkzSxJGbLb2lYNqvJL9oji18PAyvVfNO8Jqgd3gQbVa7ETun9khnnU2JbIMUUi&#10;Nn9uQNUYsQFV8XEsKircgFYMoCr6lLbcwUprP16zHT2dqhf2jQZV5sOadz4vF17+1YpiqwbVD97q&#10;YHrAJ+wlDt21rKDpKVvNX6bODagaIzagKmkQFhUVbkArBlAVfUpb7jilfX/zb28JrdvyHJZUYSK+&#10;b7ByGlQll+wTa16P/+Rv92+c16B6cDtoUE3knCSE+kfgv/+fVlyO+g4CVA0SG1AVQ8eiosINaMUA&#10;qqJPacsdo7T2n9e0Jw59Izw5AtbMImYuZ813GfX91s1vBHPnTsxTirqcFbSJqxVLn4XnBlSNERtQ&#10;lTQIi4oKN6AVA6iKPqUt97LSdBtUi5TQYg2qW56mo2flzdlwyTKZ89lfHdCg+vg1dRpUN7B38sBE&#10;R+AfxWnl/AyoWi2kgapA1WIVfq1wA1oxgKroU9pyLynNXu6qB21asVaoamJgjIxqfKBbdS4s13MV&#10;xe4XAc9FzeQekofVpi+biDk6N6BqjNiAqiSyWFRUuAGtGEBV9Cltub1Ka7fb073EHpjq0UStyDnE&#10;AjtTuFvT8pXb+yTMB+dgtmDNf75Yrbro/1MWDaoMxSNocyYCVO2bG1A1RmxAVSwei4oKN6AVA6iK&#10;PqUtt0dp9p+fqudrorGmHGLEmnTSzhmZVrzs4zDe+5pBcr2KaQ5VFJZNTluVXYwcF0Gb9s5A1b65&#10;AVVjxAZUJaPFoqLCDWjFAKqiT2nLPam0Og2qobHmfvR2W/AEVScSw5Zsom/oygdtaarsDfPkx5NZ&#10;0qDaYbvx2+VnN5YGVfEswua8bYIjaJN3FifumBtQNUZsQFUqfCwqKtyAVgygKvqUttwTSrOX10K5&#10;ULTOVG43LxNrlnCqwk9mcLH5iBw0DarHXyzSoJridFa7Lg2qmSpE4cNqxQM1aQwBVYPEBlSlwsei&#10;9K5MnK2spoUTCfSJPA+mXjaCqPp2ujn+TD+57++mQVW6QrTxS1bvVKVBdb+oKUP+jv8pa8MG1SJj&#10;YIWY5gHZTXFbd7fkf+YGVI0RG1CVCh+LWn5l4mwU6gLOhj6R54HUy37cVU/DenXjK7Z66a3kZWLN&#10;sk7VD1c6S05EVyGmtRt19Dliye8fHNH7kf9222ksiim5Iiv3R/6v3cWee3Pail3WSp+F5wZUjREb&#10;UJUKH4uKCjegFQOoij6lLdcey9BefqY6StfY1Uv/uDLWaFCVrnRs4pKxXLLi4mtWagB0saky1leI&#10;aRpUbzdrutuKN9+AqmFiA6pS4WNRq65MnI2KXcnZ0Cfy/Dz1ytOgehwK+tKtXnEZeZlYG7rkyKn6&#10;4Upn7czrPGx3DWXYb8l/bQANqr3bPj/QaFCdfxPZ6SV71s1pAtstkT4Lzw2oGiM2oCoVPhYVFW5A&#10;KwZQFX1KW+7HSrOn15wnqItNdW83rxVuLqwUF/7OJSw3xCIO+gANqksr5fkW5BpTZayvEDM1qN7C&#10;/woCVE2YamTNM4CqQFVyKv0rE2fbWdPCiQT6RJ7vUi97uXvT3H07IBHdDzb/ut08oBuuTvgkunbt&#10;gBItYgcuWi4NqjNPRyXLpUF1+f6XaVAt8S32lyPdTi854W40vX0XyOkU5wZUjREbUJUKH4sqX90h&#10;6ez7DFRFOjGW+y+l2ctr8oPT/QYqR9Ixx67cj/m+0nGZmCjWray0nD9jP2s/e76RrAEwsfEi2p5D&#10;tOinmV/+FW2LMB6e+omkGpR2U8QGVKXCx6Kiwg1oxQCqok9py/2f0pI3qH74X11sq/cruZdUUr50&#10;qj6q0kmEhNLeICtC0l1+Ww5twKAGVSjyDrFWuUG16yLItC32ceQmSAWEc7r5cwOqxogNqEq6iUVF&#10;hRvQigFURZ/Slmu3Cg2qC+bBV3+ILln5q+1/VTqOHuov/0OLgCLq1cWrlGZhqpu7ZCR94jTtX/uW&#10;5CJoG8Vz4hzwo1SDi3mu2ICqpKdYVFS4Aa0YQFX0qTy+e4kG1ZK6sf2mN+I913wD1ahKh2+qGXQE&#10;Ux5lOOB03me50/JeGx8UNKgyjgfUFg2q//6Rik8zb9lOIkz3QNVipR1QFaha62oGquJsm6SbCs6G&#10;Pvce7cdruWOaPiEaVP/vTia65IgnQPSu3WGm9W8Qgaemro7QHOXwKoFVaVAlWztxrFmDsW0X2ImT&#10;wQypBlBVequBqrXSYKAqzkZpF+Zs6HPb9P/pzb/fM9jshjqw/eY5dMmRkvFRK7V8axe/KVx0c35l&#10;ufPTXaNBlbEgBvdqUP21ZNM9kd4daImPJNLLFecGVI0RG1CVVBWLigo3oBUDqIo+xUbFBtX97qZl&#10;Darrip31T4AwgXdgBMvg6JEdtAgP06dZxCYvNsbdv89N4mIiW/tUiokNvwlvK8H35dyAqjFiA6py&#10;Z2BRUeEGtGIAVdGnjoU1V21Q5fhtvwlbVu0M++QvDarTluyimxOX5V6Hqkfe4aPlZG5QtVRvO3+q&#10;x7/FftMGVaUjHvdIilY9IHN5ecfcgKoxYgOqkrNiUVHhBrRiAFXRp4h//Ue2QZX2PeW4sMWntt4K&#10;DKnvFymDG1QX6HNep6ovD09L+M5ZaqValU4FTUaPxrZm8f7P5wZUjREbUJUKH4si1UDS4vsMVEU6&#10;45yr+e35NcM+i80m7itltqoh0y7ZR20aDarzl8wN0g1VT/2gZ03oT7iT2HdSTV64bRM+QxpUP9nA&#10;HBfTB1NtRQ6pSobYOzegaozYgKokr1hUVLgBrRhAVfS51rb+8xCnrtxnuvaUw8EWH1+pBlU0n8Yv&#10;8ySrX03VQrOIljUk/3pb6Qjl73ylKkS90dhWtXDsnRtQNUZsQFUqfCwqKtyAVgygKvpcZVgPGlSP&#10;77Nvd9gUrtTeFe8UlrzbBWARR+DJ8vgTtrZXg2qBs1t7OrkbVG+SRPUGVO2dG1A1RmxAVVI6LCoq&#10;3IBWDKAq+lziVi/3Qxur2ALJSHE6NuVt1RoAMaI9/LLgVE9B1V4C2yKy9kgKpqgEx4XISCePpjox&#10;oGrf3ICqMWIDquKnWFRUuAGtGEBV9BnsU83t5fXqPtOgyshb7HCVsGQsYkinqh/eFLXd8d6iMqRB&#10;dfVubdigiit+qs8mvFygat/cgKoxYgOqks5iUVHhBrRiAFXRZ6RJvdzd/MR+xu1zhKSlbxC3WuK3&#10;kYdOgyqDgn3sVI9A1e4G1ZsqS/06im2tJP7ZsCPbBupcH+kbHEGreXKb55tA1SCxAVUxViwqKtyA&#10;VgygKvqMsadTDaqf7XPabT9eqS67dHT31gJ/ioETnl3yYqVlZVtXOlV9+e6MoGDe8YMWM1UJUUFt&#10;t7gIHumzya8bqNo3N6BqjNiAquS1WFRUuAGtGEBV9BngTU9v5xpU4/bZIn+f4g3yK7n1Ypq3AfZF&#10;gypjwW24x98DHkDV6w2q+bIvW6uNv+6mB1fVtFtswz+DaTeorg6mVvkII84PqFqstAOqAlVLDaAq&#10;zlZO08KJBPqsUTf8+Hl1n5M3qHbcIAvuGrlNtqU/znWAAT5esq1VmnvyCLWMKetQCuZXVDf3dFaq&#10;iwZVEa/zqSH5hT5bkq0CqvbNDagaIzagKhU+FhUVbkArBlAVfU4b7eXuzS/tXlBTTNBxCt0g73Na&#10;LyZ1y1T+PJ4qj4DYoqze7M8A76HqJg2q/wo3WyuSz66k9/9Og+r6JXu8Pheljvu5f+1880ACSmk3&#10;RWxAVVJhLCoq3IBWDKAq+pzkR1caVH/LLGXFdbxS/eoFtl8WsRpR7dyD6WxOh65CPSp9g+rvt0n7&#10;FI5RZuId/8liTmfFRyX2MxcXc1S/rs8Bo6U6Q6Bq39yAqjFiA6pSBmBRUeEGtGIAVdHn8Jz4eoPq&#10;LKXZ2lP05TvwIJWtJunFn84esM88AiLHYdV6TkWYBn5B1d0aVH8d+rrr4Pyf9xT4QJkr6WS4eRkr&#10;sANBXeBQVawcqFosBwKqAlVrJdhAVZxtx6JxkbOhz4x1w/N9qJVlKr26K1V3gR3wtfJe/W0/6z9i&#10;Hy51Pzw37G7I956lSD7D9PklS63aoNoRgF9PacpjASJUt/kTVF14DuFzawkPEKjaNzegaozYgKpU&#10;+FhUVLgBrRhAVfQ5yoCe3vz7ffi7TniTZYe3rFP1SAZbtlNVzDGUP2KPrfXsg3VZQVp9DgvQXRtU&#10;1xWVAt+UuH2DqsZH7Hts0OceeqtwulqeDlQtlgMBVYGqtTJtoCrOtnX1GOts6DPPaD9eL2+UJa3B&#10;uitVd6Ud8BoNqvKB7Kt3QLmMT5lW9UFV1ZxTWZ/ipuS9r/f5c2OQSZ791YFza2kPEKjaNzegaozY&#10;gKpU+FhUVLgBrRhAVfR50XemNKjOUNr6M4vuVHUqcD2jUP6IvYvNp+5tqJJMuqQOPxp1GlSHFZWW&#10;R2yWqJSas+SEAegX52OHQ7vMMWvdZ0DVYqUdUBWoWivlBqribJSRYc6GPvUTypdJDarXlTZdoh3X&#10;wScPqrP1sbZbJbK+P0iyARBb69HncbZlB93D0WciU/LIJfN3MjLwqN8YMreW/ACBqn1zA6rGiA2o&#10;SoWPRUWFG9CKAVRFn30KaH57ugf8nkpHFdSpSoOqsj+4rDxXPQIiu5kn7FTN8wiIgg2qV9+TBtU8&#10;h378I/ZedAe+iO6dVpsi34yaG1A1RmxAVSp8LCoq3IBWDKAq+uw4/v/MblDtVppig2rsDlCAKIet&#10;Rc+Bm3S6Pu0rx7CDNrI+wzQaVIksRkX9u9zCW4kDBKr2zQ2oGiM2oCq3OxYVFW5AKwZQFX2eOvjm&#10;t+dXihVFY6dBNYXouNqqOUSeTlW0R50Sf2fRoLpFSJ6zwbbnsndzgnzZKlBVequBqiQrwuEGtGIA&#10;VdHn8VMf0KC6X2Z7daoFUCkNqvavyfgOS97IFz9JF+1gMrljg+rDEfKRf0v1tgxGiYvA/wnw6u6v&#10;sddA1WKZE1AVqFrregKq4mykXGHOhj51zKW5DXiCqs3f3ykHs9T5qdIpXBnzDsuWRGiopTjxQqSH&#10;X1U0qG546AdGqyUMoGrf3ICqMWIDqnLTY1FR4Qa0YgBV0eeXh/1yd3PJTSjcoHrsB6U/8m+LY21D&#10;fXJvrj5lPxaSEsnkjg2qNW8iJ/AZjy4CWyxR/xXj1cQKVO2bG1A1RmxAVTJpLCoq3IBWDKAq+nxw&#10;zM3t5foTVGlQLZq0bx5rXFK5KcPKCPUNHwHBd1LVdN0NG1QzysOWv1urqBCgat/cgKoxYgOqcuVj&#10;UVHhBrRiAFXR52dnTIOqxFQtU0Y6I8Q8XWzyxIatht0ON6hqzJcG1SKRPrEkIQOvln6smLb/GeY5&#10;CulCagCqVjM+oCpQtVaVB1TF2appWjiRQJ8L3SRHg+oOPp+L0Fn9WGM+iS84qx+h6HPUAe3coHr6&#10;T1k0qIrPxxaGUqsrFaBq39yAqjFiA6py92NRUeEGtGIAVdHnX+lvmgbVTTzCEiSiUyPLE54Ug5yQ&#10;8fii2b5BtVs8As+O2NDrsn8+JrBC9L8ivbJpAlX75gZUjREbUJUKH4uKCjegFQOoij7/PNcfP3eq&#10;PSbZ+/qHl5WqLFwjHmkATHyvbc+7bcPvTFNvUBUqKLr/lEWDapr5XKkQ+92jVdcMULVvbkDVGLEB&#10;VUmvsaiocANaMYCq6POf3Pfl7i2yQdV7xeaJY60vi9izQTXNgdOgup3lOoS9+6KhQdU7VRSqOsfr&#10;0i3Zxixk3NPMW8JCupA+gKrVrlKgKlC1VlYPVMXZqFTDnA19hnmHboPq9I0ObVCtZmurfYAG1X0u&#10;KeUMXDdAaVDVnfn6gqLbWmlQXf62Pj8uri257SEeoGrf3ICqMWIDqpJnY1FR4Qa0YgBV99anfX9z&#10;88AHWXY3P3iFEPMdNUasMSJkMF8nNKh2DxpU34vnoJzWqM5XVLLlDj0khG3My94/MsX7l9DSFtKq&#10;QqlwX/05N6BqjNiAqlQdWFRUuAGtGEDVjfXZ/vPz8nIs6UaveYJqEVuz0LNV/OqqC91wLhUHeTzW&#10;w/WZOEBpUE0w82UFRfdTqvletuFH4GFyjasQW+ZCWrIWSmbzyq7GAAAgAElEQVQwR+YGVI0RG1CV&#10;hBuLUr8ykXTZwlXK2dDnPLP4/ubf3gKX49tttA+tZvGoMr+R8x27bzSoCg8aVB+I57GuFqvOb3X+&#10;ONH995hSj5exYxOwo3Pzz0I+dyEtWQsVubj+nBtQNUZsQFXSdCwqKtyAVgyg6n76/N2g+tdyNugF&#10;W9OgWsTWbE3sdDb1mNAO8AiI60v2JSee6gbJ1KBqg84rX4PqsoLClSe3R7bW/akLvy77iAqx7SYt&#10;oGrv3ICqMWIDqm5X4W9ZkGuEG9CKAVTdSZ/2zf/VoDp9OXydxeH/iuMN2xmTvhA56CH75skX4rfC&#10;+jzWoKpZVk9vUH38GpUq49c85MqeGd9ibwsCLfp3PV6jHZ2bP4j6CoW0ZC00z4SWzQ2oGiM2oCpp&#10;OhYVFW5AKwZQdRt92str5QQyyLptN9ksa1AV8qih3XA8AqJvyR5qStOTvYHvb0MjNE6fphKSFBQ5&#10;Jqf917K+CZz7K2xsyJzZt1ZE95VyYqBqtRwdqApUrZX2A1Vxtt1K2YXOhj5HWUPz2/Mru7N+xc5W&#10;hd2AJqpWTvzKvmVvUO2QQR199kZo0RrhzxfPKi48ZCVSlc6JS9ZWBlr0L7WPfp0NmVsrIi3ZWqha&#10;DANVw8QGVCVNx6Kiwg1oxQCqVten/aBBVSZzzmRr2Zdsy96BR0DMkEfI5vyXvXNbbyPXsXCBiWM7&#10;+/1fdiIJc5HutOODVMUiQRx+Xsy3Jy1LBLhwWlpi2fV45z9I5kRoLz6PP5NKvITkogKnnodKv5Uo&#10;zqTTLfrWGYd+wm8PAj/VIJ0oICFVs/XokKqQqrn6f0hVMlvZmdY+s4HPkxkBgao3i7Wuq8wLnzhF&#10;K0efe5Ldedy6lcGnhD/EOaOBascfyqJDdB/7B74MEEe+WnOn6jAUNbNooRSlcjSkqhHYIFVp00lR&#10;VuEGacWCVE2KT3m5gm53DbOWMVnjGjL5ukaugPBn8oLWrvsTZXKEHtxYO2HJ6n4jEKsrAfc86XTc&#10;Tzra+2Kdg0+d5bfWuR9I1bRlbf/eIFVtwAapmnVUSzEIQKqS2RhuzTIb+OwculV+WP7k35cvLLK0&#10;ZoR0tllGnB4BGEg5wB49Zd1i4FPNIzROoK2YCGStye6SwLCf2KcvBzI24lqosClZkyBVs/VnkKqQ&#10;qqkWpCqZLR2mHTcS4LPjYJ4vSvAk7pNz5hMPh2j1PHGugKCj6zh9sZKQ79tYG3EpLOn9+FbT16YJ&#10;XLya+E17/2quQHXKaqc2Bqmav7493Bukqg3YIFXzwYAW3Gu4QVqxIFWz7E1ER/zk35dAdX/KVTJG&#10;UZZh3yv9wKMsULUAPrufu+UNn2oeoaMOPXl8SfmUIodNVtLvyNVO/j2kqlUqh1RNVj8gVSFVcw0F&#10;kKpkNgZds8wGPvefx/M1mUD1d7K1Tbn8sjJTqMrQl40zGSDRyG2O73l88KRvNY9QXx9nAh5x4zSH&#10;pyOH31ZDBHKM28xbkBAKllbyFrqv9gapagM2SFXadFKUVbhBWrEgVePvTZ4vWS1/mHIRqOYcBwZs&#10;VbzFKSUmLT51zp9IgQgddehVIl1KN8l9P+RXCsGY1cYcIqSqk/Z55d4gVW3ABqlKP0GKsgo3SCsW&#10;pGrkvcmPq4pm8vW7HKs8VmgrHwVTchTX5tK/jcrC0olqDROhbcpebWIwh0CVxJXVSzEEqtsoRnWD&#10;VA1f8YbsDVLVBmyQqgx+pCircIO0YkGqht1be/2V3tdfpVz19ps7poB5jXenDFBSRn32yrLFI0SG&#10;60mlCCUkA96nXEhKIpOl65QdREe9QtBGeg9SdW377Ke3Y7SbDjZIVVI8Kcoq3CCtWJCqAfc2TqC6&#10;057p1s4nT8k/YU32nKNY7ruv6TnEIQfqWqBqE6GBBKqsUSeLQHXKamPfDlLVe8202Bukqg3YIFWZ&#10;AElRVuEGacWCVI22t/ZyqePrabcB1Ju+Hr6PukHKu3678xk7MsyTFCMLX0nU7msUqSrVkpIQkkfU&#10;mlrPZGe1u2QhaOPdCKm6pH32tTdIVRuwQaqS60lRVuEGacWCVI2zN/l+03YztGf5AYgat16Bn2J/&#10;2mSUqizHTdfR7mtat/YBV5INaS1w+xVKoIoOdswRI1CdBdAG7AP3GZCqycZOSFVI1aT9fZJwg7Ri&#10;QaoG2dvQG1Rd+HpPOv1NqtYWqIqRyboaIF+12brIgVwBYeErGZguFkWqrPxzU7hKVHz6DLR9JTCL&#10;zYMqkT0IKw4jus3QqGaDtPOeElI1W7RDqkKq5qozkKpkNqZos8wGPn/7+vtNv90M7VkvUH2Tcssj&#10;bVKsaRwndLK9KFUDB8LHXmt19/U1nLIoVRGoWmMMpeqps66X4dUyGwB7P7NQPkdDqhqBDVI1HwwS&#10;VTRIVTIbXZpZZgOf2yZTblBd6euDWXTU5X1xW3QxMlm9xqBxjqosUFUzXx0+Hb+qvj5SFYHqfBtV&#10;nTXtuhuvBQWqacdqiVNu/tlNm/shkKoue23bvUGq2oANUpUxgBRlFW6QVixIVa97k6bb96uhPY4E&#10;qkZIi5FkxMjkJd7Y01pr3LOr0OUatViLuq8d+AyuVM0tUHX9C3uUqj2ZR1KZrGOdMyQhAPstBRwh&#10;VbNNBZCqkKq56j6kKpmtbi9rntkK49NKoOo/eZ5BWo7pS4xMVq+hp4k+xZVzu6+A0AUh6VfVd4hU&#10;FUkGIueBop619plJVamMugMeUF82N4tPg1T13XSb7A1S1QZskKo0WKQoq3CDVGVBqjrbmzTdflwq&#10;QVCskab1POBNDnOoo9YgOWGvGShV/XdfK3hSuIIJOHH9C/v9e6X/PPMRrq+AcJSN2xLYkygrOhpS&#10;1QhskKr5YJCoAYBUJbPR1Jpltnr4RKA6AmnJOA4xMlm9RpyGffNwuUsX+GpnivD36Ko/wXf8ioDu&#10;WBtkcp1nUq0EiXrenJ+p30cF0UUeUC9+aXYfC6mKoyFVjcAGqcpgQIqyCjdIVRakqo+9iSBQnYw0&#10;recBbyb3NdLKDapWgJwy6QR6MrvhI6fUKwZihstX8PDLxf/ZCgLVCjlYXeeBZg/7Yo3suvzidG+Q&#10;qjZgg1TN3reH7gQgVclsdLdmma0MPuUZgep5pEnSEJV6JlNfFplsOOkcTRF/Xu+uDbtDqn4UqPYh&#10;EIFqb65bgBb1vDlfp2N0BBY/sZfpW50G0GZ9OpCqOBpS1QhskKpMCKQoq3CDVGVBqi7dm4jKy7US&#10;4MQaaVreA/TP6xOERD2pFc+kMu++zm01g1I1m0D14wuUlrJsV+/6CojFZ9IW+ARSFUdDqhqBDVI1&#10;HwwStQSQqmQ22lyzzJYdn/J80VxAn5AhxQUUAyV2MifOOWCyGE86qtZ/OD9A5cG/aC8UEaieTu92&#10;sKmYeH0LVO/8u7rxgK4ET1tzTJCqOBpS1QhskKqUc1KUVbhBqrIgVVfsDYFqhpZ1jQfiOASBajj0&#10;/jkyNwLVAONwYKVqWoFqkKadJjPpBtTh3t4He1t2HJCqOBpS1QhskKr5YJCoN4BUJbPR75pltqz4&#10;fLohUJ2LtIJNOwkT55wH1bRJJzO39RWpqr2YRKAa6asjsof7I9DhhyXRT62tPC9IVRwNqWoENkhV&#10;6jopyircIFVZkKq2e2uvv5i+Tr+D1PMAAtVAaTSqAPDE2dUTqP73fvLf/41R3fILVFn08At2EmRC&#10;bIuPA1IVR0OqGoENUjUfDBI1CZCqZDYaX7PMlguf8uOmgkB1JtJyJg0hT7KsoinQ06X8OFV6QnLa&#10;PY8IVGlQ6V3nHFbo7wvl3/zAIF0kZ0GqZsvskKqQqrmKOKQqma1sY2qf2RLhs73+KvBIpdHw0Het&#10;V2E1XIBMIqEjdMRnSHyTBZzn7XAQqLLmg4eHATo+webCXZCqOBpS1QhskKqJc3r80gmpSmajHTTL&#10;bCnwKU9/BKpJCAjTNLin9WKKY7HGpOsxOcpfpyTuQnL0PY8IVFnUPvB5x4rm5QQhVXE0pKoR2CBV&#10;GbFIUVbhBqnKglSduTd5uYTovnxlNn3XeiFQ9RwIBQWqzg5d7W2BBQsEVASqNKXzwUPH7ns1R3EE&#10;qYqjIVWNwAapSrEnRVmFG6QqC1J1zt7ku27fbv67r985TRf8cPi0nxGoFjFZOQOzkDwVxQhU7XGE&#10;QJVF7VuAz1Bh13wdJaQqjoZUNQIbpCqzFinKKtwgVVmQqhP2Jq+/YnVfDzObRerTuHkAgerqPIBA&#10;1cIoWDCG/en4RKDqIr0rzkmymjt0QariaEhVI7BBqlL1SVFW4QapyoJUHbq3zwSqHruvd6nsRGYT&#10;az8jUK0QbuptY7kFqqf+Vt3hMz/5i0CVVSLhwbCfTRQM0mXTGaRqtgiHVIVUzdVmQKqS2WidzTJb&#10;NHzKj0vQ7uurzLZMoJq2w3EMZo0Ua+vgkVKget86AZ80J7Odg0DVgclSHuSpGP/mFGaQqjgaUtUI&#10;bJCqlH9SlFW4QaqyIFVH7E2abj+u/ruvceSpeWlDoLr843TRDZVa5wyWD3cSORwQqEp2fLIchJt6&#10;CHbqwMNcwSBdPK9BqmYLdUhVSNVcbQakKpmtTuu8PLMFwae8XKJ3X+NuAyAPxDFHg7jaxRUQUgE5&#10;+tekI4t7IW/4pCep4JziAtUAfpAg77lyNdd4g1TF0ZCqRmCDVKUPIEVZhRukKgtS9cTe9glU13df&#10;455DJdYnm+Z54vt/wqzOUoGW4BPDlh8ZmCJUIypVkUBG9YAqoRwn3NQJzp09I9HfaoQ9yde7oyFV&#10;jcAGqUrfQIqyCjdIVRakau/e5OXq0WknMpsSdBUgrc72prtfgEB1eh6Q9S1QOHxOXjyTyuL4EKgu&#10;d4jag0ocoHOwo1sA4EGq4mhIVSOwQarmg0GiJgRSlcyWDdOOGwn1G2rydHHqtK589eiVUj6oZYzJ&#10;6tg56rXp1VyfpEsBeTfwQylVEajKYnyGeCaVcujn/KbeTJZcmBn5YS0EhCFVcTSkqhXYIFXpG0hR&#10;VuEGqcqCVD3atr5cetsBWADCzfFHq1dXJLuu0fEVEOMeZBc/dgoKVHWU4Z703Zost5z27c72Rd0G&#10;2vlJx4NAdbyjWxQIQ6riaEhVK7BBquaDQaKJGFKVzJYN044bCXUXYfJ8MY3QxWkKgaoMNtl/ytWC&#10;1L+axqkDDLgjTw8QzVnw2e/r1fgMIVDN1klKvaFSrCedNSaP+dQWCMuQqjgaUtUKbJCqlfsGaoFt&#10;uEGqsiBVd/as/QLVCN0Xa0m4uXpOi27VgjraoU9PIB9uA6jXEtgJ9D7/pGUC1Qj47Dk7XXrKLsbq&#10;3yY7az8sYebl+5hZWGyxIAypiqMhVa3ABqnKoEKKMm41yGyVMe24kXCDAXm+VgI0AlWZZbJmP/TA&#10;uW91tzYfGw8bGHX7E3tJJ1A97Ouo+FzcNsfuJKVeopYxgRDmCoizH9/CnTCkKo6GVLUCG6Rqwb6B&#10;WrAo3CBVWZCq9+38cVUJoHVR4iVQuKHWrGyywR2C59KIcljmKXu9QDUCPns2rEtP2cVYnSzQ5PDr&#10;NQpAD68WEgOQqjgaUtUIbJCqTCykKKtwg1RlQareaVh/Xk5vDoFqgfY48E/sEajK4s93IFC17nAq&#10;C1QP+zoqPr10yyHrkYzBQ6QLsmXMK+NdAdG/j5CM6gapiqM3SFUzsEGqVptjqQXrwg1SlQWp+ql5&#10;jwWqLgCKQJWVMb2kNnmvT7iCOTU+VTdXAtVw+Mz3tWbitKD2HpDVGJgL0BYXwpCqOBpS1QpskKqM&#10;LqQoq3CDVGVBqn7sVu8JVHduDoFqga5YnW0PgeoB78jijUA3F28ZH3STUfHprkmOhDoZ85qcAtW7&#10;f1LrCojIjOoGqYqjN0hVM7BBqtKtkqKswg1SlQWp+taq77r7BtWVAEWgWmOJ96ad7N1hslqk1sAp&#10;wuAn/8svlpHq+CS3GI7VyQ5LDv9XTQXQFh3CkKo4GlLVCmyQqvQZpCircINUZUGq/jHp56/Tm9Ni&#10;MECg6mCfCFQ3PEApz9EpSjmLWccO/esXJxeofva3ga+A6PRAS4B3SFUcDalqBTZIVdpWUpRVuEGq&#10;siBVt02+6/bt5h+g4/KPxAm3giyYRPWA1tuQ+sI5AlXP+GyBkxkCVQ7CyWH5nHQsPqPlgDCkKo6G&#10;VLUCG6QqDQcpKlOrAaRTtr95SNWvBaoFrunqfuyWncXi/g0XeYAMecBvCFSp4J4bRAl6BOda4uJR&#10;KWP+qopA9c2baFwg9W+1pQE+pCqOhlS1AhukKv0rKcoq3CBVWYVJVWkdAtUFAFUDNZy7cBNfLata&#10;mjw21vILABcYjkB1mAPyM2sIVL94WzEMtDTLM4dT0ANGNrdMEIZUxdGQqlZgg1TNBwNqgddwg1Rl&#10;VSVV5fVy7lM11Q2q+X/+H5fYEBJjr98QqJYv3IrJ6XN75Hze/eflBKp/gC0B8XNqqy1Z1YdUxdGQ&#10;qlZgg1TN3UVRCzyFG6Qqqx6pKk23H9dK2WaQIGiNWlMCRsfY0xGnEUqKXj2IIVCNfJoFn0m1+7bo&#10;Irklx1CpIcIt6mr54gFSFUdDqlqBDVKV8YYUZRVukKqsYqTqaYFq0rPmQVXOuwjyISUJ5zjdzyc5&#10;asFP/p1dSVEutx8yVnuPTOsNle5uUFUzhLeUtQdSFUdDqlqBDVKVdp8UZRVukKqsMqQqAtVOVy9W&#10;a4qRB2xMnt5FnDCZlBtk/qooUPWGTzWP0MCFafdt0dVSkDre0tm9cfXK2dWyBgakKo6GVLUCG6Rq&#10;PhhQC7yGG6QqqwapKs9XcBYz3CSVe/WgUeqsi1BCg7XIOX7x+V+EIlAtl9vPHJbfn9g/+sSCVxUb&#10;ClS390+mglTNNHjj6A1S1QxskKr0/aQoq3CDVGWlJ1Vlk+dLpdzS9Vwjv4+uEjtwOh0UxchkUq7v&#10;sauoQNUVPtU8QgMXJsnqk2Ee8PsTe9+dYfbVco9DkKo4GlLVCmyQqvlgQC3wGm6QqqzUpGp7uXxR&#10;uoHXcn+II6QZeVW6OG4HXQQC1RJLfE+Ibg9LEKj2f3SFQNPeQ1Rne0agOj+UWvpqBKmKoyFVrcAG&#10;qcoAQIqyCjdIVVZWUjWIQHVW+Guvq9W3XTMwqc7DTYxMJuXSdexB1AGSIQs+1TxCA6NufsaOVYs9&#10;d7nDvqhwfpRhiIVWYRyCVMXRkKpWYINUzQcDaoHXcINUZWUkVeXpGkKgqlow3MQj0uY6U/b6WZd6&#10;QJ2HS6xACIRbCTIhusPnvwJVAZ/Jmmmjw9LZpzxo8xr9DHRhpO3/nFZkHIJUxdGQqlZgg1TNBwNq&#10;gddwg1RlpSNV289Lngg9+p6aL9ymXcynUcJNjEwm5Zq0EDu7CFVn4WYgUPUWsGoeoYFbXC7TjNOB&#10;D3vmmwQJbXV06O929O//aHVqM6QqjoZUtQIbpGo+GFALaOmAdDI/eyRV5cdVxecPm+Wt07TodY3Z&#10;Z3XdsfMQXQQC1Zk4V9ePgBO/R+AGnx9uUJVM+KzcQ1sflvMOXNOcgeMj0W17wKhukKopW9vajoZU&#10;NQIbpGo+GFALvIYbpCorC6lqLFDVxeVAygSLDHamOgs33e+BySaTck3Sxf3UsbrHkH5UiFjHjpcP&#10;6opQdYrPPJSC3zn3MwxEegaUBIvo8Z80rhbrQ0Z1g1RNGv+VHQ2pagQ2SNV8MKAWeA03SFVWfFLV&#10;WKD6Owno8R/HqRacP8XBO3gymS4iZ5U5cEbuaNO14RZH1tdkkNP2X/OIQJX8wxrgUHV7Eq0gUCBV&#10;cTSkqhXYIFWpzaQoq3CDVGUFJ1Xl5RonFQgxctppzgSq2vt6nQ8bUqjLhiFGFwHDPjuxq1N8hmcS&#10;lhQm7YUcAtVI48TgWtwcu6zsIJ0oFUKqZuubIVUhVakFjsMNUpUVllSV77p9u62K/bupQL54pVgH&#10;eIY+U1KZTFpLVVx6wPkxdZj0FTLFIsnP+DeZgzpHh160Y2aVSejdCtaZiaXsOASpiqMhVa3ABqma&#10;vEOlFjgKN0hVVkxSVX7+WoublUrVWqEhp1ynrqKGtEafkK6LKFoBp32uLsYn8DjggYo/FolY+3SN&#10;B77+2BbHd9UG6UQ5EVI1W48OqQqpSi1wHG6QqqxopOpagerdf5dDL8g4x0qQ98y7PdKmhXNOHfqf&#10;zOCxndipPEWget7kia5AoEquw8g7r1zsnVb8OCFVcTSkqhXYIFWpoKQoq3CDVGWFIlXl5eIELguU&#10;qjVvOdQEwcKiPVjSRRxPOFJGiqjONuBaoMpCoBq6aKqpB+5+WgvrRDLRulkon6MhVY3ABqnKsEeK&#10;sgo3SFVWEFJVmm5PVz+RfkTB2ue04gLVE/iscFkh2TIszl13EfdJVQSqA01Wp/j8sDFJgWzaucpG&#10;evFL41w3SFUcvUGqmoENUpWUS4qyCjdIVVYEUlVeL95Q8m8qmM+TKvhkDyy/Z+evKziRnNMrVdXZ&#10;ThQXxWmq8UxUFB36zcusr44aMRlhkHY5C+VzNKSqEdggVUm5pCircINUZfkmVaXp9uPqMMDfvXLf&#10;H4oXx3puJrt/FYtANWuC0ow4dxrTsvcfwedJk02cox37Ofp9IQLVPIVAKhi5ZLXCtufOGJCqfXuD&#10;VLUBG6QqKZcUZRVukKosx6SqQ4Hqn62p53IAPklBxTGgMjvcUglU/3uPijmqBTZaXIRbtlVeoNr9&#10;VZbWC6UdJjdiMs4gnaith1TNFmuQqpCq1ALH4QapyvJJqrZNnq5mIOiI699/cvAPJcUUJ6Y4VBKF&#10;mcmay17xiHPvA6J8/r9D40hTfMSkiqa9f4xAdU3xlQmokzjVQMJl5jYioBmkizXE6R0NqWoENkhV&#10;Ui4pyircIFVZ/kjV9nJR+fTCOfUTYihV0+YBLXhqzu537L8CQuqF21AzKylVEahGbHPLt6BWj4VU&#10;D77S+R6YmwVaaiySYTZI1d69QaragA1SlZRLirIKN0hVlitStW3yfDEDgXk4y4N/QXS5/wX4qk7O&#10;dZOj8tNNIghU45qsQ250LUqqygJ89g2VNjeoqtvTccDG7HNOM/48BukSiSOHoyFVjcAGqUrKJUVZ&#10;hRukKssNYfFGoPpucxovssJ1X253rqs+SGKb07Mb9bWd/fv6vD+X1BFaAZ9T2i8Eqv1+rsC3qrfP&#10;kukYUG+pQBNk6RYVlNUH6URNA6RqtliDVIVUpRY4DjdIVZYPUvVvgepcEKyLYvnce4gu979Sg5us&#10;ZhGaKOeuzlElpHv+8bn3rk/6UuDub0b7FJ89P7EXI5Nd3GYuc45suhi/TQQNCat4BsnhaEhVI7BB&#10;qpJySVFW4QapylpNWMjz9YNANWuzFE4iJfnzgPENquo55tXpEWtfWy4ZA7MCPr/ous61X8MEqhr2&#10;0PWgw4M0vg9MVsfI145DF6NgV1/uCJSu2zLPMEjX7JIjOhpS1QhskKqkXFKUVbhBqrKWkqrt9VLJ&#10;1whUe/9Es5isswMzY85dlKNmlXtNgU9v7RcC1Rpt7qBwExfb0I4/7N65jPDbQoGquQe6TG6GICZz&#10;xRy8cfQGqWoGNkhVUi4pyircIFVZiwgLeb5qu7mMXCmPCcmfB3SRycqhH3eF9nXj4tTkBJ2kxTOg&#10;9L0Huj4UgerhnQ+SBnupGu70mPc/XYKlggWf5LdDa/EPg0F6SwNHSNV0sQapyqhGLXAcbpCqrBWk&#10;ajGBanlgY/J+VyhnsDhHqRYOh3B7W79h6UNaN8zm4zOxUtXZV0fa8Z/kOD674sWvhv2o5Lbz+5ij&#10;f9WWwYhBOtbgjaM3SFUzsEGqknJJUVbhxnTHsiUs5McNgSrNYV2TFQ/0/onKINNWm7w8KWnv6SwR&#10;qHZ9uq1AdSypKssCLUKbe9jkGF2uvwug1fgDZnpgPgZa8MNgkM7YN0OqZos1SFVIVWqB43CDVGUZ&#10;kqrygkAVk1PvR735RAsD6ViOsivulN3ze3MhUO1BWvdv65WOqB825reZT7xGo+vyk1S3me/zgHZ+&#10;H9NhcvOCJwbpEIM3jt4gVc3ABqlKyiVFWYUb0x3LhLCQJ92+X13GKQJVqbc98RVuWuDQ1X6r4tRk&#10;XXQ6GhyfO7ax6AbVIUrV1QLVrD2M6y63g/qMPlTqaXN8TTot8mEwSKduoCFVs8UapCqkKrXAcbhB&#10;qrLmk6ry+iuh0xQYzzZZxtRQ9WSyBjuD9MPOgppO2e07A/UmUD2AtI8m7jWaUD55WOqyEMwaKmV9&#10;OK9N7Nr5fUznc/CoGekG6fmDN47eIFXNwAapSsolRVmFG9MdayapKt/dClTBp9Tbp/gKNwSqc7cq&#10;Tk1Wx0cQE5+LBKqntv1vtUKgOtlkzz9g7/mJvaQ4LTHNEnMw0NxhnUGaTjqKoyFVjcAGqUrKJUXF&#10;bjWAdMLJ5DjYzt+gOi3cZICvFPROMlnGH1aVtEbS3IuclaVcHY9mpt9LaQ4s3fmvd0y8bz0C1WGH&#10;la3LldgmTwrG+xSNjj2CbTNlVDdI1VyDN47eIFXNwAapSsolRVmFG6Qqawap2nT7cTELtzVRGRWf&#10;Um/D4ggAikCVlOv4UxSBqs3+ZUzZChxo0nnugZ9/KAuDxYd3FnlgNGaaY5AxSNNSR3A0pKoR2CBV&#10;SbmkqKitBpAuM+F/Cbb2c5hAdXS4DdU8KqC1OR0xwXPFGC44nsyq4P1Pl673oLw8AtUvX7bHRLSo&#10;o8Ev1Z2m9WCzk5nRkb5qC0yGVC3cteR0NKSqEdggVUm5pCircINUZQ0kVQcJVHeG2+JgDIZPieoE&#10;b62Xlj90krZnL4HPBb46c6dqV0WLLVDt8lt1gerHd5Oqkb5y0mnu0cYgXayMBXU0pKoR2CBVSbmk&#10;qHitBpAuNuG/B1t7uXgNtzmXcoJPm6zVKUURQpepZHrh7v6JPQLV3tXEISB7BK0oVStGwQynuQOS&#10;TveA9v5+5dzWWlqXMkinzGKQqtliDVIVUpVa4DjcIFVZ50nVtsnzdUZk7f/HlX7jmVRz3VvvAT6J&#10;m3wW+EzoK+koTD233CQRqA7MVJ7F+GLoSSrR9MBp0W3dgu8AACAASURBVA1gkC4XkJCq2WINUhVS&#10;lVrgONwgVVnnSNX2clFRl+E2+anxAfApB0xWt3s79FRfBKqBtiMmecCTyYJAdfUzqRZkMylALMzJ&#10;ALgoknPU7yec3lrjsMsM0laTRnFHQ6oagQ1SlZRLirIKN0hVVjep2jZ5vkwNqLf/NQ+xEhcGS0xe&#10;23ohUA1bdkuQVlTJ1eGjvZc5FBaonk9Z3Bbt2eZslagFPgsG6cqNF6RqtliDVIVUpRY4DjdIVVaX&#10;n+XHbZ5A9Vy4SXm8SY/J6hWKn7ZeCFQDb0dM8oArkgGB6mqB6lwITfpte/ol6Wrx/EO3c06e3+yc&#10;Wc3FLiBVK8d8SkdDqhqBDVKVlEuKsgo3SFXWcT+ffybVzjhS5TeSDmCw9BnZa1qvmvfkerK6W6WO&#10;QBV8GrTof8MM/tTG+QhULW1WF6ez9Aiau0NhkE4weOPoDVLVDGyQqqRcUpRVuEGqso74WZ6v2q5J&#10;wJ8NZnLKZPWKwLetV0WB6n0zxToVqHmELi+7CFT7j2qoQFUNz64f27IYdZFqsdQzOdApa/EGvYU5&#10;CwbpiMFf3NGQqkZgg1Ql5ZKirMINUpW128/t9ZI6fIDBpAA8VwQtWy+n+BQjkx2Y/2mK2JM3EKhi&#10;vkFMfQEzlKpTTyGvQNXRL+y7O4CEAtXNF6O6QarmGrxx9AapagY2SFVSLinKKtwgVVk7/IxA1XH3&#10;FVYYtXeelKoC1Tv2ms+xuhKfa8puQYFq90/sJwlUtfdE1D5CEahK559UFqjGU6qW6MtbjLNgkA6d&#10;BYo7GlLVCGyQqqRcUpRVuEGqsh752ewG1dRLFndfuvsFTgSqljVUQ4An87x8P0Xc+a/klkKxoMtC&#10;CZityGzmPLW3bxZ17Q40ZoyfXc1jpECqlurPKjgaUtUIbJCqpFxSlFW4QaqyvvazPKl+Q6Dqs/uS&#10;qOGm3ZaW/Y2tlQdGXgExcqumZdebQFVtTdYhQD22HghU9+8tbs9QVK0pMX07rv0Io1QdI0X3vxoJ&#10;ovwgvboXL+JoSFUjsEGqknJJUVbhBqnK+sLP8vp/NE6jQ9Lx3XDuBKrznaZBUZQn5e5MER9fpqHp&#10;sxxl1/4MzCl+StiKzDZaoOqZi3f9C3tN+VF3VvMbKZCq9GfJHA2pagQ2SFVSLinKKtwgVVkf/CxP&#10;un3PJVDNs39JA7Myh+4G9hZXQEw5LFXH+JQ5ZXeVyYZd7l6B6sMXIFANlJTUPLerK5M9AGD/47GS&#10;CFT3VJBGpmCQztahQqpmizVIVUhVaoHjcINUZf3t54QCVfUTiVLPZFbUVOCnjP55veagz0KX3YVn&#10;0H9zSOWRP0rLOu2rIyUtUHEevKDhKQbphL0vpGq2WINUhVSlFjgON0hV1h8/N7cCVbqvggJVsoq5&#10;yV7VxBPLrjo7EQ0UIFYC1a9eiUA1UAnTdXVN1+DciyB9wIeFF6jeryAtgikM0vna+tqOhlQ1Ahuk&#10;KimXFGUVbpCqLN22bWs/L15DI9AzqWSWLYFNZrHOpgh3ZXf/T/693ZnY/xN7B2ewdwsIVKMssbjb&#10;xHmXy/d8S0tPw2UM0mmbYEjVbLEGqQqpSi1wHG6Qqqym249fuMFlhCJQJZlgcrphx/MvlNXKq9r7&#10;JwhUA4WSOnO71jB5zIby3KD61eDW4tjEIE2fkcvRkKpGYINUJeWSoqzCDVK19mqvCFQttypZIgWB&#10;KmsvBtYVTRlNMsiYkLR3SP9P7MfstYmBFQhUC3bkdJK5DstwcGv4jkE6eTcMqZot1iBVIVWpBY7D&#10;DVK17Gq6PSNQ9RmhCFTJIZh8PsrcN+0aCD8CPuuZnEKtqSYC1TywyyNQvfOfWpXTZJB2myWLOxpS&#10;1QhskKqkXFKUVbhBqpZc7eUaA8PqGS1i8ifRTWYlW/4FqqeTyfu3kcEhaeaZ/p/YexKokpRYzptD&#10;mlXfznmbz1TDMaobpGquwRtHb5CqZmCDVCXlkqKswg1StdpqKi/nf/IvRs9cyoYB5n9SByabBRdN&#10;u5u9OTPZopErKFBlBQ7ghALVT1/Tah0rg3TldAmpmi3WIFUhVakFjsMNUrXSai9XlZvLRqL39sNg&#10;ak0Z8LaIdFiOi4unEinnSIaat3DI+VzXIOUqNsdxPyLNM6kq4KHnG33VfwpTw5sM0p5GgsKOhlQ1&#10;AhukKimXFGUVbpCqRdbXAtX9kFYdMG/XxoCw54kYQKBaccli6JKjFjiHZ1KxWEMiLWpP0hHLreL5&#10;MkhXbushVbPFGqQqpCq1wHG4QaoWWPLj9qlA9TeYeyEt4xGruzEQ9TrRE79QLihQVfIA88KZvYvd&#10;X+UJSUGgWrJpcazWRKDKOq2gb7HNh1SlSUrmaEhVI7BBqpJySVFW4Qapmn2118tJSOvntQ8VWLLu&#10;y+tWtRpI4sWF+vySYyo9Snla4BwEqiZnh7vyR5qECvx3sXx4863uQTNIl27rIVWTxRqkKqQqtcBx&#10;uEGq5l3yctV2fYjhFUrV3U/l1mSQkMPe8/agcCUPlEgeGWrBIVK1ukC1fyFQzSZQ1XomU4kiHdax&#10;E2wZ/ACpSreUzNGQqkZgg1Ql5ZKirMINUjXpeihQfQhpfVDyKihVxf0bjvOw+tih6ysgSInm1fD9&#10;FRCreVKqUpw8jEC1E9jqbD+sJd7xe5v5gYTQOHEG6WhzQg1HQ6oagQ1SlZRLirIKN0jVfAPoj9se&#10;geppSMvZP9kvh8mDBIkabkoeqFDdcnW5svqKgNRx8V6gavTLX45gfiXSeiZHOmWZ/ofr+y65G/h7&#10;DcnCqG6QqrT16RwNqWoENkhVUi4pyircIFVzLXn5dRLSu4mVxEpVyY/8j1OKejVZy6cFK5N3VjeN&#10;8pi4gYQpxchBHnaMz1y5ha/QQsXFsrNQ1x5o+QOVQbpUQCZzNKSqEdggVUm5pCircINUTVPXn27b&#10;09UQ0tL5So6V6Zo84Kuoia/qNmobd0hVBKq9y16g6q77Sq/W1HomLztlnW9R7wXuq788+zreH1ok&#10;zTXVVb4NglTF0ZCqVmCDVCXlkqKswg1SNUdRf/3VDdffrzn+y998TycpKVBdG24Fr4Dw3OCos9p3&#10;kvo8z5wii16dh9+izh0+s54yTyO0s9mAVB19KM5SxMfVEnaokKpMDskcDalqBDZIVVIuKcoq3CBV&#10;o5fzXoHqaUjLsRdwmoGadiUPrDbH4oZKGZQKvB608Fj6YaewUKCaFp9uO0OtZ/KyU55HqsrZLeia&#10;w9oR5nLn35v17E32yTZIW+Wa4o6GVDUCG6QqKZcUZRVukKqha/nz9TRKxQ5sdERecC6Lt1FZAKgd&#10;h2UE0U/zRjyB6lfvIxIVn+oZn1OS0n4oIlANnJ818c3s83azaKh05MYvPdAydqgJeyZIVRwNqWoF&#10;NkhVUi4pyircIFWDrm+6Pf8KADYOMUocKYfl4Dh0ZReh6hifPSnKbdMepsv1IFBNi0/jGq0OTRYL&#10;kzXZKYuRS9XUkBNSgH/+37Zm9iYNZRukl2exIq0GpKoN2CBVSbmkKKtwg1QNuNrr5TQ4ZQ7YAvWx&#10;CFSJ6BUma8dhDTu4+1cn77+/cg48ZcobOhSo7n2MvWd8TklK+29NRaAaOSuKaUlyARUdV4vFyCd+&#10;bzP/xAMtcjNarnmCVMXRkKpWYINUJeWSoqzCDVI11lovUN0HNs6O8GHtPxd10UVosisgvClV//hX&#10;NRc+N/Dptw/MNiEeN1mTnbLV99lqsX/tH6v/e5+2cvYmH2UbpFdlsWKOhlQ1AhukKimXFGUVbpCq&#10;cdYIgeoksCFQ9YxqBKqeTO7hT8+eoO5rX1VLCgAXPOtc/caLfvjJ//yktFe5S0sQO9BkTW3SpeE0&#10;3l6J6YpZ2aM57XvooqqkckjVUfWAWJsBNkhVUi4pyircIFVDrKby4+qs9AtHRtSwTh2QLolcT/gU&#10;KXDi6quN0OH4TNR9IVD1PiEeNzlbTQz6ffaUWG4lquYGqZo4i1V1NKSqEdggVUm5pCircINUdb/a&#10;y1Xl5g+KgkDVN5gRqLo02bCLUJWNFaWNWB0v/whU527j/C9/WeHQLouL1IKn2OtMMyP2+VMOurlu&#10;gGinog7S0VrtoI6GVDUCG6QqKZcUVafZAtJ3ekaVl0uAil/zpJTNsLpOSo9GqGQLFinA+N/pFZa0&#10;EdqNT5J5nK5PI29+0tklVKpWF6hujxjVDVKVQTpSFivoaEhVI7BBqpJySVFW4Qap6nV5FajS7Rx5&#10;Ki70BMscxghUvZ+mp5/YN3OwUMJqFALZFQtmXS4/FtnyeKAF8D59VZUaAKk6r0IQa+fBBqlKyiVF&#10;WYUbpKrPg3w2vEGV1BEXn3o6A7CWwUAmvNK3c4oLVJekjrzECit+ETd55pJyBqnmpjYdW0R46UE6&#10;UYWDVM0Wa5CqkKrUAsfhBqnq7QhfrtqupsBTTqfLZMU5FCBHiR2BaqRgQaBKyko5xc8yhAvcAwF7&#10;ogdavSBJ2GBBquJoSFUrsEGqknJJUVbhBqnqabXXCxgI0+Gon9CATQuUncQvpCc5R2AZJDU+U4C2&#10;Vhaa87aHx+QE7Qqjl9241OZiq2CoM0jnLnWQqtliDVIVUpVa4DjcIFWdnJyxQLX7Uj80mHf+XSPb&#10;SAWJmdgRqNIW7F87BKqS3DcIVB86R/1YhEA1ELDneqAFOw/SVoaKGRxpkKrZYg1SFVKVWuA43CBV&#10;PQy6SwSq2fws+fE5VaCqROhUkyUStsdEJCxDRIGqBDO5YDJRZxvrn47j3vzOxGXbJFfPRJCqzB7J&#10;HA2pagQ2SFVSLinKKtwgVdce2NNtmUD1kJ+hz9L7hAoSKrG7E6hWTBGZBKqDW1YEquO2lPj7QvFi&#10;sumQmwzYMjvwW8iDob5mKJ3BkQapmi3WIFUhVakFjsMNUnXhab3+clHNY/tZFuNTD21VRhyQTIkv&#10;JTBnmCyxQd6zWViG0DeoSn6IOsGn+gB29z02A4ZiCXt4LKPVymCrEPAgVXE0pKoV2CBVSbmkKKtw&#10;g1Rdck5Pt+3p6sWTPMW+z2TP5YBwy5Uw3hSgegJVbxf+5hSoRshRftOaTNibZHfaRxulXElS/2e0&#10;6+wmJcVmHZP0Z9TQVG09pGqyWINUhVSlFjgON0hV+0P6QqCqOvOgs/k56M8DHVysqb0wgGFfhs8I&#10;aJ8qUI1xRYmkwKd0v49W7EJlr9O8Pdiw+8vUkbNwlDqus7btNWRU14dzq4GtiuMQpCqOhlS1Ahuk&#10;KimXFGUVbpCqluubOhKouh32MoPN8XM5qCB+J1UxEqi6vQJCfRxekNVOgSWFmt76rAYqVR2oNa2V&#10;qoUFqur2aL5KeEbfo7Q1Mck4RDFNVTIhVZPFGqQqpCq1wHG4QaqaDbqvl9OIkvJ+jv78CllmcrcQ&#10;FYZ96GE5rSDaa7iYJCXXV5Qke46QHH2NqmN8GnlJeg7LLWGqZiOw+A4Ynb5bZ+XgbSwvLFUtDrYY&#10;h/IN0omQBqmaLdYgVSFVqQWOww1S1WB90+35l1+/aTqH+8WY+MU8FST7pDoAA1oPnHkEqjvbAwGf&#10;Rn2+fv0O6tvPwT5U/QLY87z7NT6nJsW2MiZpVamqmZAGqZot1iBVIVWpBY7DDVJ19qDrVqAayc9p&#10;2mOxNrn7B7Mw7HPwuT/w7QSAfg59v1wageqsDmfvdata8YoSGQkG9eo6jTD5HjDj5G/s898W/Wks&#10;Lxl22vxYrdadMEgXnk8gVbPFGqQqpCq1wHG4QarOW84FqpVTh64KQPF7BFQQKshOTlMkPzjzTH1y&#10;yGL1M+loLz6XO/nAbeYurxPVZJ+VbKi0TIGm36O0iTFJz0ob5GfwxtEbpKoZ2CBVSbmkKKtwg1Sd&#10;1B0+Xwv0EoV7lVkWybLY0fBBZ55npKNSPMwACwSqy1Pu/p91FxSo3i80o7fzGam6WqC6viWYk7fV&#10;q8c0h0D1qBfmCFS1978uEqiuivRmHrRF2hQG6cKDCqRqtliDVIVUpRY4DjdI1fG9ocrLxe4oCfxI&#10;cef4MccAiQpy/zYAkfzgtDkei6fYS5/F65Wq2ovP5SVAe1/PV1lla1uEO1UNkmKbFZMEDG2Qw8Eb&#10;R2+QqmZgg1Ql5ZKirMINUnVsa/hyVbllbyFitijq2TQpGzLJ0ku3EFULXgGhgYA9NEJPm9Om9ZVf&#10;kaoV8Tn7Cmx16KhMAtWd7lghUL3zMje5zizk2+rorduvMEgnRxqkarZYg1SFVKUWOA43SNVhjWE1&#10;gaqUzwXS6TRydeH+Wd3+xH77gvKTApFufCoTn2J/Hp+yJr1349NFoyI9p4NAlVbSfGu+npQ4jVHd&#10;IFUpuMxCkKrpYg1SFVKVWuA43CBVh/j9R0GBqrh/w8ko0gI2siZPqlrwCgi4pF4PjBKo3kHdO6Vq&#10;RXxuYvInrvyTUqB66DWLfixS+7bolsweqmaKQToR0iBVs8UapCqkKrXAcbhBqp7vC1+vdgfnqPOu&#10;qlT90wn0jE+StudPPpgMOyzVICYjUJ0XoQo+4zeuGmSsppdz+Rv73o1IH9gcTi5t8vtDqjJIex28&#10;cfQGqWoGNkhVUi4pyircIFXPuPvlqu2avWFYmtnUMXiWlwNyfsBy8PtPFLVmZZMPusJAoAo+zyVn&#10;WVkoKQT9Dlp9m/n6oXINs9F8xzPls/IgnQhpkKrZYg1SFVKVWuA43CBVu5vC18uC83IELbFArB8M&#10;fGwAep5EIWiaQmWS8Yelzn9iL+DTnAUDn+GTiYBzw1MO/Bv7EYcl7sL5aPOcBN+MQzkH6URIg1TN&#10;FmuQqpCq1ALH4Qap2uHlZ1uBqmYBm8EQpAXwSaqnCjAMej68Qc+hshSoskZXQ76c8JyDVgtU17de&#10;y/DZQrmJOkoLFRlpkKrZYg1SFVKVWuA43CBVj7r4+XIaAzmaPbH42+UYuFP3lYTsOw8UfGwLAtUQ&#10;aVnBZ7RDV2cn4hk86u19cwhUD5yg2zmlGZ4FpCqDdHmkQapmizVIVUhVaoHjcINU3e/cp5t+v26F&#10;fiAp1pmt+3kSCj4T51ySP6eW6/Du7gWBauSxmi8nkg2kDpObrPdA12q2voNUZZAujzRI1WyxBqkK&#10;qUotcBxukKo7Pfv661MMHMFDsnFLMuNzT7lXww1XfsiP3RUQCFQLrkA8CwJVc0+qs6NRE5MV9HjG&#10;p0QcT5r5aUKqMkiXRxqkarZYg1SFVKUWOA43SNWHPv1XoGqEAY2CIrEw2fNP7Em5NfysYUIy72Fp&#10;4MPbuRCoMlYHjuIKqNO4YFuMz7bCiZCqDNLlkQapmi3WIFUhVakFjsMNUvW+Q18un2KgsEC1wy4J&#10;g4FDVV5LhMD6qJ9+BYREjbU6AlUdfrIIVAumL2d3eauBJyXswWm98On8Pts5Q9UWYQtSlUG6PNIg&#10;VbPFGqQqpCq1wHG4Qap+tb6pPl0qpXGZDrYOk9UxaDVCEDFNBE715hc1qtej77wCIsBYjUC1bk5T&#10;f4F2NNwQqLpu1dYnwLbOm5CqDNLlkQapmi3WIFUhVakFjsMNUvXTRvD1suAssjUSEhoDK/eGQHW/&#10;N0rcoCpjTH4oUFWvcB2mVBUitN4KO7utSm7q2SnZ0/vu1/snptpSbEGqMkiXRxqkarZYg1SFVKUW&#10;OA43SNV365vqj1+VsrdY/6H2vnjWdY0S9uwqLDFuvVzeoFqsixh2BYQEhn3QhiRuVrT/bkC9mqx5&#10;T9kZknXKUOki77XV0IFUZZAujzRI1WyxBqkKqUotcBxukKpvu0AEqgMsldAYoJS7M/nT1iuuQLW7&#10;izB4BpR6hetZpaovgWqT4CHJqDvV1cuTm8aFXZgGTFX6BgrVCLeaOMAWpCqDdHmkQapmizVIVUhV&#10;aoHjcINU/cdzKj+ulZK2WL9D9y+LvQlUWcb41CLD0ZynKomzZ6/1fboOd2nsCq7e7h5BoNrxEerV&#10;ZE13yqkGCu9prfnIFJCqDNLlkQapmi3WIFUhVakFjsMNUnXb5OV6225g+xzY4ChJ3XNMftt6zfGV&#10;WhIrHZ8lYnQE6hWuw+5UXRmhTdLFJhPuQFf7Ud9rrkP39NytdzrTcaSqF9g3N9iCVGWQLo80SNVs&#10;sQapCqlKLXAcbsVJVbH9yX8GgerBt3J35R/kb7QMpuIJ9sPT2o69dZCqfTysW8JU3ex2ShexWqAa&#10;4gqIfA2zev04u7tfxcJkDZQK9rzMbw/TPIEeUpVBujzSIFWzxRqkKqQqtcBxuBUmVeXletsUieU5&#10;sOE9MvZkk1UyCFTPOGGgUlV7/6vWC5ZpAlXlByLpB9v9XxU4vB46DPE16Jtdc4HquVQgPmHfcmGL&#10;vFx2kE6ENEjVbLEGqQqpSi1wHG5Vp7v2+ut0hNYUqMZsWRGoBm5KJRVEp5KqJ+lXt8+e0kWbnNM8&#10;/Ps/XD4zze0VEPn6ZPX6KXYCT7EwOaxS9Yv/6rGuNX8RCKnKIF0eaZCq2WINUhVSlVrgONzqkary&#10;fLv99dbQbeQinOPZ5MERqutFlwctOq9U1d6Xab2omX+D6iEEquZ1db55VlOY7J34GvSQTAdQ71Wq&#10;+oJ9S4QtGkcG6URIg1TNFmuQqpCq1ALH4VaMVH0jUO1u0KWfoaDWU7VZ02HsUgB4ygFy9gV+ykG1&#10;h8t/dlrq+S4FzXgKfJWVZ0I8bvIiV+iO9uPTVBCLcWpecQmpyiBdHmmQqtliDVIVUpVa4DjcypCq&#10;8ny7tVt+p1GJcE62RnRMDV2furupz+4/1N7Xa73wmSNQ7SZNlsG1IBlHeo9xjoPSoKfDik4uNceh&#10;AqnKIF0eaZCq2WINUhVSlVrgONxqkKqfCVQPOu1t/vceawhUJRY+Mx6BPZ7TCVT/s0yO/btDEwiW&#10;N/hUz8/d0kRnpwnBk8tksThlW5/okfbjbSoIRzQ13zEJqcogXR5pkKrZYg1SFVKVWuA43LKTqvL0&#10;lUB1jtP4mWEdk0m5Ri3BqRoaWKDa/Q5KLFubvEeguue/rocraQ1f+SoHg26UdnlYccml5j5mIFUZ&#10;pMsjDVI1W6xBqkKqUgsch1tqUlVeL2ed9mnaJ9ao0Zs7gUzebkRcN7QGp/yOVBVuCo49cKnn5275&#10;vQIi0G3m5h2dZjfwjMkmztGu9kM1JL/ULI5tIbaqtFYM0tmRBqmaLdYgVSFVqQWOwy0pqSpPN/1+&#10;tXNawWdSaaJP6dsMKdcIn53D6mqLxfqtCl6EupxckB7UfXyZo76i2LMrAbbXusBXR16TXpDggVRl&#10;kC6PNEjVbLEGqQqpSi1wHG4ZJ6h9AtW7Truf7Yk1s9Pf4+pVpVmBh43J4rGPtTzl36QqAtVIZyeL&#10;u4g0V0Dsv80cgWpiS/1OBLXScjvtMLDFhA+piqMhVc3ABqlKyiVFWYVbMlL1m+4WqI5wGgLVCmkN&#10;8nQxPjuf+7HIYrF+TwSq9syCnELdn9crOSQQtDis5QWCI1ib90JFEaQqg3R5pEGqZos1SFVIVWqB&#10;43BLRKq2YwLVz5ymUi7WNOxP7FXCbDVtNrRJueKofaXOAtfTJXhiF5EGn/tvM3fx1ab1t0dZlgT1&#10;QDWB6jaGUd0gVek8/A/SiZAGqZot1iBVIVWpBY7DLQep+k31x6WS08Taz+oeA/YfTcqdjM/fyXbP&#10;+JpToBoLfghUi06U2TG260MllxPMHF3va+ygqS9gDEOqMkiXRxqkarZYg1SFVKUWOA63+KRqr0D1&#10;jdO09mWF/MT+zJ61HgxsTVYVBKoszq6EjZFuMx+loJfCeBKvHrhTjMqtFhJakKoM0iANUjVbrEGq&#10;QqpSCxyHW2hS9ZRAtXDtPvATe2cYMKjCmiJ2OkxWL/h8l2PvpNyKAtWa/aenWPuAOh4gZg42d0/6&#10;khQhYH9bPE8E9b5aQBxnzMuQqukHs2qOhlQ1AhukKimXFGUVbmFJ1fZyBY3hUwc/sQ8Eg0VnoVoy&#10;NAiHtybrMl81KFM/45UL/Mug1kschzN1910NqpcFdNt0OKO6QaoSkv4H6URIg1TNFmuQqpCq1ALH&#10;4RaRVJVNni+V4kXm+lMdO0etii/5Uxfj86vU6jHlZhWo7ve1RgHnPN9wJUVGkzs/QmZ9ltbDFrXY&#10;x2rBTxdSlUG6PNIgVbPFGqQqpCq1wHG4RSNV5eV6A+vRU0fBn9j7P3Sv19ruvw0gbTHVRb72Y7J5&#10;xkCgWnqqmtd6vTVZHUYadfdtOqybBZop3pyMQ7TpDNLJkAapmi3WIFUhVakFjsMtEKkqW3v9VSlM&#10;xCgzqFvnQGx4rm5zBapJ22/fVe3xYcTqcmUCPhGoFlwyBWl+bzNXgF25B2gpjhlSlUG6PNIgVbPF&#10;GqQqpCq1wHG4BSFV5RmBavzUwQ2Vnk1Wp875nXLzPJPKs0x7uZe75dKfU5+HjwyBasVhyuAZfZ+a&#10;rLFtZqVcLQvwIFUZpMsjDVI1W6xBqkKqUgsch1sEUrW9cIPqTJMRqLIOwMBIoGqdcs1uFXB0YbHu&#10;9bVGAecwrCJQZR059EFKVQ1kck5gF30m1b+rJTpvSFUG6fJIg1TNFmuQqpCq1ALH4eabVJXn263d&#10;QF1ssCFQDWGyVnXOA5iL9VksPIJV5a3bJw+oz71nh0C14gw1EuyyegMUvy9TGhfI7E2DuRAIqcog&#10;XR5pkKrZYg1SFVKVWuA43Bybww2qxVpWiI38jYQWZNi93atw5wzePxQs+jGdTymy2Bz6uhi1WHpm&#10;Rke3mWcWqO4pOsUFqpsRo7pBqjLh+x+kEyENUjVbrEGqQqpSCxyHm0tzEKhGwJgEgxYCVcaTAxaL&#10;9aF4wKdxeevmFvf+Nv/BIb4TqGrBKyAKjk5TnO9cqVpRoBqkaXex2pYQipCqDNLlkQapmi3WIFUh&#10;VakFjsPNnzmCQDWGyeLsfVikzQgpQh2fgdvyZq1UlcXm0M4Fq8XSMyoiUF2d+RCobqaM6gapyoTv&#10;f5BOhDRI1WyxBqkKqUotcBxunsyRp5t+Q6AaBVpBWlYEqkwlByye/yWHOsan6oL7EPb/yeGHR33+&#10;gmUCVbq1tIVACtocpT9HqXpntbyYhFRlkC6Pm6P/aQAAIABJREFUNEjVbLEGqQqpSi1wHG5uzJHX&#10;CyEQymQ5tx8EqqySzZLxHnJML0ZK1dXdWpoSFkkAKGPepJzJgZt2BKq/V3OyD1BebbyBVMXRkKpW&#10;YINUJeWSoqzCzYE58nTTp2slEOWYvnxbAcO+Gp+R2mYxvIXD6a2akhGff71ygUCV7EQhwOb527kf&#10;yyhVP10tOzghVRmkyyMNUjVbrEGqQqpSCxyH22pzvhSo6u69QZ8tBxsCVRbx4mozEAkHso1YH3TW&#10;2wAKqjULXuAetmlHoPpnNW8bAu6l5hxIVRwNqWoFNkhVUi4pyircFprzTR8IVLNBOtnA6dIcGPbV&#10;+ESgSlJys1XZXAlU6dbM/IZAtcB2dsYyXzC9W60GSiFVGaTLIw1SNVusQapCqlILHIfbInPaHYHq&#10;zr1Bny0HGwJVFvFCffJ7BOLUZM2FTw3U5SJQLZgUEai+6b3LlARIVRqV8kiDVM0Wa5CqkKrUAsfh&#10;Zm/ON9XnSyVIZ9WCmVzCyBUQ001GoFqw5ub/mXaTv/72Az4lRfAWy3WKY93bDLYdr1YJH5CqDNLl&#10;kQapmi3WIFUhVakFjsPN1pxdAtWOf2QtSINi+FksFpiJU5a8bEdAXaqZSFcjgXoUKdUhUP27/S5W&#10;GyBV6VjKIw1SNVusQapCqlILHIeb2m1tr0A1CaTjTHGdpU1meYArIOLgE4Eqzb/jrYovgSrrZKAp&#10;hcBrpHMEvlfzG9VUu3oBBqmKoyFVrcAGqUrKJUVZhZuJOfJ67fl0tfFY+TG78yf2KFWp9Z4iFIFq&#10;eXw2Mc9RCFQrAMzdKaeB3V4sIVA9A4dWErqQqrQu5ZEGqZot1iBVIVWpBY7DTafvqL38OgtpdeY0&#10;g3ezhJmOtVRGboMrIFyi3TYNntszAtV6LIO+v6IEgWoK9kCBvbP24+yFDATm9NXChDdlr8yED6mK&#10;oyFVrcAGqUrKJUVZhdtMc+T1ehPt/1C1cVTJtv5tOevUC6NUzVPiVb1ltt0RCkLy4PPMM6lscxQC&#10;1eVI00DADlQJjA2Xcf02/OxnubFgN5MTEJCqmQZvHL1BqpqBDVKVlEuKsgo3nbWRfoGqNaTFzZss&#10;iuIxSlWZ8umkNSuQ78lsi7IfD2rvO4OyAtW6HkhOGmgy2I9KLmK9r2FPDCNCJ2KnZcZ8tfoHqZpp&#10;8MbRG6SqGdggVUm5pCircJtgjvy4nRKoWvunUlv/aRXr/Im9rVK1ojSsYGYbFKHCrB4In8MFqnRZ&#10;SQcfTSZQVaewW018KePM6dWc7gtSldoDqYqjN0hVM7BBqpJySVFW4TbanPbzV7QjlUV/6yZ4TylV&#10;Ze6HktasUtmdzLY66ckCVBQUqGrUcIOCgSuIKVBVFybr7kPR4VuVModuGi+tQMAXAwekas4ZsrCj&#10;IVWNwAapSsolRVmF2zhz5Pl2azeXyJTqfbnuvpXS2xVmCFStssHSzDYoQtMKVD11EQhUS2QhtN7L&#10;gaVO9zUtsynlfsRq1Qwu0dlDqtKfJXM0pKoR2CBVSbmkKKtwG2ROQIHqmQjN9TxxTfpZrCMZ7OO/&#10;u8l1YgcedwLV/QlHCE9WPYogUC3WQZ8632Qd5RyZY4uUC4TdR9DKRH4llGyQqslmSBwNqWoGNkhV&#10;Ui4pyircTpsTVqCatPXqqFmkDliGNZltUIQGEqiqsy5iP3viTKCqFR/+zqqQ9NXpvqaVgNIC1aG2&#10;t6iY98I+4DcG6VxIg1TNFmuQqpCq1ALH4XbOHHm+UBDDhyr0BInrzQv8pbh6w9Gqp9hrVPSyYsw4&#10;CFT7P97QZDVzjizwQKBycOQIWgaD6Rtq9NCQqjgaUtUKbJCqpFxSlFW49ZojTzd9uqZwQjpBK9fh&#10;VWyVzx66uh12vhKiShxiRU9+3OjHvOx/EM1qfMrf4IRdZSXN/up0X9MiXXUr96SpaQm2BXaBI/YB&#10;vzFI50IapGq2WINUhVSlFjgOty5z5PWSCIRy2GNKhGJyjO5rf77ym9mkzHCkdBGrwckzqVx7Nddt&#10;5rv2IamBLXYeCFQODh5WC29wimaLypRlkE6ENEjVbLEGqQqpSi1wHG4HzUkkUN35hxIm1hCoBuq+&#10;vLEMniP0HakaVKA6souQWSaPv+lPhvwZAlVWrD5x98vSIPuQQDVi/XI6uLVqBmfsjcpN+JCqOBpS&#10;1QpskKqkXFKUVbgdMUeerxmxd/xpTkpgsvowZlQOUrWs6ZWquh8/dBEYnn2imYf/SKdcxGRZn/TW&#10;5pZzN0C0bO5wGEKUKDrUuEiDVM0Wa5CqjEPUAsfhttOcb6oZnkm132kSJta8FSYSkcVhVSJEfpOq&#10;koVl6O8iZPonOhOosiABsDlHev+ic0ap2v+njRgpVE0gVRP3uDUdDalqBDZIVVIuKcoq3HaY0/ze&#10;oCrT30SJNdZAaM0tBzl/JR1LqTrlJ/aQjXRN2QeZh7AvcZt5NU2udYl0l1t6Ud2S+8VPLFGraFXj&#10;Ig1SNVusQapCqlILHIfbfXMyC1Q/dZqMiTWL6xqLCFRTlAMdVQ4g1+LjKPMzl8AngVazy62GfMFv&#10;C1cLvHdIVSZ8SFUcvUGqmoENUpWUS4qyCrevzckuUL37bkqsOcm2EcuB9T1x/pKSFEUrlToEVhCo&#10;BkJEjNvMfbjXGbD1wG3RxQSqJ1bDQRW7EEhVephkjoZUNQIbpCoplxRlFW76+dvIj2uloV7GxBoC&#10;1Qp57dQT0sUorlllyyICVdYZ8Hj+iX1OpWq9J4aROnpXC28BpCqtDKQqjt4gVc3ABqlKyiVFWYXb&#10;B3Pk9XoTdQkwiZwH6NbSOVfv4nP+czkQqIJW5pADH4JANRCku28z17xwDpKFtOBt0SZH0PBU3XYE&#10;UrV4M5PP0ZCqRmCDVCXlkqKswk3/+uv28qvw0fa+UoObrDN9lRge08sBKh6qISYzVtuCZ81P7CU4&#10;yCU1OImj9aslsQNSlQIPqYqjN0hVM7BBqpJySVFW4favOQhU/cba7NKjDn0aoR/Wz7aq08E8KwVp&#10;ogil2npNy2K/SQSqgbDdfZu5hgwHh1lItbPEKF9lTVsNl1XvSyBV0zVD1R0NqWoENkhVUi4pyirc&#10;dNu2rT1fCp9o759oFpN5xo7dGC9Tojh3BQGfmNwZYijsjoPH9Cf2kgXtMsvklV0u4eNitVTWQKpS&#10;6SFVcfQGqWoGNkhVUi4pyijc5Mft1m4u4SS58oDjiqN+XBnqF5E9v5l1LLtWrxGqxQI/4/iwAPcF&#10;hXNDSoY6jix1G5Jd32d7QujbcDkUOghUp67GFf4JR4jyzQekKo6GVLUCG6QqKZcUZRFu7X//Vxc2&#10;TAL7XYGvVpcDi7SjXo8AfLKqTdALI93iJ/YyZeeu4SdjzLHwgCgZ1cdqCcsbpCoTC6Qqjt4gVc3A&#10;BqlKyiVFzQ03eb79c4Oqu2culZ+N7QvNgkOPLFB9a8QwdaeDQ3crtl2elNzSze7TstibjEA1ELo0&#10;eCSeRLoDcz4Nlz0xhEB19mo5RztIVSZ8SFUcvUGqmoENUpWUS4qaGG7tf/9XFzZMAvtfgK9WF0TV&#10;eqGh4JO1/6wRqI4O8Ik/sZcxJngM/H3flgW5zRylql1IfuHqlrbOQaoyukCq4ugNUtUMbJCqpFxS&#10;1Jxwe/pXoOpuSkGgus4DyqGvMtmT6lO9Hpbm+lwN5Ac3AtXH3wzRAGWfdDaUqvP6WNkZTAhUDd68&#10;ZR7tIFWZ8CFVcfQGqWoGNkhVUi4pany4tZ+XurBhEtj/Sq13BnZ84q63Uq0XI1omeKnUA5zGl3Ay&#10;C29/3nmSQDUn/qXHZK+3RfMNxcJy0Kh/69gH/EaKyYU0SNVssQapCqlKLVgdbk83/X6lGFFWfKSO&#10;yocuazzQ/9wtZ/iM+8Au7X1/blClvbE8dOVGBSvsm6Na93058bHLDcyBqHbu3uaXCn//vy3/aAep&#10;yoQPqYqjN0hVM7BBqpJySVHDwu1zgWqV08Lk3X+inIFB6ha/ucWtPJahkqWfhQ/PpJoBs2GTjlSC&#10;vfSY7PW26GyBpTGGykb9c9/A0TeQYkIhDVI1W6xBqkKqUgsWhdt3BKpUEz+pw9mhV0iY2v1iZ/jU&#10;REegbvHpT6BKe7Pg0FGqWgWBFar14O0Zf14fW6Dqqmt/RKC3KrkPUpWGFVIVR2+QqmZgg1Ql5ZKi&#10;zoZbe70WPiRMZkNhGiQvKUULo0OJjDh1F4HqXHTJyD+nFu9/pXqMttInYrW3VqhgQKrSN0Cq4ugN&#10;UtUMbJCqpFxS1Ilw+6b648JJeYw15Xn3lEuvNlJBbI5AvZ2CY4Fq0hnMQaxJyAmRRH2qWZXePwze&#10;fqjjI9b7jOoGqZql9aRzTVvQIVVzzcOQqq5dDalKLbALN8c3qEqeECDWErqmqkA1ZYR63g/Zoy9a&#10;Mo1he6+AkDh5AIFq75+QEGbXVJ1wdoNWmwIsWsQVLR19Q5ZBOhHSIFWzxRqkKqQqtcBkIVA1C7HD&#10;z+8WQp4qiY0cwZevUfsuQoBrmAoyzJMSABiki8E9avnfx6jTk20LUVIg70OqMkiXRxqkarZYg1SF&#10;VKUWzA+z53QCVc9PpyHWHngkUDcr3XmgLxW4SyCCQNXzp4urgIJvs8DA4llD+l+MQJXlsClXj2fX&#10;iiIMUpVEA6mKozdIVTOwQaqScklR+1szTftMKvUB+/7ndyNQzVwclYNgdcBMO/5QCMlUJquxJ0/w&#10;pKCHST+6yf4uhmp1MQ+pSuqDVMXRG6SqGdggVUm5pKh92Hq53LZbqiqj9pAWYm1Q0ikhUO1LBbPy&#10;RvfbilRHq+ttyJzIWv1MKtYdDHgZMTwXRHV9gvSlPm1WX2fXQkMtTuRAqjJIl0capGq2WINUhVSl&#10;Fszoy/IKVPdAeuQpyNJPjxvgJj8bd/wge5Sq1euRmqFawAPIOf63Ix455QKNCowK5YrhJqujcG5T&#10;351KkDYSIFXJuckcDalqBDZIVVIuKeoupJ6vmQWqRpCW/j1rwDLhyoHL0poMjPqVqQCBas7KKHO6&#10;CASqzlCnjkvG/v1ovWBGoBrRZnVydtISYC5OCEGqMkiXRxqkarZYg1SFVKUWDI2o10sZX9uA3PfP&#10;//3GtViYrH599fjxGFwfiY2Mh6whELK7F1LcgFA9xB5zfXiTfdy902w+hvKZMyQgVUm+yRwNqWoE&#10;NkhVUi4p6jMkPV9VCghUrSEthz9R41SH6I2Ertzq/WBfkAoKClR9XwHhO9ZWC1T5UuEeqsUTVN7+&#10;wl4cH6uW+tiIgzI2fxqSLQ344sQSpCrhXB5pkKrZYg1SFVKVWjAikP73q+6AOsznMiZClXC2Mln9&#10;+uqrVIBANWcszNqGDHoNi8iaMemIJ5tpc8kM8UKyBUsBSTIapCqDdHmkQapmizVIVUhVasG5EKom&#10;ULWGtBz+oP2iHtbKtCZJUoGNQFW9nrvjKyBcZloEqp7TlFeB6sNJR4M5muYzo82BOq5/ttrA/CJz&#10;IFXJZeWRBqmaLdYgVSFVqQUn4uflWtjXNlnIk1IVPmL/f9XFAf7ulYG7xO7neGisPBC3NeLLG7Ki&#10;8aQjLm3WTEegNO3ZV4udC2KnNkhVBunySINUzRZrkKqQqtSCrvV00++XLEHtEqLaaw4CVaqbQSow&#10;vkFVvR73QrLFC/wmXhGAQDWyyRNqsevqlgpkOyvIh5cVaD+8CVS7pOgNzC81B1KVQbo80iBVs8Ua&#10;pCqkKrXg8Go/L7jaKvk4SOzwEcM8I2Zx/ftPwgtUO1ytRIdx+00XUePQvX2xofUwZ6mFJdzyrpY1&#10;QOKYA6lafZAGaZCq6WINUpVxiFpwZOUTqHqPYinngbiHpQVSgbFA1YNvnV0B4a+YyvCkJJ+arAl8&#10;VaHXmvljEacHmqT4vq0a9ysIAtWgAtVtJKO6QaqWn1gywgBSFUdDqlqBDVKVlFs0RbXXdALVBbAU&#10;pxFKzHaYrHMPUTmC/a5WwmRV100XkfrQvT0jjqwIscDqbuNJyj7MgVQtOkhHa++qOhpS1QhskKqk&#10;3Hop6pvq02VFuDE1CV71fmp5kpuMT+AikwNkdc1SZ/txAZuhAtUOD8C7BZrdNK4rEwpUD/4jAlXP&#10;kf5+q23pbkijeSMHUjViW4+j7+0NUtUGbJCqpNxaKWrEDaqTntgbaIoT8z8kVJf7KpBAddUztXej&#10;Tr3CVeOGjzh7H1KTp0PH23mmp54IRamaLK210LtPV2MgVWsN0vH7vGKOhlQ1AhukKim3TIr6pvrj&#10;F13E0rgQnElqWlYQlWNavTENBJs5AtX9rkCgGmhkQ6C6+oz235paUaD63kxZjLtz8dLWRw35NHEI&#10;QapGy/44+tHeIFVtwAapSsotkaLGCVSHg62CQLXa9EIPs1CgOhpsMkENZyMI7X4UUkWBKl0EgxXL&#10;M85PfdtRWqmq86NGJ6W1T/bcIoA1WewVy8iQqtT+ZI6GVDUCG6QqKTd7impjBarMdWfCQSx8iMKL&#10;5b37Kraxgixt3CsgKqIOgWrUCN3ZJX72smotnFiYrHPjpXkJH/rCxLEEqUpbn8zRkKpGYINUJeVm&#10;TlHycvEUbkGnOHH5ViyPh66O8Cmn4kVmXtc4VRCq4DPCbugiKB+Zu7d5h45S1U2G0Ukf+vkRtwwu&#10;S4aAlKkZUpUmIJmjIVWNwAapSspNmqKattfrzJgqP+DZRCjPyMbkhN0X+CxvshLLy1En9WxOYLKc&#10;aw6h5s2ROCK5NV9xRAFOHFSQqrT1yRwNqWoENkhVUm7CFCUvl9t2c5nbawpU377nQQEgsRbh0D12&#10;EyJz/8qbyQhUY+2meGaLS31Skiycw/fZMfGpUw69Edu+zYFUTThI0wLmcTSkqhHYIFVJudlS1GSB&#10;avkuQp1tDDVcRZN3RJ8we4NPxyZn85LEOQIh0iL3hBISn0VynY6HZyOg3JsDqZptkKbPSOVoSFUj&#10;sEGqknLzpCh5vs4XqPaBzb1AVb3OxsSa40ZFdREqdtkks15MT0K0DDm4gsMOAtWUc6habhV61DE+&#10;Rw9ujSCPYA6kap5BunoxS+loSFUjsEGqknKTpCj53y/bCErRRah7SPOMbEz+73+s5knJ/Aucw924&#10;IdpO4QhS2ezJsX+3gvX6tECgG/pdUUsZWRnNgVRNMkjHaThw9KG9QaragA1SlZQbPkXJ81Xl5jLc&#10;pBM26izcdN0GiDUrDLtuvSYpVRGosorOjbbuWS9QlXqBds5kdbtVArEEPhvejGMOpGr4QZo2LLOj&#10;IVWNwAapSsqNnaLMBaon/krdBpeEUapWVGuKTWbb2RGoPcM++5FTJHyPzoE6idVtSgrUMerv/rT5&#10;2/mi1nBFQP5Aa6WsjW8OpGrsQTpy54Gjd46RxJoB2CBVSblRU9QigeoesH0hUPX8zCX1inNibXxm&#10;+1ygqslcfYdURaDK6o49jmB/jlKXu0oeaINMVrdbhTBNjs+GW6OZA6kadZCuPQuVcTSkqhHYIFVJ&#10;uSFTlLxcVyfngErVO49QV68xrrki7sAVEGKc2e53BGEEqqP+fOPeXnpm1v7TEYtDR6C6/GOXCVRJ&#10;ESUKQatpdnBzIFVDDtK5WhAcvXOeJNbmgQ1SlZQbLUU93fT7xWW4PbpB1fO1oeoV3nS5czLbx+DK&#10;r1RFoDrqgwpUQASq/Q5DoJrAZPW31Qd/XoBszY7Phn9jmgOpGm2QrlbnijsaUtUIbJCqpNxIKar9&#10;vKwIk0Hvo05CafXvNHmK/eHaJwZw/bQjWNAmjKI+RcDneHwylFVck26xnC9Q1bjhrL4+X2OhkXOO&#10;t5nGYYQ1h5iMNEhn70Vw9M7BklgbDjZIVVJukBT13YlA9SPYZC82nD9dHVT7TR0yJaY8dATzPvQP&#10;qepNoKq6+6Fgzo4DgSo56o7nfApU1WWgLZ8xnd3wfqT6SJgpe4+Hwee2bS4Y1Q1S1TwNVfebt9ya&#10;t+AVdzSkqhHYIFVJuQFSVHtdfoPqiDc0/om9LooOouaOydakqnSE2xZaoNr9hqZibc2FT2YxJkoZ&#10;/0pdaA4wGOu9gZEOgZNtD43DCG4OMRlgkE6xIFX79gapagM2SFVSru8U9U31x68A4abAhtWLgcf1&#10;TgaEkquOwOCzHApUd/paveEzf1wiUP1wBcRR6lO8nN7+362r2zOY1uvqhFdaj6Hifbg+5Nigv20a&#10;h88WMgDjtpte2Af8tqDzzNeq4eh9e4NUtQEbpCop1+/ydIPqINhoiLRAsEwz2Uip2nPo+3+VPhSe&#10;BfG5+ofS68d4BKr5Jkpxeuh0a9lGYAicPKHROIwU5hCTjq2BVMXRkKpGYINUJeW6hLJfgapvJIDM&#10;QIDRCT+YdV7kKzLsGskPWvywMHk34z/pepnuuzX3P8UegSrTp59DLtyztS1uJFLPlszewKB6toVU&#10;7dsbpKoN2CBVSbn+cPx6wQnhSw9T00i3SIxDP2BQbXwuIXrWX1HiC5/IZU1yFJWI9oO1G58aNyKO&#10;HXoLcBhFU3n5gIdUpbQkczSkqhHYIFVJuZ4Q3LQ9O3wmlXsAAMhA3VpPdZPwVpc7aL13gp6Vqpop&#10;1sDnTpNlrzd0To4aLlD9+AKPp5zu27JC0/0gYJds3lrU06LxSp2hUsIAUhVHQ6pagQ1SlZTrBr6v&#10;l5vc8EPsisPUtOBYpfrgGg6flkSPDkRatKSk6cc/PzEiTt2crWn3bDix1XtMaZ5JtcOQFuP6G9qd&#10;spEPqcqIm8zRkKpGYINUJeU6AG7T9oJAFRwmh3m5lvW9WLPAyH1foOo6coM/U/tT33aKLhPjc0di&#10;MXqY3tHP6tV6lyVVmTVD9GY2zlGZDrZ97HBzHZOQqiSyDVKVkpnO0ZCqRmCDVCXlrkYtAtUEhYap&#10;acH5IlANi0+/hyUu32qAnxHR9YNT9x83bh4VI4GeScWhF+wSe74vbN7rH6QqKWCDVGXWTedoSFUj&#10;sEGqknKXQjbEDapkIdZifEpgfCJQdZ0iJDDSHpqsJ51TMikZKFXVANhMiIyY5Xuzv0ZpsTD5aw+0&#10;AGEMqUoi2yBVKZnpHA2pagQ2SFVS7prVXq7aIghU+fEggbDe5C9HIwSqLIajO9GKiO5wynL0ZCep&#10;F24IVFmez0v6cNhiNI6QquSCDVKVDjWdoyFVjcAGqUrKXYHUn78o4qBun81BzRbH72aCTynA+OcR&#10;qI4yQXyZTKXuOB31F5Ja+0QY4enNBkzQssoVLUw8Q6qSyDZIVUpmOkdDqhqBDVKVlGu6EKjScnAS&#10;XZkNgSqL4eigGY5El3GyNALVBZYiUGV5Prjdj4n7cBtAi9TUQaqSFDZIVTrUdI6GVDUCG6QqKdcQ&#10;oK+XurW7W3OpJh5Qt8GvvrbDwHnfObIanwVZhpH4lBgeULdgYAwZdwrK0TC5s0YNzguUqi1YYEOq&#10;lk9k+WAAqYqjIVWtwAapSso1geaPm367Btio1oONAmm6I/chqZwBw9Hx3SNQBXspTUagSqBZnKAc&#10;NvlNvW7xfAepSnbYIFXpEtI5GlLVCGyQqqTc6av9rC1Q7YON2npAPWA+3w2VZUZKqYDPLSw+Jxkl&#10;KUzOuhCosvqnw50DIgLVOPOyqVK1hYxwSNVqE1oBGECq4mhIVSuwQaqScmci8sdNv18CbFTrwUaB&#10;NE0R+KzQmPrmSZnoqvcknJ7HU/434XE6BQNNTprcojoRUpUkvkGq0i6kczSkqhHYIFVJubMWAtUe&#10;2KgzSCNQrdBJdv/EXirgcwuLz0nWIVBlTTgsBT2OhkIkqO5P62geNsrbLXBIQqpWG9UKwABSFUdD&#10;qlqBDVKVlDsBiN8UgapT2CiQphfqxYDWw2cVgWrI4QgR3bIv4SKdnvo9O8fPW7uT+ZSrinNWBDlv&#10;covtTUhVavEGqUrfkM7RkKpGYINUJeUOXu1/CFSP/9fls/H6X1vnFgC6rLrdhy7gM2vvIY48QJ1l&#10;Dh2wIcVpB6uSbChVE07H0xN4i4X7/CUHUhUYQKri6A1S1QxskKqk3HH4+6b64xcV0yNs3D3np5oA&#10;8J96u6fqqjd8ar2YLSdQjTQcIVDNI1BdcL2Mp7NTvxv/mAIRqEbv0KeGZMvgVkhVivIGqUr7l87R&#10;kKpGYINUJeWOWfUEqnIYD+rYA7oK2EUEgJ6qbjd5OkmgqvXwqU7x+Zm9CFRZoedhlKo7i5HkncQd&#10;A2Bv93g+D0/M5C0Q7gvVHkhVYACpiqM3SFUzsEGqknJPw65VE6hKJ9jsf8KsQHpxKX9XZl1fVKeO&#10;IWGzGbMzUC/4TD4cJVs2AtUpVUMWhLOrRKZ+t3Y/FyJQzfJZMmkbLWhI5u+DIVWBAaQqjt4gVc3A&#10;BqlKyj2HuddLWdPHwUbqOa2WQNVF1e2+AkIk0xG4QJ26dY6bCK2aItfjU0OHVvAud/5mdR81n2oS&#10;V/Vlz4ErIAZmPpmRUNvgaGXCD2kOpKrr7Fd68MbRG6SqGdggVUm5vWhr2l6uATKkzokv7SVVtTI+&#10;w7VeYwSqMdqbwJTK2F4obFKKG6Go4Q68UhZvLIZA1Qe2NCrsswlUd11nnhueMvzTW8SQLFSHIFWB&#10;AaQqjt4gVc3ABqlKyu2C2uvlJrfiPjgNG8Fp1RL4/tsAFpisJY7ABer42qPiqOYVAxo3QjWUo7/e&#10;mhuBat5wU6doNSW+Rh56mxu2TPiRzIFUJfWVRxqkarZYg1SFVJ0PsuoC1aozSTGYTyqqYdobKQBv&#10;e4HqsOk6y+lwBcQB56xub4IJVJd+vIJ/Z+n93nXmzuCpAdrjFi4kKwYkpCowgFTF0RukqhnYIFVJ&#10;uUf8++NmKlDNFm4zUcp4FsE5v6suj/6objLRWmhC84oBjQtODeVoV1ur+mXwwqIb9gqIr1YLiPuS&#10;bQqkKjCAVMXRG6SqGdggVUm5u53785cdRNdf7/hQa4NSNSHGZ9dSdf4TewSq9hUEgWqF1X8FhCze&#10;qkY/ZS0LbOWC7Dv/rs7gqTF+v9XyxUnaygSpCgwgVXH0BqlqBjZIVVLuji7q5artFgAD6jzcgCKr&#10;2oiLybil5mDWhQEPlyyr29NTw78itqjJ6s6fAAAgAElEQVREJp8YCp4t6mHUzBWQqsAAUhVHb5Cq&#10;ZmCDVCXlPvKppUB1vZ/3XwYnHpHJLNTzh9MFqt59hUDV/qQQqBZPX+r10E/+TIRTZrZzaLN6xaeG&#10;Se8ta8CkTV6QqsAAUhVHb5CqZmCDVCXlft1CGQtUu38gqVHCDQQazvYs8InJdMkhAKOe8KneTo/Q&#10;IrZOe0BXxHWiwtRKRDSkKolmg1SlpKVzNKSqEdggVUm5X7jy5bo++61qCXSUdYw05rGGQPWAAwri&#10;k5Cka/JhsubCp9aLdASqgWwuiM9xq+WOnLS1ClIVGECq4ugNUtUMbJCqpNwPTvxx0+8XFwft+qmp&#10;EiQoaG8SdBHCYTltcnTeoeeHdemloZMbX05wOnjAc+0b9k4tv7OytpuQqsAAUhVHb5CqZmCDVCXl&#10;/t0//byswKEPPw/72SMjzbgjGH8FRMTTkZHRUUWgKoQkzVIQkyXqEai39w0U6WO+LUOgCicwcSKo&#10;VRsgVWvAuhQMIFVxNKSqFdggVUm5//rOj0D1/mt0Ybyc+3Me/RHWdl38zDRx7WqnIh0JCEsEqixO&#10;r049IhrGOg2B6sg3a1W8lrXVhlQFBpCqOHqDVDUDG6QqKXfbtq15uEF1lZ91lL1SDTYWRzDsCojQ&#10;XZ8MQJGExad2lwM4C3qkeiZrQVfGEqgO2PaHAU7KBFqW35o4HwoqZihI1TL4rgMDSFUcDalqBTZI&#10;1eopV76p/rg4PdYpz0cW6/fRXhMgYVc7YbVA1SSzhcCn5o4XBKoFl0TdKrz5sPpCWAwJHATUg9+v&#10;RQwnRrt15kCqOrYGUhVHQ6oagQ1StXTK/fcGVbFFnQ8/66hwk2qwMT0CzeXJblm0wQ2qngV3Gvfs&#10;iGUWRzBp61GJ6d/jVwepWlig6sbk7L+PaX7jnRzq1BxIVcfWQKriaEhVI7BBqhZNufJN9fli5zft&#10;/St3AtXdb2jxzCWYgimHPrE2atdWxeRuDY0JAwSqWBgpLyFQZbj+U2hQqp6BJQLV8W/ZEsRV5dFu&#10;kTmQqo6tgVTF0ZCqRmCDVK2Ycv8VqJ7xW9gaupClhS3t8IOmcKCeM6GDVJU5+Fz1PHENAldimcUR&#10;TN+6BPXPu6lrP6mKQHW97Zofn8174JNMnZoDqerYGkhVHA2pagQ2SNVaKVdkkx9XO79pxKCYZrLm&#10;BFWaPKALGEPZG7fF05pmihfkaQWnLQSqiw5LLU/52KGjVC2dP9fj86/VrC1nws9jDqSqY2sgVXE0&#10;pKoR2CBVC6Vceb3cRBnyyR6RzNdcN6jOVqref2U3ra+r4aFEq4nJI6yOXE4kzPYRqMZx1FfD1kNS&#10;FYHq+rfV/PjcTBnVDVI1nzmQqo6tgVTF0ZCqRmCDVC2RckW29no57bdAT7wx19okfzp55mqrC55i&#10;L4cDuHha0wRBFGHuII99ekwIVONOxDoU/EMPHaVqxdltPT7fr1b3MHLXNkhVYACpiqM3SFUzsEGq&#10;5k+5XwtUkxbEQJDWklZXNtnsTtWOD/WMTwWuJiafMD+4QDWIHQhU43js4Yz1FalaUaA6G3TqFTar&#10;I7pFSgWkV6fmQKo6tgZSFUdDqhqBDVI1ecqVl8tpvyFQHWQyStUpERpBoPrPTmXKH47SsXr+iT0C&#10;1eWtV5X0JSNMRqDqJplo7x/OP3SUqk5btRmH7hKfLe15Zx/tnJkDqerYGkhVHA2pagQ2SNW0Kbe9&#10;XLWpL78xOaTs3HbFiORH2rxjFZPL2krhM/cw1R2hx1uvLAJV3wYhUI3juv2j1SNSlcZs3KGr10Bb&#10;R3y1eDmBPBsEW/jNkTWQqjgaUtUIbJCqOVOu/PxlN1sWFKhSqdcXxDgC1QG2yt5/DIFPBepxWq/Q&#10;0sW+LsJGoKrOfJV1/tXZJvdH+ltSVfleJ9JnyXR8jt/qX3tuVQ6+cmsCqQoMIFVx9AapagY2SNVs&#10;MDgiUE1aEN2efl2BamGkDaE+RcAnzbNFhO5uvSTw+a6WB+pu7C3/zXKC0PLc5KrEja1g+Vy9gkTN&#10;9vMfrhoxWaIhgFQFBpCqOHqDVDUDG6RqKhgcFKh+6jcug2N5LojOBKo2qHtLqkrY9hWBaoAzkvCH&#10;1f3cLe0+QYkaDho2fLqvY54jUO2rL6qCQDXUh87H58RQ+udfWlEEFOxRIFWBAaQqjt4gVc3ABqma&#10;BAbydDsuUD3hN5sHC/ADyahNiJRove6FlFi/G/gkls9H6KPWSwJbvXPvYnQEC0AoBLvjph2B6swj&#10;Vq/YULP9yOaCUd0gVfOZA6nq2BpIVRwNqWoENkjVDDBoPy+nkRP26RxwSSUKYkmB6n/WCwJVVunW&#10;qw9mPRVkvwdkSlwEfhL6/K91tXdTngSqMSbEZIVAvR6T3WWv0oBCrWYFUhUYQKri6A1S1QxskKqx&#10;YSBPN3262pljPO+pg4wKJTQyALPPkAI+C7bKkj5CJfCJy+LT1OWRK4k+JV/TjkDV5GQNBKHa+1cm&#10;EG3EZLl2ClIVGECq4ugNUtUMbJCqgWFwWqA6XMRh6Ge4pAIR6u7KOVCHr4jQQDb2VBCrb4bsbwOY&#10;/+PiWX+yPpmMFaiShUiGpsY3MFGxa4FUBQaQqjh6g1Q1AxukakgYyHcdIFDdb44uxwACwByZ5/A5&#10;dpSpBZUNgSqwzxihEv10FnYR66uqTNt6gbGalWo0mBluzhj/j6slOUL6Kr/mQKo6tgZSFUdDqhqB&#10;DVI1Hgza62Xw/tXrWWv2nidiuNneTaY8I5t29Mzb8kyqlMOR9r5M3XjA789EZpOqUb+NQKAaOPHq&#10;lhGfj21ugKNuuwCpCgwgVXH0BqlqBjZI1UgwkG+qzxc7c7ReHihLwRiF2+M/Ue2cYxGogk/GhyER&#10;Gl6gOr6LmPBDdfXmAT23M6u7aFk1l7KfwxHXOMvSSQdSFRhAquLoDVLVDGyQqmFgMOwGVT8o2P8D&#10;SeYrP2dhm6NWlilQ58dXR99f6z0BZlGEurax9EWKxkjK9JTC8gJV9fcr+8rTetcZNPc7ZGNpzIFU&#10;dWwNpCqOhlQ1AhukagAYzBKofmWOn2/gNVlcq9/4MvpxnHxdjqSvTCFQrdESLC8HuQWqSVePzFl6&#10;POlNtqZnQmupUpWvshh2HsBMartll/kNbJF9IFWBwQapiqM3SFUzsDFFe4eBPF+zoVpzhNv04d7F&#10;oQzecgSlakVdknb62uwG1b13aMoZsFXu/yUw7iVkF5ENUpLMn1r8OmadD5nOty37bdleZ7VIOGNj&#10;GcyBVKWSlUcapGq2WINUTUWqikx4JtWd12hEAMcKZ/UbVrrmiPVRqv+qTJUQqNISrC8HCFSrNV1S&#10;VaB60ioJdcplwifJsLP627I4+GxgK+mE79kcSFUa+/JIg1TNFmuQqnlIVXm93ERTobriz/o0arjp&#10;pMhyrFT1FgUG+3nn3OUtQTfPozIEbAXb/pwCVdb640CgGjyZ+L3NnMD/0lktMODYWGBzIFUpaeWR&#10;BqmaLdYgVTOQqnYC1bJJUiNhOtfW5N/is/fQ1/N+MvSuQM+BudO5GgWfUy7/ZZEs3RVNnfO2Bn+L&#10;QDVuAOqq0xG7Qw+Fz5YHW2wsmDmQquEbe/iCzI6GVDUCG6SqLxjIy9VOoErIWNusfo/gc8pveED5&#10;U6p6u1DYXqC6vCXQ3tc86BMkXoY4/IfSG4cIVAtWNJ1/Lr6CTnX3V0UIVJfjXINkAJeH1/Igj43F&#10;MwdS1bE1kKo4GlLVCGyQqo5gIK+/KtWCgp1xdaWqaiepGl6gGiJC73tZw+FTTP6Eph3PRPeV+e3D&#10;hqesujTS86FrmUD1/NnlFKhuwRjVDVI1nzmQqlEb+2gLUrVvb5CqNmCDVHUBg/Zy1YZANfp+1JdT&#10;+j/NUfpVzYVPdRsv4k60+9WL97YH/roI7T1uBKoIVPs9UI6ofls1HnxVBIm/HDVqEgia9lQa2Kox&#10;4Xs2B1I1RjmMvyBV+/YGqWoDNkjV9TCQnwhUGVOqjLjVj1odn4E6xuzcciBkAlJjGJN9CVS9n/Lf&#10;mU8ItM5XOorQg4f4e5xUp/g8GZItOQrZWAxzIFUZwMojDVI1W6xBqgYjVRGoptiP+vJOCoHqogwq&#10;1qfjaopTxyGpHV2BGzxrrxMQqCYWqE6/QbK0QDXpRJmod+pPbgWVqp/vvoGtShO+Z3MgVYPVRTrC&#10;Wo6GVDUCG6TqMhjIy6VS5ucKs3Ie0IIMu7MbII6dgSbrKsVvSEL0lPXDsCsg4lSipaes+t5kfjlx&#10;4E88+mofgN9Nkdlmt7iM6gapms8cSFUmsfJIg1TNFmuQqjFIVXm66fcbNYia6MNkBKpifUw+f2ao&#10;yfDpWOR47LnbCFTNUbf+CxgEqmNGGZSqvnA0ILkNVaqqZ0d/+Z8a2GJy8GQOpGrUAlm0NazmaEhV&#10;I7BBqlrDoP0sJVBNvMI+LadaYVFPH6GOz0CT5RbP3Vft3Kn1/DzsCog44eDjq6M/uRCBaonE/tXw&#10;qHkOqYFLAsaZOZCqjGS09ZCqyWINUtU1qSpPN326VkpTuac4CRsmGbugHgcU9IBUwqes8cCwJ6Ig&#10;UD19BMt+Yt/9WQhUB08wKFVdNipnIn2EUlX9uub+ahnRwMaimwOpGr5SMsNkdjSkqhHYIFWN9tZe&#10;PQtUvV78HzjcEKiSqzkDuq/d4KxwdFovCQy7AiJOFDi72wSBaonE/nBmDKNUvbfRBkCJHJfmQKoy&#10;F9DWQ6omizVIVY+kqnxT/eFcoCqrcXjOzxol3DwkIgSqq69rrIBV9Wa1M9jr+MNCoOrgJ/bdu0Wg&#10;WnNCTH9aMyL9hAhAA/joq9XywoKNRTcHUpWSWR5pkKrZYg1S1R2pGuQGVfG1H40bbuUpS1I0pdxL&#10;vyR+UaeV4Kr1PlqX7427Tah9BQ56/6joXan6YH8NpBJCjs2BVGVAKI80SNVssQap6ohUlW+qz5fN&#10;/9JR4SbWftZw4bYw/0zZrQa6AgKBarn6KH4bMB12WAhUHfzEvnvb0rsfdY9nBkPWpEqUjD1/jOyW&#10;DQ+QqtnMgVR1bA2kKo6GVDUCG6TqlL05FqhKZ7gp4Za7sw+eBxCo0iYFSlAIVKkgSiixMoJ8+n7E&#10;74Q4YTUgy8bcmwOpyqRQHmmQqtliDVJ1PakqsoURqI4Jt5lqI/WMWbFDnTdZUqArIBCosjislKv7&#10;J/a6bj9vD70nxakXx3rJioQPyS3zajnNglTNZg6kqmNrIFVxNKSqEdggVUfuTV4vIbFxJ9yUcIvb&#10;RezdoarjaqBxEVKjcBd8ZpouD+zyP/lPUEHU65bcbIyf/EfCj9YO5wmrgV02FsQcSFVGhvJIg1TN&#10;FmuQqstIVZGtvUZ4JpWOCjcTAaB6hmoqgeqeaqCBroBAoMpipWyQNO5+Jt2gKtYWIVAlljmdyauB&#10;LTYWxxxIVcfWQKriaEhVI7BBqg7Ym7xebqKBIfEx3JRwy1903lYAdXsBogIMl/Uagap5W2giUJVQ&#10;b7v7yLQAPkcBe3WmQaDqoiniNvN1qwFiNhbKHEhVZofySINUzRZrkKoLSNXAAtWecLMVAGqi6ubb&#10;ljvVQANdAZFWoCrF8clyjTS3v/yd10WsZ2nF2tUIVCus/tvMxVHgR16tEMjYWBJzIFVDTndVOlQc&#10;DalqBDZI1f69tZdrbIHqx3CDVVkO6fkCwE8T/8pqEPgKiOURLfnwmbfoexaoTjomiXN24gyouuwT&#10;FqXZigLVuHf+0ivOWQ3cs7GA5kCqOrYGUhVHQ6oagQ1StXNv8vNXHiw9DreCN1ROgHEopaoWvALC&#10;76M/pDg+WVadgwSOF4M+qoJaU+uZ7Ly6LVGC69LTKVmMWhVDIVWzmQOpGmm6S9uf4egv9wapagM2&#10;SNXjfc/LVVsEgarGD7c6neRqAaBJNZC/djvqCgiRSADQIacs1fAZudaHEKj+wacsNHlFeyJzNi+e&#10;bZ6zhU6TSwtUwylV+eJt3mRBK8zGwpoDqerYGkhVHA2pagQ2SNWDH5BJoPrYbwhUkwwkD5P9nxdM&#10;LgsS5rAWfpbO9xsDM+tTUO1pvbSgW7KMEvvzz/orNQt817v8J/bqLMyr9oqtoM1sLJE5kKqOrYFU&#10;xdGQqkZgg1Td/dbPN/2WS6BaanrxCWk3AsCZ1eDvHxeP+qBYAtWzJy4WceoYnwFLvPTF2xqB6pjW&#10;K7RAdYgVkQWqnXvpvIuWG1S9DxT3yhYd40g/NyKBjQU3B1LVsTWQqjgaUtUIbJCqu1Z7vVRCDgLV&#10;OSbbsyU6/pXngCZhDsv+Q3V1I4FS1SwmV3Zf0tl6VYGHeDI5B09deDzvOBduM6909PUY1Q1SNZ85&#10;kKree86E/RmOPrA3SFUbsEGqPnrHp5s+XQMctxojh3UC0lr1pM6TqkEFqh4yroJPg0q4zwP6Ufql&#10;PvApyw7dSzNi6YG4007nXbQIVNeff/9t5jSKg1crajekajZzIFUdWwOpiqMhVY3ABql6t+P53+Xs&#10;3mJkMykTI6unlCqp/QtESfmpzPMvQFGqmsXkghDdyfZKXlTI3pchUF2w55KlQVMGGhVnl8lVGdUN&#10;UjWfOZCqYZrPGm0cjn7U2RNrU8AGqfrFG90XqKqbU9ZR74kGwXP2yHI63aSqxGEZnF0BYfINEALV&#10;gx74t/sSbyX4QOuV9ZYYAw9kEqju8gYC1fVAoP3wtFpp6yFVs5kDqerYGkhVHA2pagQ2SNXP3uXl&#10;+mBLGhonlKGkJ+BfYIVSVYkXYtIyVg9+Cfen9SonUP1jsgTYqsdaLCtNjlsO6BXrmVybUd0gVfOZ&#10;A6nKZFgeaZCq2WINUvUsbOSbbi+XAG6DkSmRCtINnEdJ1TQCVfvIJUU4bvDE7fE8br1CEX9TuggE&#10;qntfg0A18n4QqE5ZDRdAqqYzB1LVsTWQqjgaUtUIbJCqb/745+4bVNXYnZLrmFjJEvlufKJULSgA&#10;LHgE62Oy95YYzRKhvw3p+Qm2RA0lDZQQIOyofRVNhlH1DQVI1WrtYAEYQKriaEhVK7BBqm7bfoHq&#10;crdpQVQXzAB5B86dpKoIwMZk+jpPpsUMSfXgAa2Bc0k6xFUrBPDdsxaMqvuUCKlK1tggVWm+0zka&#10;UtUIbJCqm7xeDm9AbbwoRk5mBAqY2zXiI6qF1gvYL9rqaoGqCfbPmxw8QjWQB5J9dVSYjKODwjmP&#10;TIZRjYAJSFWy/wapygSSztGQqkZgq02qytYOCVRXuU2dvT9dcvEZsj9FSf9/BZ+YvLj7EpwWDJ89&#10;F/XIIIdoMQwI4RO5EHA6ExeMapDcCKlK+tggVet1qOkdDalqBLa6pGr7eblJ7+eqt3OkgthHmSw5&#10;9JAC1f/+NEXrhUA1UISuPqwgAtVP3yrOoX/VMSbW6jrLQqr1WDkapwXOkXAEDoxqnMiBVM3fIJaD&#10;AaQqjoZUtQJbSVJVtvb66+zeNCzYtPeDEAAm7iKMUpTs/ccO1IFPln2EZrs/UlLhs+eiHpkJHm7j&#10;ZbkqBJIIaR6PAEY1VOMCqUph2yBVyf7pHA2pagS2cqTqKYFq1lwBNdNzOmJ56JoDn4dke94u/EWg&#10;Gmirah2hZ5DuCZ+SQaA6uYsY8Hnd38s6u8D9TWEqQ57SLy1O72GQBqMaLYQgVfN3iuVgAKmKoyFV&#10;rcBWi1SV58tWdmmvqxEAjgo33XKFW0eAyuf/+8zGwCcm23df69snAZ97d+LzGymXUazaDW0Jg08K&#10;QeCrkzXKEcCoBuxgIFXztSPlYQCpiqMhVa3AVoVUbS9X/aYuHSDr94PyYna4vZ/t/QlU1aSESUAm&#10;GoFqoHKgo6yoJlCNNSSIM+dozwvVwylLX9HRgk9upE2iEu1eMKoxYwlStVigVoABpCqOhlS1AlsJ&#10;UlV+/trKru7nbqGGexBQKZSqars3Of5zXY3jTDo9a3yOjtAAXRMCwCz9v6dwfovrc0pV8JmlEHCb&#10;ea/JMKphEQOpSl+yQaqGbapw9Jd7g1S1AVtyUhWBKj3xynDTdxk30C9252w1kFIVgWqgcqCjzEGg&#10;6ng/7vKnnnqhOo30O5OBFnxyY55CcFDf7Qifkc4ARjVyUEGq5usdy8MAUhVHQ6pagS0zqSqv3KB6&#10;/MWIDvbG0eFw25lxLRKzOssE+y/8BZ8ktGkR6rhZQgCYru13cFv0p7hWEg6FYOM28x6TYVSD9zSQ&#10;qjQoG6Rq/O4KR7/fG6SqDdhykqrydNPvN5fmikf3M0TNDDf995Ua4EFVkiIPEAuRuxQ99489diFQ&#10;JV7MbVankf6xTgUeyrofvKVpwqf3AuL1+AwGOxjV+GUDUjVHEwkMctTvWEiDVM0Wa5Cqsm1b+x8C&#10;1eN/hejgcPjI0SO4n3HXCFTXZoL9F/5q7Qhl6bgIjdQjSXV8aqBh7eA3putui15fiZh0/Nc1bjM/&#10;YjKMaoo2CFI1SqcCDIJXwIRIg1TNFmvVSVV5Un26Zhi3WPFzu354AT+r9Jty1Zk5FlfcSqSD7rmi&#10;RCZ5QKR8uCFQzTvw/qlTsQWqfXU3z0/s5eweluEzHuxgVLMMnpCqObpJYJB28oRU7dsbpKoN2PKQ&#10;qu1/v+qOf7B1/b6SMeG24wicXmAnAlztTNY+mFW+UlN6MdPrNG8CVfWMz2Id4MDD8npbtEIsmG0m&#10;kFIVgepXowdNdZ4WkNxnxz7gNyp6LqRBqmaLtaKkqnyzFahqr1QK6jPVki/QIb4yLqhz5Rzt+69S&#10;/Qi0m48e5sxh3z5o2KESgWqk5CN91SeJQPWPB9TDWRz8XAOBqjN8Bk0uMKq5ulJI1eV5BxjMLosZ&#10;B28c/WhvkKo2YAtPqsrPywLLeMAUmfm4gK77J4lzHIBAdYXJnT9dFzewjxahPjsi3bFh9YzPYo3f&#10;jMNKdls0A3LHHtSxT8reZr77lTCq6XpBSNX8nWU5GECq4mhIVSuwBSZV5ZtuL7/W7EfTYIYWbky4&#10;6Y7oM824oM6nc7RvP8IRnC6IDgSqQYdKBKqRPqFToJpoaNzNdy93jo76HkWC4tPuDEZ/DoxqxvYU&#10;UtVPAgIGk+pj7AWpOqLVINZmgS0qqbpGoLrrU6Q2CEskZNVdLOonf4VAtfjIoH34FA+wj9Yyyd6w&#10;XIwQT7fErLmipJJAlVWnAKkz5HOb+SDnwKgmBSKkav4WsxwMIFVxNKSqFdjikaorBaqH3Ma4lTpa&#10;f5OqGusR6ixXB3TgsISQ7C2I4tFkt0RPCDktCfRRikCg6vtI5a9Jx5VANWugjftAGNW8aRZStVwm&#10;yg8DSFUcDalqBbZgpKq8XF3YoSsiHb5sdR7+61LUWF0EAlX18RFqCeCaAtUB7zk9XHRzqnk0vaIE&#10;gSrLHNLqKYhsQkCdhc8Skwc5AUY19TADqRolwoFB1+DKMF/U0ZCqRmCLQ6qKyusvLwetQRESra5p&#10;viClBwDVHXlbwGew5kedOUS78VmhhCBQzTtkZWvaNwSqwz754HZgVLM3rJCqpokMvyVpd92XzPKO&#10;hlQ1AlsMUrX9vKqoo+1r0lKSLdzGC1Sj1R8EqgUbieICVefh8vcPfit+AyRR45/vriKOLV6eYi/W&#10;CRCB6lBvwKgWyKSQqik6OWCQZIKNhTRI1WyxlpFUdSVQvfMyLYi3+SYrvsLkrEeQlSd1jE9180h3&#10;rXoErktI1KBDoLo+BCzudUGguiwrwKjWKEuQqtmLZUEYQKriaEhVK7C5JlXb882XQNU/Pmm9qERb&#10;IoGqaucxZGMZkl0RIMXDBYGqA0dr2MOq135okvsZLI4Sgepot8Colql/kKrUpA1SleEhnaMhVY3A&#10;5tce+fnL77FqZZgZmtzTK0tRXzFOxziCApfoKRBafXw8T7zfEQhUGanMcp3UC8l1e+naDoxqpRYW&#10;UrVc35AfBpCqOBpS1QpsHu2Rl6u2m91P7Ds8rP7BQGmrV4C6FXfenk7z9gwOnUfakJQq3WyEcEmN&#10;utFwWtzLnWgjEKgypEw/LJmI9PT4nG8yjGqxQRpSleK0QapW6lCLOBpS1Qhs7uxp//sVwNXcoGpj&#10;8oHfbiJQNX9zo7vqNMURnMRnAnjbj9wIVDu2Gg5pOsgjEgWeCFQT1WK+EvO7YFTrDdKQqiSyDVKV&#10;ViCdoyFVjcDmyJ5/BKoft7aewaTxzR9u1W9Q9WD+p2ew52DyswziPSlprXDJi7pB3vHSwh1vI6yO&#10;dXfFQaCaOHzk7Pu4E6i6eRjguQWjWrJdgFRd2zcAA+ppXKRBqmaLtcCkanu5nN6a8IzsbCY//u2m&#10;RDJZPcFDez/FGK6qkSN0FD7FLz5tdr4fBghUT201SkbVQS9bJlA9ilPluqGErRpf2HtcMKpVZx5I&#10;VRLZBqnqeUGq9u0NUtUGbA6+5v5x06froK3JUIvpdwm3MuYs3Nv9SnTnvxZiGUx+ne3zCojfADjd&#10;riBQLVn1/J7WI0QjUJX8UfN+0kGgut5kGNXCaZmRg75hg1SlQ03naEhVI7Attqf9/DXUap6Rncvk&#10;L3+7OeagLVKgzjnxM8+k6juaVXBdWKccPUJdfNs7f8MPYYBAdcxWT1hh0bbplMMyYIQ096RD35Jr&#10;0qm6YFRrDz+QqlG6H2AQYYaqhTRI1WyxFolU/VKgOskDCFQpbYHM0QKu3lmAPmEjCkaCWBy6xkfL&#10;R8chUK08HMWbdCTvNLTTERUEqu8mHQSqLhaMavnOHlKVvmGDVKVDTedoSFUjsK2xR54vc4yNkNgR&#10;qPb/YUyB6sCjHy5QffiC5XC1r1OOBKrhUtO0G1S/ggEC1eXmIFDtyl4oVaO1H5UmnXrdctsISKYg&#10;SNWavW9qGECq4mhIVSuwWdsj33R7udh5AIEqK1D2UMd7W1V3/nuwCwCafNau8Xnss70LVBd4Uoa+&#10;jDUW0QhUpwHPz9Ol1EMeGGJyNoA2OgwG6YQYgFQFBpCqOHqDVDUDm6k9MvgG1VjhRuO0OIuuT3jd&#10;G5gnUP3qlbN8JX6PraxA1Y8H9uv64gpUtdfVNhbvb7007M+0fdRilKpG2UxdBtr+z6J1nLxaXUcz&#10;DuUONkhVYACpiqM3SFUzsBnZMxIoTA4AACAASURBVFmg+sEDdEcsh8nB7U/sDfagvTkK7gF87oZB&#10;mBtUHQ476q31ihr4Ry6LRqAqcXAk9TCeRaCqX+69JbAuYS/CxrL2GfjNa0cSZEGq9u0NUtUGbBb2&#10;zBeodnvAXADIMk+ejvLc0Z0YCFTf/Yl6O1PPI3e6H0rrIg/sCdHfr4kuUA0wVMrZF7itIM58zrdF&#10;RklMe//QIKmq59ZRU33gZ2/eaNYZpDNjAFIVGECq4ugNUtUMbJPtaSov14SwofvCMx0meyZWjEZK&#10;bmwEn47bFXV2KAaMv3prvZILVP+czn+XRSNQdQ0oqQp2jR6Sf238gxGN5pUknxwDkKrAAFIVR2+Q&#10;qmZgm2hPe72qtb8mP4sjfpNZJ2d6TG87t2QpUHV6uIF+E1qwkzQUqM4Ml5WNXDilatzHlHt1NUpV&#10;o1PWFfDo/tZE60WOLviURk9AUs6PAUhVYACpiqM3SFUzsM2xp+mAn/xrh9bGh1IVtWaJJZ1eKt26&#10;C/v3G5LZ8CkTfXXybWdVkNP4XNZ6adAIPSpQTTrpOM6fnv0cQ6maoh1984+NLhZolcAApCowgFTF&#10;0RukqhnYxtszTKCqwz0wTgBI9+U1VdplNZHBkE4jUFXzCGVZVLdwAlUJ6+p1n/6u9aooUCULxRkx&#10;dBISrGpx5R8/GUfovx/XYk53nD0TvmdzIFVLF+JwTEE5R0OqGoFtsD0jBao9z6peqlSlLS6x/sWY&#10;MHtHK4gVeBYGw/8OS875aiaxol7xad16ORSo7norfrwfOO3HfXYl6w6cdsj/G4cB7gthAFIVGECq&#10;4ugNUtUMbMPskZfRN6gO0xdMmI3pvpylqAXJbBSpWkKgOidCWYF6mAU3qKJUPf6hv1uv0gJV8Rg+&#10;jHAWkDCvxXwTbxahep9Rpa1nkN4gValzCWEAqYqjIVWtwDbGnva/CTeoaseWVyhVaYunIdZTivqw&#10;VZSqUQoiAtWi0BLTQ9feF7vCp1Hr5fkGVSkznsTM9vzEHlwdx0MbDyxWvn4FUjV9r1wPBpCqOBpS&#10;1QpsZ+2Rl6u2mxtXi9FsTOU1yUwPU9TKHHaSVK0lUB0aoax6/VxXuIjf8NGkn5XBn+LmTegibDYm&#10;RJZjeAz4tqxxnCSLihiAVAUGkKo4eoNUNQPbKXumCFRPbc1QqZopTakx+Pcek4MU9fVWUara5KgF&#10;v6xEoCopECUWJmvvX1V8kpI3gere20gQqB5xpvjCDmdXu4toAIVBuigGIFWBAaQqjt4gVc3A1mmP&#10;/LjNEqh+ujXd7wFEB8dN9mH7x4T0VYpykbr6SNU0VGxv5jgcoUw6hdu4c+EipHdstG3aKwtUw9lO&#10;rxg2Qne/beNcKU51MQCpCgwgVXH0BqlqBrb/b+/cFuS4dWRLUJasbvn/P3b3BedBZ2S51VWVySRB&#10;XBafZrZLXSQQuEVFMkfO059fLPxLh+ME1boNn/tS1IGtWtKjBnZw+3YRNbMV0mPJtVVZeGTFO/bG&#10;EpO/I0mHkcO+Uk/4pA+kEo0irQM1BunSGIBUBQaQqhi6Qaqage3khYjf3vXrm/vmnj4qkhHu5CHX&#10;tSDZ4/8Hba21wEm0bmkqPsaWjt4Gg0CVZdFH1ZsotZR/iSxXyDzkwY6DqVLVMQCpCgwgVTF0g1Q1&#10;A9uJ8xgJVFn2ANalUB93+u8pyiRdndnqcVI1xDupnJQDHTUCAtXc/bAObFXmHxmB6gZjiW2kS/Ub&#10;VJU9sDzfZv74Y930+nZWGlNDqtJGN0hVxpV0hoZUNQLbofPIV0OBKqsGqo+kn2xKVW/HOU5aay1w&#10;Fg3S3fH2iUB17PgjDCzwYJ2FTdILsjUlzBConjyyesXnI1f2QX+TQylXkKrG6RUY5G/syyANUjVb&#10;rC0hVeX7azZv8kzonf/qQKD6e4rym6Uekqp/fkDd4nP3g9I6A7qZm0Cx+JtjwWYRojL4+P8sMzJu&#10;b8e8XaSXl67zExqreb7N/N7n+3gYAz7iHFK1RD9dCwaQqhgaUtUKbPfOI1+0XWdUWVQQ11lnNNUc&#10;V6rqBjuf9oFuBgaTzt1SKImD855A9RQMdFJoB0pK7qLD14aOI1pPvMU+qUD1zv+OQJW20NEGbvq0&#10;X3I8Lqerg1Q1zrPAoOLUnRRpkKrZYm0mqSr5blBFoHrnY54EqkFSu5z739s60eUMZ6lXfE5meyVG&#10;SC7cttxsA061BMb9wyWlKsRKoDPPEaiqyihIUarSm+F0z7eZf/4P+9W/DgoJeEhVBr8Gqep68sbQ&#10;Q3uDVLUB2yfnQaBaby0PtzwC1X//gJyOrc2P2B++NdWVs2p2uR8rYGal6g3LHCbXdFmMu01K6i3e&#10;nEbpQ0R/9gFJPjbq4Q8UFKiytse0jji3T0AApCpdHaQqCbdBqlLa0xkaUtUIbH8Mst/fsvkOgapF&#10;mqo3w3wgVY/cBuDlEXvZvA0d/bDGD8ltSlV5XP0NXx53+jVvlpLD0sP1rsPPFKheQytK1VxfpAT+&#10;0JH93mb+8S/0OV8DqcpUBqnKBNggVV1P3hh6aG+QqjZg++08XSc88s8KmZ1WhVtCgeq/fylI037Q&#10;B5m7XAlzHN2qktsSrgcvQs10z+PH61a2C1SHf7jw7oNbiL6L9B0icVeJNM0IprmOk3vYOfF1/wnJ&#10;Pq1kAhQGaUjVBE02MPA+hydFGqRqtlgbJ1X705tmyyM0KgZpqrCo5yepKmcEVptFl7I5XoYfLNZE&#10;IalbI/TBFRC6ulsQsQUP5SnWziYJVK/BlifHg0JMBr+OXvH4Z1zcZv7vn+ozvw9SlfpHn8Eo2CBV&#10;XU/eGHpob5CqNmDTOQJVZQ4JnZSk3pGv/0nfTbsyIbhEtY7lz3RKVT15wNX3PBr/qKAe8DnMmmiU&#10;CP2A6GMAZzzMdWQqoWfkjP/sIX1yGAMUshKkaqZuGxgkHAYhVcf2BqlqAbb+NwLV+DjY8Hy0lEng&#10;U12gjLhMEzsi9OgVELoomEVA0ehxtEC4zhaoXsOvIFYNhSwZ/F5q8fEPuxCo/udv9vlfTKdCUwip&#10;6ijOgcGk00CqYmhI1fVgk6fXtG5ajoCISUqqFMT85zqe1QtG6O4jn7gCQnwdyqAl0NFzxRWofupK&#10;DQHQRcayi9CfiOZ3vtJHhitzCKFrf7wf+AykKumpfN6EVAUGkKoYukGqrgWbfH/XL+/kwNg40A3I&#10;KZO3acJZrjAjFjH56/N+BKpZ3e33nkf1/1V6uD/kEpS8a/T3GBqV4//Kl0D1/6++agckC1pnSFV/&#10;AQ8MGM5jIA1SNVusHTJaj3KDquJ4M1TM+gxZ10kyl3rhEuTIOpY/TSJ0XUugDXzu3oCOfkyTRGiJ&#10;QlBvP7yHqhI+++FPQqqSp1p1DECqAgNIVQzdIFWXgC2MQPX4E/aIDnanKQSqrLqtl0+7qe4NZgSq&#10;40SPYhwWa2oF0aqoS/fTZrcACqtyDYBUpbNvkKrMkOkMDak6G2w93A2q6tDfWdWaOa5bRaDqXwAo&#10;2ZyuNlslQnOxDOr/zL4EqqpQ9XH6UvX0FXBlKVY/+XlIVRJWq44BSFVgAKmKoRuk6kywyVfVv94+&#10;P4s6tq0G9UKJNGWUPJTYTwYwmJFlEbq7oH8UqCINm1Ls6FRZLPAZt1GZsZ9ugRg6PJppSFUSdINU&#10;pRVIZ2hI1Ulg6z9erh5nly8cvR85vRpO3CWuE4/sIVAtotYMeuRF50Wg6rmUyO4tqS+nr38nVcWl&#10;7IeVP713o20BXzIFpGrQJg8YHB8YqTcFDQ2pehls8lX161uA41S+Xc5LJvD6MmUl5JOVPylvgdl/&#10;B4FqxBTh5Z5HIpTledjZ/no3eIDN++l2cARedNWQqo6yPzCYNeHTZ5Q3NKTqNbD159dD+1fHLtjw&#10;gGQ5AeDPHPAbqRrI6Qz/EQWAUu/Ic32NQNWzs2T33nS31xCo1lv/31m4jPZj8uqm+4NUZZCGVA3a&#10;7QGDR3M+hae0oSFVh8HWm357DXAcDW3qZClXnKYKJdIj1sUcb1VyVffFGx4QqEY+MhEK6qZ/hazC&#10;J61gSXz2mRhKntDJYhT1vceBVPU84TNclTc0pOoQ2G7eoHr8EXs/lrd7QLL6DZWqXo9Ml2tWU4xe&#10;piyOjhwp7Qv4ZDQ2OfOMCEWgWgFNH52F7yoUJiMv9w0bpd1kkIZUzd+hloMBpCqGhlQ934No+/4W&#10;4DjMxv7i/lYm2J8h1DydFhSoTvv1QiZ9hnLv+IS7BKp+AlPjOp0IZco78BXblKoIVMFnazMY1Qap&#10;Wj2dJduY9+NAqkaa+ZmyyhkaUvVUC/Lj9XOwHX/EHoVIYTWc36f76XLN8GnkCyEk6Y1GXECu8Jhn&#10;EKheiGW34axjzTk9ZKLCpB++xc65fdLfgVStjeBkG/N+HEhV180Gk3B1Q0OqHsfX99cAXYTiyM0p&#10;5U64f/hP6k4UlkWgetyy9j5QG0CmHLyzHGr8MYICEnJ3AlUlQvOPOuobWXOQg0A1bDmY7aw+709B&#10;qqZoNdhYjONAqsbuNBi3khsaUvVI//H0+jnYeMQ+UIRqvUxQEJ8/TTxiaKsbKo2utY3QepUVqN74&#10;HhEHLqBUOSqICFRnxLKHDlyP/48yAzmsOIVJrX3ap/41SFWg3KpjAFIVGECqYugGqfoYVvL8chls&#10;9W6oRKB6+zPu8oGkG9IemnijD9QGkJkm83QC1dOP2MtmfOp6B1URqCYdjoIObhoEYhORoyUBoI4B&#10;aYvPPvsPQqrGzH1sLORxIFUDD56hFqTq2N4gVW83H0+vn5uHe1EDBabWywRaL5a9XaxwfEzSpHEX&#10;KNh2XwHhQqA6CEgBbMtbLwSq41EvmwuiHv6vJ5zFLRNrmpANOLHGZ191htAdanHcs7FIx4FUzTB0&#10;RFiQqos7+1Kx9rlA9SzYEKjmTyCBs6jkHbdueeXTkdtpiMgaPAf6kUMued9PZI5fAbEbnwZYLSdQ&#10;fdh6wYLtC8AY7ZIYflcWv6tjd1vhs685FqRqqNzHxmIfB1I13uAZlCHA0FM7+7qxJn+/3RCoMvbE&#10;icfiI0SR/RwlTz0dWW2Mg1LV+xUQvgSq58JW4oBNnW7nYeuFQHVW9lOvoNOxDlwmfYbuaFeG2IDP&#10;bnQYunPKX0EMQKoCA0hVDN0gVf/oPO4JVA+CrWA7i0A10IkL4PPBbQBSIFac0V5mAlU/ITp+BcRu&#10;fBpd+2tzZHUVlrdbL1iwZQ22bnPy/qaFX5e32+H4DdrLNtm9wLEsKBnNcmMAUhUYQKpi6Aap+huA&#10;vr/pFz22EyllGVI0Rw62H+OUO+3bJiYWlKrOVMy/HCNb3i69FFTiL0UsIipkmgtutV4IVKd7R8MF&#10;2jAIwcDxAKyCz74PjrTptOM1MACpCgwgVTF0g1T9v7bjkED1PtgQqOZ/nzgC1Rjp9PNbNUtFqI83&#10;CBkIVL3F6vgj9hIcbD7bNp0F0DWtFyzY+gDXNPFy+J9DW203iLrYW/eIZtCZGPc1MQCpCgwgVTF0&#10;g1Rt8vf7YYHqVrDV1GAqxqE4ek25HgWqSVuvAUc7uw3gPz9qqM2Nw2ZYEjcpYpEgTea7QHff+0nz&#10;H7X2SdFsf8UFWjHQutPwI9kxN0Kq0tk3SFX6qnSGrk2q9qeXy2Cr2c5aWUDXbTtyBJ94Q3UlgWqF&#10;JiRbpyT+AGOcqRLgUxwf2dsNizO3UPGRfy13gTsVLdLw7uaC7O7gNordzmBBqmY7DqQqzUl5pEGq&#10;+os1+ar69X30ew27CK0Xbkr3RU2scGRm45Ul9fMrIMwTpVTApzhOEbohQtXSTWVXNYHqnwcvL3ZW&#10;/87as7rhmSFVadDLTw6QqsAAUhVDt6Kkav/xv8tgc/hqDuNwk80wWK+GQ6Dq48gyClFW4QbJ+xUQ&#10;mfApW498/NZU9RUsvJOqxLgi7v8ga3oS2umjbpvuIFXpyVp1DECqAgNIVQzdypGqNwWqq0+hLo4f&#10;L7vSfVEKneR2BKrbHRqnZYn8o4bM+SdefKWG+KQwFCgH6swC9Iqs31Y3NxOkKqFSPoYhVYEBpCqG&#10;brVIVfn+ui2u6SJm2S2uQHVYmlRUoDrmRyhL+iLPR5aMLhDHPtA0AEWgykjC8l0INju976gKkKo0&#10;Z+W7RkhVYACpiqFbGVK1a7vFqNpsnrfYjx2ZymuzK9f4lBQuY8ZGoJq1gxK3LIMJPhndyzcq7Icj&#10;7159k70gVYmZ8sEMqQoMIFUxdCtBqvYfr/vDmS7iot00bCoYvtOvID512KFQlrRDno8sqV0gwG5l&#10;/4hAtQA1zwpcCGR7uPR9qRJSlS6tfB2HVAUGkKoYumUnVbcLVA8eB3pit2UsYlTWvN1LZgisXOMz&#10;dBfBjB1IoDoYoVUFqr/9EQSqLBZDKEfesfpWw0GqEjzloxpSFRhAqmLolplU7c9vjqKYLqKa3YZF&#10;lwXxqcO5XUDdtCNzRcktRPHk7/7uC4FqiTMvwZUa/EN+PCswIfoTqLabjGqDVGVBquY7DqRqnAaG&#10;klnQ0ClJVWny/cXXVnm1/dojS5DQnBduMlVg5RqKEZt2KR+bsQSqKxxXgGfRDydFoMryh88ExAK9&#10;4tVIz5mNuwPQQKoWnLjybsz7cSBVHZ8GUhVDpyNV+9Pr52fSkMdhxa4RH6lPcYoQ3bGfo18hp7O9&#10;EqTnj8wVJWcaiQ2P/Nu8M00XGo2YPNAtIlCVzSAyEKhqTXTnmBDFSbh0H8kTUjXOQMLGwh8HUjVO&#10;J0PJLGjoTKSqNHl+cbpDvXY0MufUqN8XkZfDTdYIrFCq0vDoVgt4qZJy2RoSGwAjD14gUGV4Z28L&#10;NkavOC3S/Qb+WOnrbnAPqUruK19QIVWBAaQqhm55SFWnAlW6iJqty03qU7zjUx3Ggpz+s0psnj9y&#10;LTvIGNjSClR9wQCBarRkotedvOwG1fm3RQswrzchyrLYP/2x7glekKrRWj02Fvg4kKqe2zhKZnlD&#10;pyBV5fur9ySgNBL7g13jXrUpi3UWAZSqsjxIab/tWQZvxXG8IMoJO6tjv2vKsOI9Qg77InG8t60J&#10;lt/55ke6eMPMr9J3tgZ2Z7iHVK0QV2U25v04kKqOTwOpiqGDk6ry/U2/KFWbbOnijI+pT3FqnLiP&#10;/w+LLo0FgP69XCJnytgHJgtUPeNT3QI04XbCC1Qv2WrqG4SGfwxQ8F7gOAa/lq0ZED/81+7PH5Cq&#10;xCS5z08Li932nQZSFUNHJlW72xtUWZ5i3FP8nTyCZLkBUFN/XbL2pqJAdfhEEhWfqORY9ilXdzTt&#10;m2+LPvyfNLj3dZdrDnhH/V5+crwY9k3GnR0Y1BhaYUhV4zoEDDyl8ggLUnVsbyFJVQSqJElHZzxB&#10;ffIUqgnMLB5hlmwhqbngMUjfyGBkn7KtZ3xuIHoWfQfvpCpQ94dF31rYaHWOo8OTzpL6/uksePB/&#10;7F79AalKTJL7zL4JUtXxaSBVMXRAUtVUoMoKG9oew+4gSYNAlUrt2miS5Dg6fDSJik9eOL6/H8zy&#10;yP9x2Kj7VDA90o/nn+gC1Z1ePn6TtbjF55FOtZvjfmWEUGNohSFVjQsSMPCRyuMsSNWxvUUiVeWr&#10;mgpUKf27baWe3+gyQH0KSlUTmOk6fErxkHQdzPrh/5Yx/64SqIbAZ3Si54MFNGy80ADM+jr16uWa&#10;xILu2MnWSef4ramffrL7hhekKnmZ3Lepv8FuxWacbZ00hj66tzCkav/xPypkoV5AZSx0XKe1+2wN&#10;AlUqNa2XAQZ02G4SFZ/uuEUrht1NKsgpUL3/GY2z/1mRXrn0eCYWPo0+dVE077es3b0/IFWJyfKJ&#10;ElIVGECqYugWg1SVr6pf3+3ikYrvxlaBH+Gf/m+B2cDnKwpUZc2GHb+T6tPZWMeiUyzgWhmfxh0g&#10;1x1kGo509F9pJpyLU0e7vgJig9EOlj7Vm5/sAWISUpW8zJgNqQoMIFUxdAtAqiJQLZXWPsh5joeO&#10;hmDYPyVV0zCtyk4oiI4xoMN2k6j4VP9eWfwNuy2QXKD66YfT3B3hNNAkA2CmH1wPTzoaw57dvT9G&#10;zUd/RisMqUpn3yBVmSHTGdozqdpvCFSJ7rlHVr+wcRQ6U6jPifyplsHnTuOEE6hO37nECd3ByzT/&#10;G5RiAVcEqmaNn652AWu9PXHWf3AuTv3r+goIO6NNKX09TthAqlbNy+T0DceBVHV8GkhVDO2VVO0/&#10;XinHjtOazA4R8RU6i7435eP/hCQF0SHqBh+xlww2VDa0+ZurCFR//1cIVIvndnX8pSpRBKptDqPa&#10;IFVZkKr5jgOp6vg0kKoY2mHr/0Xb36/pHpB09Yz96Nb+RYsLpapFYM2lQX/9NW/vpFLH+KSabDhC&#10;WIHqYRTdCMEQEyIC1cOqZGe3AbDqzt3TIl2cumDJFRDi7O8sL309WvxAqpJDyyd3SFVgAKmKoZs7&#10;UvVfgWqeWUi9H2CfUvWhnMc6dFZ/nUOl6k8TDxiaxth19k7Kuy1/xB6+MlfHbLuFcgLVmlODxtx2&#10;JgjpsNFcR2gP6A9IVdJ6+XoDqQoMIFUxdPNEqv4UqJrFmrVPHI+XOgCSnUrVeAJV/1OclqM/srcr&#10;YotPzeIscQxX8R0+5hY4fs8jUzxzVp7sLU5doJ5vi15ltImlr8cMJEhVkmn5LA+pCgwgVTF080Kq&#10;9u9v6WahOFJb9RtuRqFT8GXcHyx73ND0wzGStngNtp2BI+hQqzXKJntBoFpiWNDg+y+dWrwbrYeN&#10;bUhV8nv5wgOpCgwgVTF0c0CqSpOnF7tY2+YKx2/q0AFsyIVokLHQCZyvdBQFdmxv5TZXqh9KRzGQ&#10;R6AatglEoMpi1Uray3IgD4tsKn09sjshVSPMHmwsyXEgVatUBYpxSENvJVX786tmIzSGn7GPldZS&#10;KFU//HHx+lSdgUEfGlqTGiRQF3EuV6ZQqiJQjdRClwtmBKqh9iPgGrg6XD241SBViZzyIQ2pCgwg&#10;VTF020eq3hKoErn2RzYhVcfmT9UUAtWzplbHaKFkpJl0dLROFdQ1I1DdHqFM4iwqUc5kUlSg2hYy&#10;qg1SlQWpmu84kKqFygNVOZ6hd5Cq8v2tjEA12t5VwofbWV9Zyth2wWRYiIpAdfqRT18BYfXKKT91&#10;SudkGwSq7HZNNkWgGmc/KlnKDT9lZVs9hfkgVQmh8rENqQoMIFUxdNtAqvbnUgJVc1iqjZXkMPbr&#10;vVRBR0298X3idLnZkpKc3sBj5h2U7MaAUw/Iwr8G6FgxmqJo8YxAdevqWRwMqUq72apjAFIVGECq&#10;YuhmSqrK05t2MqnLQ5yGgYT31RYZmzFeTjzQzRRndeSjV0CI9Um31ylvAlW1D4TteVWHjl2CHEGg&#10;GrYOhnYMAtWEA1xPZEdIVWKpVccApCowgFTF0M2OVEWgmmtJ2vnTfj5SZ5vXYGCjizhktIffixDV&#10;zPXqEzPDXyZhw4Q1yVmu/KWjYmfdlRFKjbHWBd3b1fw9l6chVWk3yxd4SFVgAKmKoZsFqZpRoJom&#10;L0nCcLtvnL33LLqIA7He2FV8ypIj73K02iTkSUpVg+K1SKDq+RF73Y3PexvaQqqWfhC4ShOyC/Yh&#10;laoIVDcPYYtKX89h0GutBvmy1MhRAAOQqsAAUhVDt+Wkav/+mrFQSfnJUG4gHYHq4Q+vegeUDp5C&#10;w4UbXcQBo+li5NCtDexEPR9hq1LV3ZO/PPK/rpzNtu0tZ6lb1GnKr3JYx50Ut54RXZCqtEGtOgYg&#10;VYEBpCqGbgtJVfn2rn+9J41NH2DTjfuPltglussCgnYaPiXVkdUmD19TqiYQqHp+xF6dZNFZ15EU&#10;eOKBNRw+NyMdpaoG2uvjo6gj73yoYCeul1/mge4oJje3GuTLCiNHJQxAqgIDSFUM3VaRqv3HS+pY&#10;YxSU/wLcmUHU61eoM4EquT1tFyHVIaSON6Ced75DqbqMWBkU7iNQPfsVG5WqD52lbpvMCinXRSht&#10;L249L7ogVWmDqqc+SFVg0CBVMXSbT6pOE6i6fkBSdgJPPcRIkMQu0N8J8CmpjqwL0++lirPndR7L&#10;blD1W0HEN21qQKraRShvX9uGqcdSdJSqunaLAa6AMIr3h3lgaaLoXmLSSQknKWfDQKuOAUhVYACp&#10;iqFnT/Xy9Oa8ySStTbQAAlVyC+HGQOH07Or4jOoZGIZK1fVP/p5KkAhUbTdwzdrHnaVuM3DVhwPM&#10;z72xUerZ0QWpSmEo3wdDqgIDSFUM3eaRql+0fXu1izXdDraaAlXbcBt+WB6Baip8Sqojr8tdkSr6&#10;MoGq3woiu+vXOu2u1whFqWqGnZs/h8t+PGhcs4Y6r26L9GEh6ur80POha0IYk5SzYaBVxwCkKjCA&#10;VMXQbQ6p2n+8zo8syi5wbhdkX/iA3J435dI4LftSE9Gls2dmc0Top0nxSKZEoLppJ0Nm11EOh5Zy&#10;ta/VL1y3dEy9RnaAVKVCtOoYgFQFBpCqGPr6hP9F29+vdrFWkT6rl3uHGYdFAtVIqEspoJYsR6aQ&#10;rxeoXq0gYnFkTYbXMxGqBEfG9kMH4gilaq5jqjuB6q1PGqSFXgYQkKokhfJJGVIVGECqYuhrbdAS&#10;gSpl1xybrvMACIEhSNJFIFD1/O0y6CYNaJn5+NyJ7ftJ8c5/RaAaCXLKlT7uUad+4WrcOvUYDttV&#10;OZjuKBWQqgwSDVKVkTWdocdaVWny7dUu1hCorgyEYw9Ibjryke9FoJpcrSn5W4vk9Vs2oG6wgkiW&#10;8FFfEapECe0HOTxloyLGOxkI6p//xCYb9GLIgFQlO7TqGIBUBQaQqhi6jZCq/fnVQjRA2bWCZDCl&#10;KgLVcllaPOIQ4mBx6r76W4mOeUf24Txu4+T3DVR/fgyBaiTsIVANhDr1C1ezHqqH9Jxx9me6o2ZA&#10;qjJRNEjV9LNBPUOf6lmlydOLURBponDTlS9evoz/uw9I7k6qusNZ1ZKe91iTtB1F+bK9MCR12ctz&#10;NJ+xlkWoEi4VBpywv5YxjU5sP7R6LPeSEIFUJU206hiAVAUGkKoYup0gVY0EqpQ2cyTGUKp+2KQU&#10;wKKlY3Qphi86SwKGLQLV/7COIAAAIABJREFUSe+ksu4Wol4tunWrdgc/mxR/fd6dQFUXfDJN006v&#10;GbFl1dxwfTQiVZ06IFWZPFt1DECqAgNIVQx9uHm1E6hmTRfq1zifPSBZL+VqoG8Ra3yS2ykiVdot&#10;oYQNGU182koZKhfuJOyvZWTFOBkyROnrhbECqUq+KM8IQKoCA0hVDN0ek6ry9IZowGvqkCkAVM+P&#10;2KcRqB4XcWxJF+pw5N6X2wsKVHXWi+w9C1QXeVAcOC85PoeTol+Bqs7zapqmnV6TITfg6rV9CalK&#10;PJdPNJCqwABSFUM/6mL7MwLVSUfWAPBUnOX666QmPmu3xJo2Fqy3IYMfIzQo9yltVfDXsrgY8CxQ&#10;rT2f9gzwMkYGdYKSDKlK1WyQqp4XpOrY3j63mzy9aafyrUwd60ea4fcju8ufkuV9zeo1S+zAZ6L6&#10;fubIrsrB8BUQ2QSqAwdJKlBN8s5u9zeoKoQDpCo7ib068IJUBQNkHEhVYNAgVTF0+5xURaA6/8gK&#10;PMnkW2GgBKyPSDsSb96ugCjUGEj1EqYghxpk02PLrRa0iusDXAHBhQw3Vw+DM28QoWDQ1UGqkpEb&#10;pGqm2QlDtz87Wvn2jkB1cxt9GeHu4IZAddwUkg+ficr60JE9xOfwFRCLBKqOUpa4x/niG1Q9wDNN&#10;D6Ku7UzTXn2idAbCQIHfgdd4GJP7qkZ4WgxAqgIDSFUM3f5DqvYfCFSXHZkuggT+5wYMMkNNfLo6&#10;zgcv33G6tysgCvYDRro59RssGhcwocYNtbVkmp9aM1Ulv0ZAoHpv9aiAc4IVxiHyLCMHqblBqmYc&#10;ooobWqX9FKj+9U79cZk66gkAJe+R1avTk91dqI6PvLEcDF8BkV+g+vBoYg7QTd0nA6+NDWPYWYCN&#10;NU7qMeyxRtEeG14eZm+SRTYMlO8zIFWBAaQqhm6tqSBQpSvFWaY78SNQxeP2Mek2VjNgRi6fPbpS&#10;9TILtumeR632u6PmytI8sjNwZLTe0VZPGJP2oGFcoauDVCVHN0jVjNNUZUP/hUAVPM/eHgLV8U8K&#10;+JzjgiVz7KQjH78NYJaDpvEdoQSqOsXLYg7Q3U0nA28a0xnkOgU2kxykC7zjG5/hJtAeGF6uekGS&#10;BeUcUjUnNVAaBpCqlQ3dn18JB7rS0UATnEVBxPUjMbk8aEcjVP2Hz7GwunQFRFCl6rzHtNVXuJBL&#10;M6RcesWZZnGK/NzPS/WcENzS1EKqlp6CMmIAUhUYQKqWNfQXbd9fGwsYT9wnAtVx/8q+/QTH5/FH&#10;mB1dAaEmRWHipBPzBtVLhIWYA9QNXtXXdpgLDPdzgZoHIWOeGhGozq3C0/7awZoWcfDsUeHlc2gh&#10;WZQtTlkxAKkKDCBVSxqaG1RnHFnqAUrChBtpiqXm/joekwbP+7eht9jrXNOZR9OcKyBiKVUXvEfI&#10;BAAIVEukXHrF7V2E2sVyVqVqB4uTMzKkajYMlOcRIFWBAaRqNUMjUPULNolqAW8CVe9vzpX5Tmdw&#10;xSZLJp2YAlUXGBgGqPoKLuIoUJLZy1MDlWD95/wG7P6gE3Te7IFxAqnKglTNdhxIVcengVQtY+j+&#10;9HoV0tTBVY9fecaRbA43zQoh9rweNhaPwaov72hopF088qPUod4A6jIkV1oJgWra8ac4F7/qyKP3&#10;BRkKVJNOlK3FZlQbpCoLUjXfcSBVHZ8GUrWCobvK0yvVbWqwS37QOtm5Tv2YC7shUF1/ZNLaOMyy&#10;4FMDAVQdWUAJnyJTiQQPN3K7r87t00En7pjZw+MEUpUFqZrtOJCqjk8DqZrd0P35VUXvIZnqNgIt&#10;yQ6fRwcce3hfzt8A6ASfCuw5sqva+VCtaeo+k7fNybmQdB2zWiok8whU+SnrzscwjlElEp/4zDRR&#10;dtC5MEczdlKxIFUZzBqkKhRAHEPfF6gehDRd8hKwxR8UxYdSFXxyZJarJKPOYKM+z6zEC2uTl7lI&#10;oWBun+P047emhp4uexKcQKqyIFWzHQdS1fFpIFWTGlq+vz8QqFLdLiFKUqFm4B7GU6SqXHhF9V58&#10;IlDlyJ63Ou2KkknvpHIVkt6Vqpo+JBGoMuywFsBefDorx0TZieHlyZrkQh6HVGVCa5CqDMYBDN2f&#10;X65CmhGiQlq78oj9XqUq+OTI1EtXOUpTnCI0QBlUyYp1ZrHSgSbGTj9Y+lTDD5UdpFpkFmoVbQGk&#10;KoW8QaoyQ7o2tDy9aX8/h1uq2wiQ5DwExG9ULiJVrwhU9+ITgSpH9rzVaVeUZBSogs/A/Q4CVY5M&#10;pB/+PM6aujrBbJS1AS4JHVKVUa1BqjKB+DV0//FyFdKMEMvApur1yKtfOTVxt+Cz4pFlc26PWiYl&#10;Mj5R1QVKEYK/HHsZ1+SrxWLjdK3UfnQga5diIFUZISBVqegNUrX8DOnS0CMCVaqbCdh+CVQfQiDa&#10;s8Uy8p+cp1zUcCU2GbYnmXZFCQJVzxuKiE9J1U9qPWzTBwaqawpRPnn1nMeCVGVBqmY7DqSq49NA&#10;qsY3dH96uQpp1HDDj18FirUpAtVZ//x4Ls2ETz1zakJyb27fH7Fi/M8dgA6yIJC3ZkWoFPXd2t+8&#10;CaXEQ58sdboWaz862LUu25CqpfNXRgxAqgIDSNXghpZv7/rXe3qURgTbnzeo3oJA2GeL5fH/Qlb3&#10;G5uSKdyStyLTriiRse/5GNlaJ0yoqQe7G8kQPloPU+A6UDnTpGP11tUzHw5SlQWpmu04kKrOu+Hy&#10;nUpMQw/eoEp9mYOZOErVuQLV63+nuAZTMc5AZBnm9vAC1dN/R/ejD45gxjv9gkXoeqerE4vd8N2d&#10;h7gV2NeY9eb8YIZAdXSMKjbwuAljOt1sGCg/CkKqAgNI1ZiGlm/v+vWNOuUQbHp7TMrWsP4iVRGo&#10;RqogQV+uLamObHQFhJy1wIPfXxCoVpjAdKxURWbHNjhZWltxM2Y4ar7UrynyiQsGr4DgV6gJq+c/&#10;IqQqC1I123EgVV030GlblqSGlicEqtfDVuzB9jsE1J6emE59nv2DXBJKMzkeUAaiNt0MjGbNsOh+&#10;bEINeGTB9AA+dbykmjvd223m//7v4F/cYSDGFRAzKWkt2ZP0EqeEVGVBqmY7DqSq49NAqgYy9Bdt&#10;f79RIhyCTQ9MR2mVquTwi9+u1nAN6IL4TfuGKyAGX1S1QaBKjvDUocRWqh5PsPvJVpm0n+h3R6zH&#10;g7o5sh72iJYZq81Xr3JQSFUWpGq240Cqxuik46/MpOrNG1SpTSeiVTaCbfSxyovbFGcuKN/DELAj&#10;cTTQtOvMjy1EiPiBp25xesUUIVZXQFzvVuRYuMj8EI5egx62HyhV/WBAi4GzqkC1FWJUG6QqC1I1&#10;33EgVR2fBlLVv6G/aPv+SmVwCDbV6AJAWot920CgurZpV79HdhmnvZ2R05IjUqSjT6MkpFL1+G8F&#10;jt5bJUZZ0Z1AVRNH9udHVtd5oE527wXP7LHRBPeMhZCqOeY6YOBv8MyPtFFDlxaoqmdg+E5rCFTd&#10;HplmciR85LRt76fcvZVPm71aU/eDE4GqHD3+Xnj+gc8D4SJ+C+XmWzLlEB5YSz3u9woI6/2UFag2&#10;rcaoNkhVFqRqvuNAqjo+DaSqW0P38gJVdRqhqikMBYrYT5gjR1OqBr0CQjPhU0d/6JD0eWDBLw7i&#10;MdB+/4xHYIvhv/JwQN2ZDHx+L82blQt65cO7S2TgnpEDUtW0b8Bu+3vraCsPqdqfX+tWomnPR9eT&#10;gSBQ5cg5YS+nXTDvweb5BzG8AuL+N3R736n/4JwdQZ8KEtVvoP2KkjPhIn6zkG75FtmANGrxwf+k&#10;C8NnZM9QTItXL3puSFUWpGq240CqOj4NpKo3Q3eVJ25QPR9rCFRZLNf4vJKfgyhVuQLCF+xOCYbF&#10;tJHQDahY+fI28RhoqVpWSRGSNbagvjamtRn2qoxqg1RlQarmOw6kquPTQKp6MnR/flVRCtC1UyNQ&#10;LZ8Vtd6Rk8P+vNbv95TrRKDqBjy9ypG3KlVV5m/Nb1soRYvvpZ+OxAvkQ1ei/VdAcDeu39VLnx5S&#10;lQWpmu04kKrJuudQg3cUQxcXqA6/I5tn3FjBcpQUw6dMspvj2qa+PUAJufc/yp5GQv14S9z8kWrI&#10;Fi+GTe8tbQXxqeXb49qMaoNUZUGq5jsOpKrj00CqOjC0/P2OQPXy8aVcgMwSqKrfd4Kd80EMgepc&#10;oBbRyMhpF7gIXV/e2TBhbnbCDqXqwVe6W1lGmV4tkLX7lVPq0SjZZzEEqq57ho4NIFVZkKrpjgOp&#10;6vg0kKq7Dd1/vJDtT/9XBKoV0trPqMmQpCT/JLZEoHqladfYIRlyO+Ls0Dq01SKiyziJKG25lwze&#10;+eines0ZAlV/LoBRtYQmpCoYKF/XIVWBAaTqVkPL05v2d8rNtVgT4mKCeZ29E+ycM4I5K87Dtq6M&#10;RlYcXfUEqn/uQ5cHl/oKSQSqEZK5ZAk0w93wawTLYcmLPETtCAnqU7luLDsGIFWBAaTqPkMjUB35&#10;mEY+8pRH7Be9k0odB8v2JDX+/VKvIDJwShh4Bq68wyUk9y2WuRry/O8/lGLYYzHNLW8/YFTtcyik&#10;Khho1TEAqQoMIFV3GFr+fkeg6jPWtMIj9tqCYe+WV6LGi2z6t5SoWg1AxzgGd6oiUK24Zt1mLlkC&#10;rUJuEdp1qh5hMykhEj/0rJCqzIENUrVAp7vS0P0Zger5z8dVw816xF5ks2vULka8JKnJAtVcBRGB&#10;6m63IlBdtlUBn/TYFvtR0iaLIW5a+wGjuiuZQqqCgVYdA5CqwABS1dDQ8u1dv75RXBzGmlEUKKae&#10;sbfw8SIm/yQ4BhCoji4EqgVbVgSqkYDx76/Fcu7PQp9tdzqBRuEjfiZkRgKJ/gxStUyHWgcGkKpG&#10;9Z4bVCf8w+BaGz3/D0WMXKD70p2391CtEqg6hvH4S5tRWiFQ9XxoWfKvIgkMywtUZ91mvmRv5E8W&#10;s9uEiQBGdW+/AKkKBlp1DECqAgNIVYM9fVP9640KAvhRql7aW54IkgWfNMGA5ovJPOWeqbJgy4pA&#10;1SSKl/20qTb7Z8667HQCjdpHIM1MkUQUXSykavYOtSAMIFXXbujp9XPYVCgomtatg0fWw//JTKB6&#10;65OuRhrvlzNIVDyPOx2BVVKBqrpiGXSTd278cwSqQdsPdRhpEAssRraxMPlPcoNR9ZBiIFXBQPn6&#10;B6kKDCBV160vrf39SgUB8zEwoEV8ECJNiS8MMMU5Xn3ukalTEVrWPOmzwm3mOroxgnGiC3Qo9nFB&#10;kfJHK2NdMgkt2llI1aQdamUYQKouqfT/vNQdWRGoDn/MXqDqDp8SB64SFdjj5OmanS8qQuoXn2px&#10;CJk06QQSqK7xMgLV6O3HwG3mBd8NmHu2cmlq1aPVD4HqnyEJo+oH95CqYKB8/YNUBQaQqtPXB4Eq&#10;FQSo38KAr5etk262pykBnzMPol6jYMb39EtIy+j0meHjtGVFoBqpaVevG6szHJ24AmKbQJWeaGUF&#10;ZEGqsiBVsx0HUtXxaSBVJ5b551fyNunitIk2ClTLRq5u3Ko4jVC13fDq2qPu8KnXXWE36VR+DFZa&#10;Q6CaqP048QD+7ncDal4v7O1bPBn299J3vwxCuX4akjCq3nAPqQoGWnUMQKoCA0jVWas3+V6YUa2I&#10;8NEuQvEBQ4Lj0hZdoDpQqXXzTpdBS07vQJ04b280WUTo8aSIQDXS92oEg+QejqZdAUFz5BFCMKoO&#10;YxJSFQy06hiAVAUGkKozVn9+VaFCFMsScrmLQKBaS6D66Z8SR0dOdgWEesHnLDlaN9i/ln9Pixk8&#10;3eAzv7MeR+Dupwdy/JTlmVDW/eHzachDqp5KbjCqPusZpCoYaNUxAKkKDCBVL67e5IlH/ksB+/8w&#10;JuUH2mLJpVhBjP+aOKtn7GdtWec7S9zbRPPj80ZSfJgdEagyVOLoad+uTrf9Z5hraIZ95RUQMKpu&#10;YxJSFQxQ/xjPgAGk6vhCoLraZa7BOUyqIlCNJFBddPx6jLwGesZeVn//qa11i0CT/+ysIJ2n+QOi&#10;bhN+UxC6uxZrLhd4fjeXbms/at2aevU4sqAOkisd9vTUv6LzT14MQKoCA0jV4W/6/kaKXg1LT+D8&#10;A1ooVfPnFKkXoZLnjO6uDf18C7oQn3L6O9Q5QMUqEJYnxdE0mShCadrpDM2+1Os7wY5L12P4fc0V&#10;EDCqzmMSUhUMlC/MkKrAAFJ14Due3rW/A2kDT50FpymYRco4a3d40n1RYCxgI2Zfe+QzfWPEpalo&#10;nq+A4IJFs0LgTaCa1QXq2FbqS6CaNuQX/FYEo+o/SUGqgoHyFRRSFRhAqp5c/cdL3ZRb8QHJ24g6&#10;RapWkLWu85Ya/qvQBQuB6p1Pqq9DrBSoHvykxAFo1N9j7iTFk/kSgSoL11/4Lq/vBFOugLg/cxFW&#10;EWISUhUMlO8VIFWBAaTq8T+dWKCqTqHo+qd+Y560skCV7ou64j5kZn1bn7mhYkrV40/4qq8QQaBq&#10;EsgIVBcf2eMj9mK8k+qxPPX4MKpRshWkKhgoX0ohVYEBpOrB0p5SoHoQ0vtGmn3gPLBVmfSZ6GnN&#10;wElqchAEqq7PuKhpD+R0mfRPCghUd3drR5KiJsMnMzJLHX8F+Nw+L5y8hQNGNVBehlQFA+WTMqQq&#10;MIBUffgXv2n+G1TVKQJdvzXVhjDVfajwE4x0X5STsaZdw8RNX7KhGkrV42O8+ooVBKqR2kIEqsc/&#10;r1mcXnSS2h8mMKqxumdIVTBQvqZCqgIDSNX7df2f1ALV+5B28MydOTgnXZMaUaA6Mj6JIygiUE1+&#10;ZHH819weXLYeWfd7x/gKCK2HTw31Z1m+wCB1X6aX1bmPRRuPPQ6jGi6TQqqCgfJlHlIVGECq3vpD&#10;31T/equCW3UKPNfvR5ZcXYTuDDe6r9jFYFFM6l5O0AKSfe2GUhMWaugnVtluEIHq9i5CzZ1edIBy&#10;ES8wqhG7Z0hVMFC+uEKqAgNI1U+LehGB6r8gkAXwljjgHNrqn6TqQ5p1+Kd+gyQ2Zxxa85LuJb8H&#10;IFCNVQzEzR+Jdd6SAtXf92JwBURBgSrdNWsOzlGq5grJmw8/HXI0jGrQlAqpCgbK13tIVWAAqfph&#10;fWnZBKpHLKbiE2+u3498XKka4i32I7IvlKq5asDZGLMQqObsIjqhwZFxgedxg8ja7i/HAlXWChTB&#10;qMaNakhVMFC+ykKqAgNI1d8rej6B6lFppDSXWpvF4Ly21V+k6gC7uiuxTJZ8ylVLTrulK04xGpbO&#10;GRw5rVJVVkdPomaJt2sH61toqlmRcR4P/CUe+Z9WB476F0Y1dG6FVAUD5Qs/pCowgFT9ub609vdr&#10;4e5WfMLM9fuRBx72D6pU1d2JncprE5N7g+2BXj5DFxFBoGqMAQmaBBQlY8qd49btTTsC1XoLRjV6&#10;eEOqggFGO399M3ZjNjBHWl2B6swIrXZZ4bwXVWlQzLTlAtU/Px9aoDp2fMsjD788zmnYIlA1iDFG&#10;Ixrj7aElgDQszsNEAQLVRckNRjWER6e3m/gmGQZadQxAqgKD4qRqdYHq8ghFzrM/dWx4xJ6UG7TD&#10;2bGzoxc6B+4i+p8AULfIscEAAlXyleHONe8Z0zSluKDkglHNkb4hVcEAo5151cRuzNFukNaf0tGp&#10;G3R8PH416iBNA571X5FDoHrqOIuOfD/d3/mv++uEGDtdo4fb4D4YdeiHo9SaqNR8jSlm0a9lg+Ez&#10;XMEQqK7zDoxqjlBvkKpgINXGvB8HUtXxaQqSqr3JEwLVhRHqD1TiIi1YmmXDI/as6B2O4c5U3IWw&#10;pd+1eaWEliYyBKqkqR07p6j5dZYQwjUXjGqmPA6pCgZadQxAqgKDeqRqf35VUQB5LUIRqI56qmB1&#10;U495YKcx74yRi2x1MMt7e3XVOZ/KlFCbdeAetYtg1KHAOUdWrtvMswX3ombyqkD1bCmDhF0akjCq&#10;yQo6pCoYKN9tQqoCg1KkKgLVxRGKQDVwdqLDMQPkfG3OpD9oEMBqd9OI1yfs5ejmdEuOWHEndLjX&#10;GMrsgIhjgUwCVaqbW/CodWhAkvoJio4z0rkZUhUMlB87IVWBQRlSVZ7eEKhejlD0OyxapstHtnrg&#10;cVyc47EqHHrJ3vCtxUYC1QDRoQW/mUoXwa0yZw8UJl9fJCucPvzQBXTf6pDsWDlj8EOqgoHyUyKk&#10;KjCoQap2BKorI7SiQJWk1HD6sLNkku9mH3ldJE/gkaMpVfXu/jeo6nT0Y1EFqqrHEf1fan7azx4I&#10;VH3snPpoU9F0wBEoVQtFescZSf0NqQoGyg+ukKrAIDupKk/v2t+B37UIRbZDM4Bx5gXXaqVqzvcc&#10;y53/d/jKRGuBaoAw0UxfOIpoSp4ft8qczSBQdfqNMtHpd+L9fiqA5ZsWknqgSmLudFkAUhUMlB8X&#10;IVWBQWpStf94odGpFKEIVOnvI7hA5ZrvwmpybR2tLvAguzeno58PLFAda2902j2PBQWqYn1qap/D&#10;9K4DzkKpmitebnxRxxmpHQ+pCgbKV3FIVWCQlFRFoLo6Qi1g401dQg/AmhJTi5SqyQcVORuRBk/Y&#10;j7/CWN3mFs30PTrI5qBU3d7n44KAjcpVpaosCPN7n4Hcm+96PVAosXu6dACpCgbKD9WQqsAgI6nK&#10;Daoz/ojEiTUEqgX3I5GPLCGPfMI4ssbjEidKZPfm1PwfOhKonmpvVAtG6AqcS9NAO2ctSO8jvxWh&#10;VA0X6ee+seOMAt05pCoYKF/OIVWBQbLq9q3pX2+A7TwGxBFavL2ol9LPmlzsZG700iEe/NgqgaqO&#10;noF7Hje0N+YRSuorOyxUa1QGlaoLBaqffhhOb6HH9W6txAFJ8wKkKhgoP11DqgKDRNXtyz/coDro&#10;/d9IVYkTawhUC+5HUhxZIh2ZcFnhLE1zaI8C1SP/VbVehC6Srel6OzCA7wePhHZTLR5v42vifvvq&#10;jjPK9EGQqmCgfF2HVAUGOarbN9W/XsHYBQyIU5AoYc4KscxZGG+JW8VbRE43UF/9BXT1C9sbfsk4&#10;46xpr3HH4JUaFZN78MdKHzyeEer0RrnEGakTBKQqGCg/ZkOqAoP41a0/vwCbi05X9SoAnHbbHQln&#10;3rcgULU4DizDHKdpBXwiUD38MVUidBhQcvczpKyUSEji1hI83kaB6n/30HFGsckTUhUMtOoYgFQF&#10;BqGr2xdt317DAEb9xtEtDOzHhhLdgfBZcJm/0AaBqnkoRxaoJvs1YiBcsr9yaqILrt5mLsnAwxjC&#10;qMI6jTp9xKjiy4yZAlIVDJQvY5CqwCBsdev/vGaDzb7Hpvw+3T/48CYrJD7dFQ61Pxc4D7T8C1Sz&#10;welsqRotbeUjVG8fWWdZhlznGQB4p+BMOsHp/dCGIdTCd7GXoQMGsmGgVccApCowiFjdvmj7+yUe&#10;TtRv+PxxG0C9WFNnwaaB8FlwifU/t4nJE6K2/CN3CoGq7IG9erHA/72JsV7LevE6l41KVSoRxmHF&#10;RF0/+gfBcbaUAakKBsrXM0hVYBCtusUTqD6EjdbDwImvk1Rh5jnYHOEz/TPL4vTI6h2MrJPmqS43&#10;m6dUlXoQk5OgEzAZ3++SIn6pAxs6ro5fU6NkNobAAA01pGrQIRkYJKhuvUmgG1QnwEbM/Ouf8UsS&#10;yw9NrLHwWW08zi7FenwFBK+Jk1D4FFPYrwG2bvgRTrLAdfST9krVmu0HxALLbY46A85+7i+D+2xD&#10;DqQqGChf9SFVgUGQ6tafX1U0FWy0HgYqTk0aJthG8Lnp4eLo+FQ3YeksKW0Pj948L7WIKSad/9it&#10;qqxSB/AghaYAy5i2+KkVgWogzMikgJrm9I6DU7UNNmACA3U66yIYgFQFBv6rW2/y9JIBFWoaLIGb&#10;FpG0IXzzTWGB0prUm5NlsvfVq/U0xsi9wxSSH7ofr4AoKFAN6+7pDwKbKVWLPx8DscDylqNOYnLk&#10;l0hI1YC1YTYcwUA2DJQv/5CqwMB3dcsgUL05spLPEx9ZfQWbLsKngM/532gvUN0dqiUFqrMOPVse&#10;yKSTr2UdcO40UhWB6qidEagWAcC0e583JLeOp2lwaTXAAOyA7XEgVR2fxutxkghUj34SgWqB6evj&#10;bQCBkLxoYI51Q+WkmHQbpep65N4RBbIr3iblCAnndC34GsP9vahY/xF+XYZYYB3HgK5/dd55KI7/&#10;GAmpGrBIzC4hYCAbBlp1DECqAgOX1U2+v+URqJLG6+zn8XuoNNeRBXxOw4mHRKy1MsRWgaqahN6y&#10;SYf6TK67BzYEqqOuqRdZVqVPnfrdSKk6OSR7BJezIFVZkKr5jgOpSkNzuFT/89IKLQSqlaavn37S&#10;NPh08QBavMS6JVxPXAGRxTvjjxHI7s3ZXA7w2SfVXbikzR7DecCXQPXMX0Ogut0gBZ8/cH73lo45&#10;a6cfr/4eCanqsQ0yriVgIBsGWnUMQKoCA0/VTb6/aX8HAERHsP0cDyGbYCOxOz/R7zBQrRa8uvs4&#10;Pm5QVRN8yvkxntqXpfeydpYgUB33EQLVCr3pzCsgZJdJekDfk2L8tc5goOxYnhUDzN7AwE11Q6Ba&#10;qzORgtMXFORuCzhh2C3jtqIA8PDZdaMFbG5YlNMfML4CovJrDM8e3qlAlfH5wpHNLGMiUHUWzhoV&#10;KoecJVsivWcECploR1EBA2RCSFXYhAapOhscf78jUCUocJabI8uCTzpftgdRLThU6O6v7L4OrSb4&#10;lNPf6fR1Ohl/hFuUBGhUSIubsOztJ0Uv2WOJ/F/sUdfnwoWVKMVAqoKB8s0KpCow2F3d5Pm1UmpD&#10;oJpJDSeWTo+MZwSqno+c9wZV9WwBNQGonD6yzRUQlQWqZ62AQJXpYHw/shfj+ODEfs85y/q61Z4O&#10;KKSkrcMtGCAlQqpGaeaAgf/q9vW9fX3F3aywzpJcR5aoFqAwlYjIwaa9b0gROukzMsdoOrp3BKqB&#10;ei8aFdZuCHt7O2OM4memVL3ggr4UN6z4QxGkKhgo37VAqgKDTdWt/1NKoJq0Dzm+n2GBqusjS106&#10;IIQFmOIqgG38CXsYJIenAAAgAElEQVTZ7So1N9rm97MjUD1hDgSqrHEXiDewm8NOsjtLzCK95wIK&#10;TaH9MECdYDAogAFIVWBgX93+0mICVdRw672wJySlPD6DYnvStiNfwxGnSMrYnnvzJrq0x+fopINA&#10;NVDvxWQauFeUoFC/hdzhKy5YC5PkNRd0SwCxPPdik2s2GMiGgfLtC6QqMLCtbv25rkB12M6lBarq&#10;+chSlw7wbAEEqhXApnPDNqsPxENIIlDdYRd+zY1bQ4dRVzDSnQlU7W4zF4Mj90RAKTt6ek1kYIAJ&#10;AVKV9q5Bqg6tL9q+v1RyrsTpIhzLJdRzJEomfPq1wDTpHAJVibzVQ5vvS5ATyjsa1OOtHA/4ia4v&#10;bBfKT1mDOJfQgM1TG/NV88u+6BuRxIqWmiFVwUD5vgFSFRiYVLf+A4HqaTurt3cuGQhUvcWa6zsZ&#10;vbX1ss8RTPUVtiPXvqOUQLVKa0H8rsI5vgs0HKm4Cnnd8DLAOgJVoyN3A6CwErWJkKpgoHyfAakK&#10;DFZXt/ICVcddhDO5hF77H3caUBLg011in3YhJgJVSbFV2TYBhvCONvAZp5f67y8EDgWqmh519oEW&#10;9b6g47iGK8sxy3Q/kGIF6QwgVcFAq44BSFVgsLK6cYNqnC5CnKJdPX8pSlWxuwGAxszrka1kSYIP&#10;WASy0ZYAuP/hSKV8zBQUqC5fFr9QQqqmKzOQqmCgfCMNqQoMFlU3afL9tZIrZYqdTTqNNXKJ6++k&#10;evhfXUt9w+MzXZwiUJVcW5VysA/YjajW885ZgeqA7+wvotFIqPMdaBI0CiC+ChaCDrZAhlG7CQaq&#10;tolpMQCpCgwWVDd5flUhXcbqIsQpyJW4pvR/9r8z1ZfbjuwZ/5YcGpE7y3cwUw3dDkdK9ggkUI20&#10;7EoqpGo6sEKqgoHymRRSFRjMrW7S+nPdG1TvW/LOf90nUL0coYsEqr9/LE24bTiL5DGd8ZHrCVTd&#10;hZoOnwuBqucuorxANUR61wCo8x1oEjQc/JU+HhaxsE2vDTJSmDnWwQApFFK1+GyfEQazqps8IVCN&#10;20UIU5OX78IFdz5AgskDTxn7PAJVFtG4/CvItEZeJifEyZ95g8K6qkKqpkMtpCoYKJ9SIVWBwaTq&#10;FuOdVDsEqnc+5qmvOBmhqwWqWdOF2/aGlGsZk8cH6fUCQHe3FuvwARGoem4eCgpUI6d317eZew60&#10;k945WAvWc68IVCNF6FTbbPidElI1XRxBqoKB8owApCowuFzd5Pub9neSlssuggdmnUUxyqCxI2sW&#10;9P6cjb2qk0zgOXj2vsHL5QSqqky7u5vegreZVx5yUar6z5+pY6HvMSn5JRt8IVXBQPncCqkKDK5V&#10;t/7PSyu05Irdfn3eYztxUHmKQPXikdUOnyy/Lf7DQdpWoOoiTHX4pMDeOhQqTsRpBKrcZr6kURlu&#10;jeRSpUiA6zzNYrz2uG9zMoRatoCCVAUD5akBSFVgMFrdwghUNbadjcJNyhAT6uzboZsrlJUPs3Ec&#10;paoDgaq9u00EqmofL4dq09Q6VZDv5ndH6v6pDMtvQl6zhzr7otn76TttS77LhmNIVTBQvu+BVAUG&#10;Q9Wt/3B7g6qs/pvDzYDrLuI+qYpAddaR6SKi57453yuX4SH24N1dTCVJU6GuU8GdmECgGril0Thb&#10;XZFb3NblT2tBRaa1sEB1x9H7Zm/TCmeLLEhVMFCeI4BUBQZnq9vXd/3y5rizKfwW+ytRJsglbFNH&#10;RbVmwSPLuf99twcWTHnXBapmfre9QVXN4uVc6Z8x7SJQrdlMOva7bj2vnq8Rfnr+NK2Xeg1Jc8a/&#10;73cHhFrs3Dcj+4OBbBho1TEAqQoMzlS3/s+rezvLItAm7wE+JVXTCFTVzVfQRbD+HKS1UKBczu3i&#10;80Cn9xJHqao8cLCjJAc8iPj1nd+hUm7WhSpLjCCkPtC++w6o7gL2tMLZihmkKhho1TEAqQoMDla3&#10;r+/t66u1hfU8tBSNzNjfQKkaK3UgUHXczT9+D5VYWmDH7Z0TBapjf/N4CdE9R1an3YXq7giNVFUR&#10;qEoMAMxksmSmlw1bVq9ElhWR6vcKCLv9dC/xCKEWrwWfHcZgIBsGWnUMQKoCgwPVzVqgesnOYmyc&#10;LJORfP5/h44LSjbLac6VovjUeinAGXn6sKL9+kBtgequllUiA188Bpr3oVLKv6tKjJCjW0Gu+8HZ&#10;HcGe7jxbFwSpCgbKT+mQqsDgfnX7ohsEqofsLGtmoUBAnbpVt0pVz72XBnd6DOMkEqgOfPKCBXZE&#10;zgqB6qoSshmfXm8DOB8ovpOSrnArAlUJhoQJ10VLUC9zfUckYmHZJjugLLogVVmQqtmOA6nq+DQ3&#10;jtN/vAa0syy1Sdol4k6g+tMHA56gUrPcxxsd3dYv1v1HtrXJ8Tyap/ZdugFCQiaEzb4TRyFOV8B6&#10;iAFdj211Ac7uzhcEZLb2C1IVDLTqGIBUBQafVrcv2r6/BJh8p81CVQWqAVKuEv4IVNP17rLOAghU&#10;TYwhc7YcuJcIkpRmKlURqEpUSNS7KRiBaiRiYeXeOugsvSBVWZCq2Y4DqRqm99ovUL1pZ1mNtLpt&#10;qHqFoxaNSlaQ8En/K07oQmn+jL2zfKUFr2uc43Mbu0mWQDNPa1zgzhr2kROBqsnqTn1BwGTLTZCq&#10;YKB84YRUBQa/VzdpLgSqDz+gs5BWXqA6DGm1OrJWjvqC76/ILVA9ckwEqgYlpE5ISnULDIqYZ7zU&#10;vopANWXBQqCabiKrZ5kOTFmQqixI1XTHgVT13oTJ86tXOy/nSY3quwLp8z7QWsEYEgO6Dx7bbFXn&#10;hXihE134Z+xHw0VKIO0I6jRvhEKfsR/WEmdlSJvdMzohVdMlKUhVMFC+gkKqAoPWWtP+/OLReiPP&#10;8YlHNI6P9lY3qLr9qV8LBnsgfFod+WALHqZTl1lODyRQdVBCCvYDksXpk7yjx88rScOnat+e+sgI&#10;VNnP76s7r0yQqulwCakKBlp1DECqloeB/HhT8fouF82FNJSqj1srOboxdYDP4mlN11vgFzyctOBa&#10;nqK6NONFLZJhIlilHNK8PcpwivDXxV9hd5JivRNsACtAtYVUZTVIVRakar7jQKr6mxTFq0D1wz/R&#10;WUgT65quzmCjo97RerE2TRYdJ0lu+A3j8D+/H67xGvSrT2e7O7AmzgWh24Dy91R4uQFCokGo1MSL&#10;QJX5K8nVyT1ECEOqpsvkkKpgoHybAalaFQby/d2vQPWSnRMoVSU/pB8KVG9tzNdsHDmtjV8BscMC&#10;e1twLf+2n/3vpApz5B3zqSRC2uyCpY73o2u+wuhI9UZiSACWb4D2KHiFVE2XtiBVwUD5mgqpWhIG&#10;/cf/8trqwfOPGwSq22Gjo5/RerE2TRYdMDc6+Q3j0xA9/j/GKCAIVMMeOhjoxPBfsU5aEqXq5u/f&#10;jHPVwSIGJbUfA/5c0APlFxCcLpNDqoKBVh0DkKrFYNCf3vSLe4FqVqSp450byXn09JE9P7wZMa2N&#10;XwExywIyAzk2tpLQ0TZjZwhUPY+lkuk4ISPnomA2JKmKQHVlT8QCdEPW6bGsBu7TBQ+kKhgon9kh&#10;VSvBILVA9U+kmQtUvdlk+NFCrRdrehFsZdPaPAscvzU1sEB10NLqDQNc5BdmoTl1bHbXT9hrqq/1&#10;FL/D1Qwman9idOmCHq5oAeV0mRxSFQy06hiAVK0Bg/73e3aB6m6kDT9i7yQ0lqJjQKAaA58SBqXj&#10;V0DMsoBMhdBSW0noaLu0Ib3krB7YQskEquYRyoSSrZPUQHt9fA49j3O1CWfCqczEvWi+i2g+cJ8u&#10;iiBVwUD5FA+pWgAG8vxSKXf4E6gaw0ZH/xXqM9KavQUOhujw5XMu7apBMUCKCF4QcYGptYeFqFrP&#10;7pofRbkuBi+WD9XpWXrQ1Anu02VySFUw0KpjAFI1NQzk23v79ubSLFIRCZo3Ig61TWkEqsMnkjD4&#10;1FkWiON0FVdu2fEKKBn7ViuBquyL9MQkAgLVfY1fAKWqJnGWik+nPCSXlJ+ymN9vpO4e98CQquHD&#10;6XonAQayYaB8UoZUzQuD/qOUQDVCvdbqmEznCNKa5ArR8gXE6et0xLppd+Yh1Tg3jVSsaDK4c9dP&#10;2GsqL3uFE+SSiZVlEAOOvdND7x7cpyulkKpgoFXHAKRqRhggUHUKAG0lZUFS/mgSBp86S3tbXaA6&#10;/Bi97oXxma83v0F1YtO+GZ+Gt1nEj9DE/R5D5XKTylFT66pIH/sAAlXC7XLxhVRlNUhVFqRqvuNA&#10;qlrV2u9vreqiDcUHtjkKYkII0WBRe5zuVW/oOv8Ar/p1zJFQ0AmMvxAbRvgc1sHRtxTGlTJULtzM&#10;JAm5tykvwTFoBdPFJKQqGGjVMQCpmggG8kXb04tLI0h1vwsC1ZQxK74soPbOkqiRvkOgeudj6iRC&#10;D+yjb8Pr9aZ9v0DVfKgMG6EV2jyGylWWlKOm3iRQvfXJwFzT8C8EZreZpwi3nuPAkKqpKtmc/oxV&#10;L/dBqloP7cDgWKH98ZotB+iJF4OTIemQdqQmGAohRGOE73G6V92CSk6fUd36415M6EyWQQiJtfgk&#10;t4XwMkpVv3aenaNu5U+NCpJ/B700WZWeMF3ug1QFA606BiBV48PAsUA1S9lFoBo30tX+sBUEqh/+&#10;QnVyefgpc40ToX0/XoebdkcCVfPqRoQy6NVxlux160BQ//wn4QWqA3b+l/pEqbqoBEOqshqkKgtS&#10;Nd9xIFXXVNnrAlXd8mT0oVJ7v+wiUKUx2p2RoCokEjxUysWxZgrJ8/qjUEOlLsGn7xyFQJW+xX4P&#10;6joP1PP1pBylEgCHw7NesvQKqZou/0KqgoFWHQOQqmFhIKLy/dXuOM4ekHTtZQSqE12gniNUdqY4&#10;GpKwdUDTRKjpoac27et9wI+CLkLU8RUQLLvkptsivVbxe/yIvWyrTRo18PtkJ3nADwk326gAqQoG&#10;ys+xkKoxYSA/3lR02hF0v6OPPyBJLa7VD03+KnH817KkYgSqWSpU9wXIU1JBiTJUKvgM9F20H9tt&#10;Nfw7K75z6vRrCfB4/owJgO4uAjN2icTkhtECDKRsuSpjAFI1GgxEtD+/2B1nK+D3lF1vAlWbdxCr&#10;1/hSz4Ep3ABQsPKG6gIkkbVmNO27BaoMla4rSO7GNdvyeFdy9UJ8U8Eq+/3o9QqIO6uv9RbBQ9C6&#10;6s9Y1aYWSFV6030wmCBQXXWcmQJVyq5TSH/0h8SJNSnkpl0WWBSuOnpwBIB7Brl1gJTTn3E9VILP&#10;3V+qvnfOsMMAXgI2vKhqUSGGVGU1SFUWpGq+40CqXq6v319WbVud4vy3ByQZIQocf/jGK0ozLQHF&#10;P7/D5PRfVZxXHnSeWZ58EWwRaAhUHYPhwydVljh07BepUFdA9G0xTBSRym3yMhhgfIFUjdkGhYZB&#10;f3rTL+ryOEsEqpHKrpy5zkkdY1iPu0HixBoCVTkRk6oh8Tll3EoFj0ELdO/nPP8AqRWiz4QO+Nz9&#10;7QhUjxxZAQ/Lxl/8hrGoFkOqshqkKgtSNd9xIFVHi+uP/y3frVc5jxYMN80P6XNf7fXC34xlV/2G&#10;qLqOWtbaNkBp2lkLKkjuNtUy8SFQBQPjSDj+02+JCO07/Uc4EcZmCRoMMMdAqsbshyLabblAdfw4&#10;awWqAfwoQ+8bVcdH1ofekjg+QqAqUeNTR00RbNySBbbaLlBVc6MF4lkQqO7eBgLVQO7DBXFhc7oW&#10;82PGinLcIFVZljCAVAUD5Ss9pKpXu/UfL3abJLNth43WSQUnv1ETwdXdFRA62ObaN8R5vlAcF0Rd&#10;dRfqHB8we7NmVJAGrg6YiNvMN9W6eutRAJa50qdbBDZxRX7fEsYl60cxDLTqGIBU9Wc3+ab65T1k&#10;6xOlehoLVD1kjxNXQKivyE2mBVs7qV6zgGoAfCYZt2SereYKVI0e+LxmNASqLAa3jHbjd5TAfhfz&#10;f5hq9SQxHHQsJKTtm1owQBsEqUrVXGk3ixtUWX5go/VSQcH3d7u7AkIH21zNf7PpYoHqr6+RCGDd&#10;VPSV2ZvWyOArpHrjxG3mLmtdvXXrNYOFEn7fEOEEGIneIIxj4hMMVN+Y9+NAqj4y0Ddt394idTxO&#10;i6bM95pItHA7/41uFSJ1Uu4ugerGiB3GZ9xxS0f3v0qgqrNSRvouosoYyLjLara3mSNQDdxoXXdW&#10;dXd3f06lyhDb68MYDDBIQ6pSNRfYDYHqPIyJX1S4Fl2K05DRsInF3RUQo0JUzy+wipGU/jxOYqWq&#10;FHNxom7nZ6QPxDsC1Xzt68iDNeIW13A4YRKm1uJY+/5Qd9mOsqLBAFIVDLTqGIBU3W03+dKSCVTd&#10;bXu7QNU+3MY1JihEzF2jbiJUHT9jPyzwdBKX05S2iwSqx41Rrg8uN/0x7rLa2G3mcu0rZC+oFYZ9&#10;T/tRt+3sXr1LlSHI14cxGMiGgVYdA5CqW+3Wf7wkA+SOQimbkaZRnWVhNw2125QV5HhMfvikq643&#10;WOWd9DpjDWRoBKrBBaojGSOsd6DPjn8+7GvZfgcyHI732NRy1Gp3F/PJZ8WqC1KVBama7TiQqv81&#10;x5fWnl5cni26p+QyOQBhx1rmgglXQCzD5+o2VwmXX98tNk7v4wCtnlzqDn1+Tk5Fc218GUxTO25Q&#10;vQNqBKq72w+xOrMjT3ffbqa+Eu3rwxgM0EtBqrqumjHshkB1JaKEVJB3xU8j6jgmh29UxOmfbvXe&#10;S8nEa25RI++o0yAolJSG71BGoFqh4mjUWPgUv3A4zNRe4l9tGNUGqcqyhAGkKhho1TEAqWprN8cC&#10;1TRrFGkIVEmSBkd2KFBd3eYiUP1kE7LU6X0aQKMG8/grl+jzt5sAF0RtsU79ViR7QY1AtcYEp94y&#10;S4/g7/xVhrDfP3uDAVIBpGq5kjzNbvL06tVfg97xJFD99d+FDFBpimNlbVUzClT//Yx4zS261jua&#10;JhokbYq4qWCl0eXIfoPiPq7hcIxQp57xuR8Evdh5Ccg6xQBSFQyUb84gVU3sJtL68ythbYHPs6Qq&#10;AlVyI0cukNh9+eqBUlX2HVpDI3v8lUvE8nZbTPtafoTblerFrXd+gRqB6tpQUs9n1r3b6XEcn7bK&#10;MEg7GgbAAKkAUpU296Td5MerynvYLnlrNdTzWxUh8CtNcVhgb4cq+6c4J945deTfSdVJrps0sGmm&#10;kFwQFnkFqrc+iUCVIw9Hh3rBNRyOEeqU8FhaoLNkQAIyHQwgVcFA+S4NUnWl3eYIVN10pRvMu06p&#10;ikCVlMiRJ+RzwVdD25JCh95XwoafdK/dfmtMePAjnJ+64M47CFSNQkn31iX1VRn/7wt7NAQQkCSC&#10;9VkDDJAKIFXpd4/ZTZ7eoghUHf/Ufx42c9lScn6L4PSyFtjfmM56uXYNgeq//0pmvbalE5IW8VHp&#10;R7j//5Iv2lqOLIOfp3EqizqUqntqdLRUCKmaDgaQqmCgfLsGqbrGbv355fJXyGqjubtkaso2BEqO&#10;TGhzZKnH/0qUxK7xLJnu0A6esWBwG5p0NBQ8JE6EUiCMAp/ebBvmdUtdcvZ6rN++p8eEwv7izYoG&#10;A0hVMFCeSoBUnW23/vSmX95dGk3GqtuG2neFGL3zb4//2YKP2O8/csQUIXv+mqN+VPZPcVt8rbP+&#10;mmeBavxCrRejJ4FAVfKG5KISJglbVhsMKEx0+fEcpaqjMg2pymqQqixI1XzHKUGq9h9TBKrWRttc&#10;3eZ+O0rVpV5AoNo2RKjjGVtsPJAOnmIeulY79OQDBjd3OSrMhQzuc7t6BhsC1ap4UM/4VMs/38EE&#10;wVwpNUCqgoFWHQOQqpPsNlWgOtdo8rCQXZbzuOrq5fH/EiW6LQWq284eOjNIaQvo8ObFYSjY7gOB&#10;qsUs9vuHiwlUz54FgapkblkHLKADLuAn7bw9jLsfNtXknwwuH5UaUpXVIFVZkKr5jpOZVJXvr5f/&#10;oGw02p7q9uFLZylMPStVPbcRgR/psjHIzgg1As/Iq5PEZjub4FmeWAneGjG4ecFwvDeGeY19s59a&#10;1YvRiGKGSteb+1NkgzOI6noxCakKBlp1DECqXrObfNP27c2l0R4LVD/9r+Er3S9S1aFA9aBxNXcq&#10;yJQQJJUFRqQoYnNkDWGZZauXb0bHCpNqWYFq0tbLLodLdQvoFdSxnBemsM9vjW/IKKJ7Cnw4regs&#10;xzCAVAUDrToGIFUv2K3/+N/lvyMejGZa3RYJVNf9wYn2ddJG6LX/sVbp2R2hlpjRgUPJRnhSrfYf&#10;ma44sGcN0teaU6RBnToOtN1GhnVhhQve7n+L3sYiVhYYQKqCgfIjBKTq2GG+LhWoXjHaCYHq7x/L&#10;U+DiPv6vRVJBqkwQ3s5Xn7E3uiJAtxiyoEDVGT6ZvGi9cppFt4fbI55aaRXyDW4IVC3rdaEJn9Ke&#10;Ml8UG4fAABsLc5w8nX3/8XLZ7FLNaMsFqg6R/7FpENe0qRoYJxCel0Xo8R867I+89RI9B5f6IlB1&#10;+DaS37cqOP28CyRPHs43gnl+xH7TV0O2sCLGbA+0VxdbI86zwQBSFQy06hiAVD11hi+t/f1q+YVj&#10;n6RaRQo3rZYKMqXB87qPbFdAGD1crJY4rXyDqhN46nJElVnmRtO41jBXgutuC6jnrdJ+mDcqeZoz&#10;0yP3bNbbVuNZcWEAqQoGylMPkKrHq+Y/ZgLVRDMkAtXfnej5DVSKQHVgq7OVqlsEqpfwKWbwzFOb&#10;dHsjcZtYcSAYNvFUeoHqnycN9ORvdoHqw6NpRKRN7ZvqzLnqHo2su8bpETe9f2ugLRsMIFXBQPmq&#10;A6l6ZOtfWnt62fLNFKm04ebOWVLaHYuMps6idP4VEBLGV+6x1z0cei88H7wmDqWq40lHc0WjzTfs&#10;6sD18J7pKrejD4Gq4yP3nGbcUOxZ0WEAqQoGys92kKoPS+YGgepBo0kYXFUQqB7xjno+shQOebH7&#10;h5+2knsFqpfwOUh7qTenq21Iqtcje76iZEJKqSNQjTjplBGo3jqj5oDc1XpYzOkF2+MkibeH3v3m&#10;rQG7bDCAVAUD5csPpOqdHfcm39/85yhqU5j+QD0LVMuowNQ6QveH68Jn7BEPXvWIC4Hq1i9/JFDN&#10;CDZVX5V7mPHXUMHmbevLt1CPp46XCmQ2NhCoWqye2Z5uhiZWHBhAqoKBVh0DkKq3tvvjVeX9psUO&#10;PTy1SFYTx5IIVCMdWepF+poI1cOtpBOB6iXwyClLVheo7jHEmSPnvKLEZVI6Ev6er+EO8+3q9yBV&#10;H7FHoPpvUtqlVMUFF1avdmBSALif32aBAVIBpGqmqebTjfbWn1/95yh3Jaliixb3zBI3Qj3h07dS&#10;VbcAiTXmGs0bJgdDQfKDbfNvKsfcrZY4EfNDqu88sMCqjK6uc8IsZxWsxbIk3B59rMfBFtMTC1KV&#10;Bama7zgx6v0DgerOHIVA1XOQJjiyVAjw2VuV8/26FuwmKwpUH0xl6vTImilyfSelO3lA64WrZjkP&#10;c+IQ5MusP5KSsVJVI9hk0ZFnnL2HCjhyAQtSlQWpmu84ATiXxwLVh3ab3B5JgEqEQDV0Qx8qQv3h&#10;UyIcGTGpQ9SpDUAd5nMdx2cuJG+sIzr6XyMJVD9suuAz9iTiCC74OTXkEaiq3yPo1Y13UgBjFJVg&#10;WhiDAVIBpGqSwv/fSvn0dkiguiFHSRgYIFCNfWTJF9cWAKArcO4gT+W7izmXqnm9GSUp3Zoe//zf&#10;nThLk32X1gg0fjyLmbtUcuFzNakq4xu5ZoQeD3WQqqwGqcqCVM13HL8NX//n5ard1ndFqwrQsIZD&#10;64VbToFq0pGsoFrT2ZErtku63Tx+ca4T8ClV0WL7jbpuqxB/5TIv76SqERRXfi/cqlQ9tt9OLiAv&#10;UBImhzEYIBVAqiZqpvvTm355HzELMPjXsbJwS1ovJLeFrUQPZzpC1uf4dCRQpVFZl6OCCFT/9FHB&#10;K33S4BOBKuuqd1b+vKT1rLTg9pIeFX6QqqwGqcqCVM13HHed34hA9YPdVJL4Xb3i30O4faz9Wd/I&#10;lGI2Q6CKQLXimYu8Ji5HOIs1bHT08whUyUKz+iZckDM65twdtmGzhzfeSQokCGrDkjAGA6QCSNX4&#10;XbX8/T4oULW1m2o9VB9ne8nGGyJU9kOCRpAVBDkIVGeHizhvLc6dmS6X3JKio2Zd886CN/VpGnNN&#10;PfJ5s/TYOIRUZTVIVRbtZr7jeGkB+4+XNGeZ5u6z1x2I5A83bwJVXY1PcQrXkV4ZgWrBwihxzjzr&#10;DYRFBKo54joOPhcJVBmgCowkCFRrpLW57bHhQHHGWZ3sQKYgQy0MYzBAKoBUDds3yDdt397oSj1a&#10;QAuEmzo/jjgNXq0Zk6xRGMQQqEq2GLEIF8fsAymCLFSjkWaZ+zSrQPXOAffjvGeAFqQqq0GqsiBV&#10;8x1nc43s//yvbjs7/N6tXQLVWxuweIHGSoGqLv0nkgTe41dAFBw4ywhU1Y0FdIqzilwtKmv+mhCh&#10;jntUBKr1JjYEquORLmHPPGvnMskF8wZGJnxSRt5U5abXAQOkAkjVaH2DfEWg6hXVSrgVHv79G81b&#10;21d5cHWfK07eoCr58LA+XBxeUcJUwDxiXp3VAtdAe3frJfUs4OLIPY9hIVVZDVKVBama7zh7imV/&#10;fk04yE137n1toMjmI8QVqOokj1jgUzbDfvwKCASqmxPGDngEFahe2T/yTCzguTVFoJprONA5n8k+&#10;nMrkwPEY+KtfMCB+jtxTgzVYfmGFggGkKhho1TGQl1SVL609vQTwgNZDtRJusACjRtMiMWl6ZPUG&#10;Tz1shGACVffhxnDEmZkmvNTrDQJVML679eJH4n3VnJGDGkoJtAtjMEAqIOVGqJr9n5fL55VCPv2U&#10;UxF6u9kucP0Is+yB/bhNwKcbV9jhJLpAdcCVCACJ0DhHdohPz9NETNIDgerUSBevqF4tUPV15M6E&#10;7yS/sGLCAFIVDLTqGEhHqiJQ9QsDLe8D9RxNvpWqaQSqjmXa6sTXEbLHqEDVe7gdDwIt+Jo4LlmO&#10;2NyqY6vqgTF8a1AAAAHUSURBVOSggD332vR7Nuv3gs6ET37JXwstEhkdDKmgMAZykar9x+vlY0p1&#10;VyJQXecCr48wu4ar5opQ3YfPRx5wDE/5zybUEz5X5Zw9xAqTjtv2xvWRPcNGHe/Hwd5uhfyf/zsC&#10;1f2/Z+vuSM8Yv50J30/eYYWFAaQqGGjVMZCFVJXe5OnVzmxq/Q/BWIZarq6DiOUCA1ovUtXz5tZE&#10;qPqK5V9J8WF2RKAaqqRKuaqhV8y1d7e+eGpIDyMAqPP4Sb46Ez75hSHctP2tm21IBdkxkIJUlR+v&#10;Ku+XZ4+Y5QCB6nZMDosuYdi3JxBV6yOrXw/4g6e4Gj4vP/L/u3HlEM7tr4Cgy/XR1cSYdEKgxclv&#10;NurLgMd/PiEnrI10p78p5heoto+MKhM+rQZzl89Wg5U1FZByPVVo6a0/bxConi0HCFQp4RdsgkC1&#10;QFw4EABq8u9btx85/RU+lKrHn/BFoBoKn7Jm0onp9FhXEyjw3w0DY4ZdCZI9qzPhk1+YxuctSFUw&#10;UL70RCZVZwhUy5cDBKqWsaPGQUfaXB3AcvrI6tcDQ/DM/860mQLVf20t946s8SODFW7SOf5mp1g/&#10;h3h+/Z35jysX3kQXPNDc3GbuG58lBKqttf8H0Ri73FIDdGYAAAAASUVORK5CYIJQSwMEFAAGAAgA&#10;AAAhAP7toH7fAAAABwEAAA8AAABkcnMvZG93bnJldi54bWxMj8FOwzAQRO9I/IO1SNyo3VLSEOJU&#10;CAmE4ACUSFzdeJtY2OsodpvA1+NygctqVrOaeVuuJ2fZAYdgPEmYzwQwpMZrQ62E+v3+IgcWoiKt&#10;rCeU8IUB1tXpSakK7Ud6w8MmtiyFUCiUhC7GvuA8NB06FWa+R0rezg9OxbQOLdeDGlO4s3whRMad&#10;MpQaOtXjXYfN52bvJCwXO5u/PmTP3491PT59LM1KvBgpz8+m2xtgEaf4dwxH/IQOVWLa+j3pwKyE&#10;9Ej8nUdvfi2ugG2TyvLLFfCq5P/5qx8AAAD//wMAUEsDBBQABgAIAAAAIQCqJg6+vAAAACEBAAAZ&#10;AAAAZHJzL19yZWxzL2Uyb0RvYy54bWwucmVsc4SPQWrDMBBF94XcQcw+lp1FKMWyN6HgbUgOMEhj&#10;WcQaCUkt9e0jyCaBQJfzP/89ph///Cp+KWUXWEHXtCCIdTCOrYLr5Xv/CSIXZINrYFKwUYZx2H30&#10;Z1qx1FFeXMyiUjgrWEqJX1JmvZDH3IRIXJs5JI+lnsnKiPqGluShbY8yPTNgeGGKyShIk+lAXLZY&#10;zf+zwzw7TaegfzxxeaOQzld3BWKyVBR4Mg4fYddEtiCHXr48NtwBAAD//wMAUEsBAi0AFAAGAAgA&#10;AAAhALGCZ7YKAQAAEwIAABMAAAAAAAAAAAAAAAAAAAAAAFtDb250ZW50X1R5cGVzXS54bWxQSwEC&#10;LQAUAAYACAAAACEAOP0h/9YAAACUAQAACwAAAAAAAAAAAAAAAAA7AQAAX3JlbHMvLnJlbHNQSwEC&#10;LQAUAAYACAAAACEASbfm77gCAADGBQAADgAAAAAAAAAAAAAAAAA6AgAAZHJzL2Uyb0RvYy54bWxQ&#10;SwECLQAKAAAAAAAAACEADWWoLTbjAgA24wIAFAAAAAAAAAAAAAAAAAAeBQAAZHJzL21lZGlhL2lt&#10;YWdlMS5wbmdQSwECLQAUAAYACAAAACEA/u2gft8AAAAHAQAADwAAAAAAAAAAAAAAAACG6AIAZHJz&#10;L2Rvd25yZXYueG1sUEsBAi0AFAAGAAgAAAAhAKomDr68AAAAIQEAABkAAAAAAAAAAAAAAAAAkukC&#10;AGRycy9fcmVscy9lMm9Eb2MueG1sLnJlbHNQSwUGAAAAAAYABgB8AQAAheoC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8" type="#_x0000_t75" alt="&quot;&quot;" style="position:absolute;width:75596;height:106914;visibility:visible;mso-wrap-style:square" filled="t">
                  <v:fill r:id="rId190" o:title="" recolor="t" rotate="t" o:detectmouseclick="t" type="frame"/>
                  <v:path o:connecttype="none"/>
                </v:shape>
                <v:shapetype id="_x0000_t202" coordsize="21600,21600" o:spt="202" path="m,l,21600r21600,l21600,xe">
                  <v:stroke joinstyle="miter"/>
                  <v:path gradientshapeok="t" o:connecttype="rect"/>
                </v:shapetype>
                <v:shape id="Web" o:spid="_x0000_s1029" type="#_x0000_t202" style="position:absolute;left:6830;top:97786;width:14227;height:2828;visibility:visible;mso-wrap-style:non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fuBnKxAAAANsAAAAPAAAAZHJzL2Rvd25yZXYueG1sRI9Ba8JA&#10;FITvBf/D8gQvRTf2ECS6igrBgKW0qRdvj+wzG8y+Ddmtxn/vFgo9DjPzDbPaDLYVN+p941jBfJaA&#10;IK6cbrhWcPrOpwsQPiBrbB2Tggd52KxHLyvMtLvzF93KUIsIYZ+hAhNCl0npK0MW/cx1xNG7uN5i&#10;iLKvpe7xHuG2lW9JkkqLDccFgx3tDVXX8scqeDcfn4fXclGnTX7e5fOCj7vioNRkPGyXIAIN4T/8&#10;1y60gjSF3y/xB8j1EwAA//8DAFBLAQItABQABgAIAAAAIQDb4fbL7gAAAIUBAAATAAAAAAAAAAAA&#10;AAAAAAAAAABbQ29udGVudF9UeXBlc10ueG1sUEsBAi0AFAAGAAgAAAAhAFr0LFu/AAAAFQEAAAsA&#10;AAAAAAAAAAAAAAAAHwEAAF9yZWxzLy5yZWxzUEsBAi0AFAAGAAgAAAAhAJ+4GcrEAAAA2wAAAA8A&#10;AAAAAAAAAAAAAAAABwIAAGRycy9kb3ducmV2LnhtbFBLBQYAAAAAAwADALcAAAD4AgAAAAA=&#10;" filled="f" stroked="f" strokeweight=".5pt">
                  <v:textbox style="mso-fit-shape-to-text:t" inset="1mm,1mm,1mm,1mm">
                    <w:txbxContent>
                      <w:p w14:paraId="2A748069" w14:textId="46FA13CB" w:rsidR="00212459" w:rsidRPr="00A453D9" w:rsidRDefault="00A453D9" w:rsidP="00A453D9">
                        <w:pPr>
                          <w:pStyle w:val="NoSpacing"/>
                          <w:rPr>
                            <w:b/>
                            <w:bCs/>
                            <w:color w:val="201547" w:themeColor="text2"/>
                            <w:sz w:val="28"/>
                            <w:szCs w:val="28"/>
                          </w:rPr>
                        </w:pPr>
                        <w:hyperlink r:id="rId191" w:history="1">
                          <w:r w:rsidRPr="00A453D9">
                            <w:rPr>
                              <w:rStyle w:val="Hyperlink"/>
                              <w:b/>
                              <w:bCs/>
                              <w:color w:val="201547" w:themeColor="text2"/>
                              <w:sz w:val="28"/>
                              <w:szCs w:val="28"/>
                              <w:u w:val="none"/>
                              <w:lang w:val="en-US"/>
                            </w:rPr>
                            <w:t>solar.vic.gov.au</w:t>
                          </w:r>
                        </w:hyperlink>
                      </w:p>
                    </w:txbxContent>
                  </v:textbox>
                </v:shape>
                <w10:wrap type="topAndBottom" anchorx="page" anchory="page"/>
                <w10:anchorlock/>
              </v:group>
            </w:pict>
          </mc:Fallback>
        </mc:AlternateContent>
      </w:r>
    </w:p>
    <w:sectPr w:rsidR="00212459" w:rsidRPr="00E97B47" w:rsidSect="00E00DC8">
      <w:headerReference w:type="even" r:id="rId192"/>
      <w:headerReference w:type="default" r:id="rId193"/>
      <w:footerReference w:type="even" r:id="rId194"/>
      <w:footerReference w:type="default" r:id="rId195"/>
      <w:headerReference w:type="first" r:id="rId196"/>
      <w:footerReference w:type="first" r:id="rId197"/>
      <w:pgSz w:w="11907" w:h="16839" w:code="9"/>
      <w:pgMar w:top="1134" w:right="1134" w:bottom="1134" w:left="1134" w:header="284" w:footer="284" w:gutter="0"/>
      <w:cols w:space="720"/>
      <w:noEndnote/>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5864A6" w14:textId="77777777" w:rsidR="00CB21A9" w:rsidRDefault="00CB21A9" w:rsidP="00CD157B">
      <w:pPr>
        <w:pStyle w:val="NoSpacing"/>
      </w:pPr>
    </w:p>
  </w:endnote>
  <w:endnote w:type="continuationSeparator" w:id="0">
    <w:p w14:paraId="2B67839D" w14:textId="77777777" w:rsidR="00CB21A9" w:rsidRDefault="00CB21A9" w:rsidP="00CD157B">
      <w:pPr>
        <w:pStyle w:val="NoSpacing"/>
      </w:pPr>
    </w:p>
  </w:endnote>
  <w:endnote w:type="continuationNotice" w:id="1">
    <w:p w14:paraId="1671EE4A" w14:textId="77777777" w:rsidR="00CB21A9" w:rsidRDefault="00CB21A9" w:rsidP="00CD157B">
      <w:pPr>
        <w:pStyle w:val="NoSpacing"/>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MS PGothic">
    <w:panose1 w:val="020B0600070205080204"/>
    <w:charset w:val="80"/>
    <w:family w:val="swiss"/>
    <w:pitch w:val="variable"/>
    <w:sig w:usb0="E00002FF" w:usb1="6AC7FDFB" w:usb2="08000012" w:usb3="00000000" w:csb0="0002009F"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IC Light">
    <w:panose1 w:val="00000400000000000000"/>
    <w:charset w:val="4D"/>
    <w:family w:val="auto"/>
    <w:pitch w:val="variable"/>
    <w:sig w:usb0="00000007" w:usb1="00000000" w:usb2="00000000" w:usb3="00000000" w:csb0="00000093"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10022FF" w:usb1="C000E47F" w:usb2="00000029" w:usb3="00000000" w:csb0="000001D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E71CD9" w14:textId="48C90357" w:rsidR="00C85F3B" w:rsidRPr="009D68AE" w:rsidRDefault="00C85F3B" w:rsidP="009D68AE">
    <w:pPr>
      <w:pStyle w:val="FooterAnchor"/>
    </w:pPr>
  </w:p>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9D68AE" w14:paraId="51A38CE6" w14:textId="77777777">
      <w:trPr>
        <w:trHeight w:val="397"/>
      </w:trPr>
      <w:tc>
        <w:tcPr>
          <w:tcW w:w="340" w:type="dxa"/>
        </w:tcPr>
        <w:p w14:paraId="3C7DF343" w14:textId="77777777" w:rsidR="009D68AE" w:rsidRPr="00D55628" w:rsidRDefault="009D68AE" w:rsidP="009D68AE">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t>2</w:t>
          </w:r>
          <w:r w:rsidRPr="00D55628">
            <w:fldChar w:fldCharType="end"/>
          </w:r>
        </w:p>
      </w:tc>
      <w:tc>
        <w:tcPr>
          <w:tcW w:w="9071" w:type="dxa"/>
        </w:tcPr>
        <w:p w14:paraId="20A41417" w14:textId="10D3E294" w:rsidR="009D68AE" w:rsidRPr="00810C40" w:rsidRDefault="00B07718" w:rsidP="00B07718">
          <w:pPr>
            <w:pStyle w:val="FooterEven"/>
          </w:pPr>
          <w:r w:rsidRPr="00B07718">
            <w:rPr>
              <w:b/>
              <w:bCs/>
            </w:rPr>
            <w:t>Solar Victoria</w:t>
          </w:r>
          <w:r>
            <w:t xml:space="preserve"> Notice to Market 202</w:t>
          </w:r>
          <w:r w:rsidR="00194430">
            <w:t>6</w:t>
          </w:r>
          <w:r>
            <w:t>–2</w:t>
          </w:r>
          <w:r w:rsidR="00194430">
            <w:t>7</w:t>
          </w:r>
        </w:p>
      </w:tc>
    </w:tr>
  </w:tbl>
  <w:p w14:paraId="6A933CE1" w14:textId="77777777" w:rsidR="00CD157B" w:rsidRDefault="00CD157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12C18E" w14:textId="7A79FD1F" w:rsidR="00C85F3B" w:rsidRDefault="00C85F3B" w:rsidP="009D68AE">
    <w:pPr>
      <w:pStyle w:val="FooterAnchor"/>
      <w:spacing w:after="0"/>
    </w:pPr>
  </w:p>
  <w:tbl>
    <w:tblPr>
      <w:tblStyle w:val="TableAsPlaceholder"/>
      <w:tblpPr w:bottomFromText="284" w:vertAnchor="page" w:horzAnchor="margin" w:tblpXSpec="right" w:tblpYSpec="bottom"/>
      <w:tblW w:w="9411" w:type="dxa"/>
      <w:tblLayout w:type="fixed"/>
      <w:tblCellMar>
        <w:bottom w:w="284" w:type="dxa"/>
      </w:tblCellMar>
      <w:tblLook w:val="04A0" w:firstRow="1" w:lastRow="0" w:firstColumn="1" w:lastColumn="0" w:noHBand="0" w:noVBand="1"/>
    </w:tblPr>
    <w:tblGrid>
      <w:gridCol w:w="9071"/>
      <w:gridCol w:w="340"/>
    </w:tblGrid>
    <w:tr w:rsidR="009D68AE" w14:paraId="1A993C34" w14:textId="77777777">
      <w:trPr>
        <w:trHeight w:val="397"/>
      </w:trPr>
      <w:tc>
        <w:tcPr>
          <w:tcW w:w="9071" w:type="dxa"/>
        </w:tcPr>
        <w:p w14:paraId="4BDA3EAA" w14:textId="6F0ADDAE" w:rsidR="009D68AE" w:rsidRPr="00CB1FB7" w:rsidRDefault="003A3197" w:rsidP="00B07718">
          <w:pPr>
            <w:pStyle w:val="FooterOdd"/>
            <w:rPr>
              <w:b/>
            </w:rPr>
          </w:pPr>
          <w:r w:rsidRPr="00B07718">
            <w:rPr>
              <w:b/>
              <w:bCs/>
            </w:rPr>
            <w:t>Solar Victoria</w:t>
          </w:r>
          <w:r w:rsidR="00B07718">
            <w:t xml:space="preserve"> Notice to Market 202</w:t>
          </w:r>
          <w:r w:rsidR="00194430">
            <w:t>6</w:t>
          </w:r>
          <w:r w:rsidR="00B07718">
            <w:t>–2</w:t>
          </w:r>
          <w:r w:rsidR="00194430">
            <w:t>7</w:t>
          </w:r>
        </w:p>
      </w:tc>
      <w:tc>
        <w:tcPr>
          <w:tcW w:w="340" w:type="dxa"/>
        </w:tcPr>
        <w:p w14:paraId="0EA2E789" w14:textId="77777777" w:rsidR="009D68AE" w:rsidRPr="00D55628" w:rsidRDefault="009D68AE" w:rsidP="009D68AE">
          <w:pPr>
            <w:pStyle w:val="FooterOddPageNumber"/>
          </w:pPr>
          <w:r w:rsidRPr="00D55628">
            <w:fldChar w:fldCharType="begin"/>
          </w:r>
          <w:r w:rsidRPr="00D55628">
            <w:instrText xml:space="preserve"> PAGE   \* MERGEFORMAT </w:instrText>
          </w:r>
          <w:r w:rsidRPr="00D55628">
            <w:fldChar w:fldCharType="separate"/>
          </w:r>
          <w:r>
            <w:t>1</w:t>
          </w:r>
          <w:r w:rsidRPr="00D55628">
            <w:fldChar w:fldCharType="end"/>
          </w:r>
        </w:p>
      </w:tc>
    </w:tr>
  </w:tbl>
  <w:p w14:paraId="7505A88E" w14:textId="77777777" w:rsidR="00CD157B" w:rsidRDefault="00CD157B" w:rsidP="009D68AE">
    <w:pPr>
      <w:pStyle w:val="FooterAncho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1E39C4" w14:textId="366C5E8E" w:rsidR="00C51D6C" w:rsidRDefault="00C51D6C">
    <w:pPr>
      <w:pStyle w:val="Footer"/>
    </w:pPr>
    <w:r>
      <w:rPr>
        <w:noProof/>
      </w:rPr>
      <mc:AlternateContent>
        <mc:Choice Requires="wps">
          <w:drawing>
            <wp:anchor distT="0" distB="0" distL="0" distR="0" simplePos="0" relativeHeight="251658241" behindDoc="0" locked="0" layoutInCell="1" allowOverlap="1" wp14:anchorId="767437D6" wp14:editId="56207B61">
              <wp:simplePos x="635" y="635"/>
              <wp:positionH relativeFrom="page">
                <wp:align>center</wp:align>
              </wp:positionH>
              <wp:positionV relativeFrom="page">
                <wp:align>bottom</wp:align>
              </wp:positionV>
              <wp:extent cx="443865" cy="443865"/>
              <wp:effectExtent l="0" t="0" r="635" b="0"/>
              <wp:wrapNone/>
              <wp:docPr id="99" name="Text Box 99"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B1B5E4B" w14:textId="73FD50B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7437D6" id="_x0000_t202" coordsize="21600,21600" o:spt="202" path="m,l,21600r21600,l21600,xe">
              <v:stroke joinstyle="miter"/>
              <v:path gradientshapeok="t" o:connecttype="rect"/>
            </v:shapetype>
            <v:shape id="Text Box 99" o:spid="_x0000_s1031" type="#_x0000_t202" alt="OFFICIAL" style="position:absolute;margin-left:0;margin-top:0;width:34.95pt;height:34.95pt;z-index:251658241;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HLlaCQIAABwEAAAOAAAAZHJzL2Uyb0RvYy54bWysU01v2zAMvQ/YfxB0X+x0bdEZcYqsRYYB&#10;QVsgHXpWZCk2IIsCpcTOfv0o2W66bqdhF/mZpPjx+LS47VvDjgp9A7bk81nOmbISqsbuS/7jef3p&#10;hjMfhK2EAatKflKe3y4/flh0rlAXUIOpFDJKYn3RuZLXIbgiy7ysVSv8DJyy5NSArQj0i/usQtFR&#10;9tZkF3l+nXWAlUOQynuy3g9Ovkz5tVYyPGrtVWCm5NRbSCemcxfPbLkQxR6Fqxs5tiH+oYtWNJaK&#10;vqa6F0GwAzZ/pGobieBBh5mENgOtG6nSDDTNPH83zbYWTqVZiBzvXmny/y+tfDhu3ROy0H+FnhYY&#10;CemcLzwZ4zy9xjZ+qVNGfqLw9Eqb6gOTZLy8/HxzfcWZJNeIKUt2vuzQh28KWhZByZG2ksgSx40P&#10;Q+gUEmtZWDfGpM0Y+5uBckZLdu4wotDvetZUb7rfQXWioRCGfXsn1w2V3ggfngTSgmkOEm14pEMb&#10;6EoOI+KsBvz5N3uMJ97Jy1lHgim5JUVzZr5b2kfU1gRwArsE5l/yq5z89tDeAclwTi/CyQTJisFM&#10;UCO0LyTnVSxELmEllSv5boJ3YVAuPQepVqsURDJyImzs1smYOtIVuXzuXwS6kfBAm3qASU2ieMf7&#10;EBtverc6BGI/LSVSOxA5Mk4STGsdn0vU+Nv/FHV+1MtfAAAA//8DAFBLAwQUAAYACAAAACEAN+3R&#10;+NkAAAADAQAADwAAAGRycy9kb3ducmV2LnhtbEyPQU/DMAyF70j8h8hI3FjKJiZWmk5oEqchpG1c&#10;uHmJ1xYap2rcrfv3BDiwi5+sZ733uViOvlVH6mMT2MD9JANFbINruDLwvnu5ewQVBdlhG5gMnCnC&#10;sry+KjB34cQbOm6lUimEY44GapEu1zramjzGSeiIk3cIvUdJa19p1+MphftWT7Nsrj02nBpq7GhV&#10;k/3aDt7Aw0ZehzfezT7G6flz3a3s7LC2xtzejM9PoIRG+T+GH/yEDmVi2oeBXVStgfSI/M7kzRcL&#10;UPs/1WWhL9nLbwAAAP//AwBQSwECLQAUAAYACAAAACEAtoM4kv4AAADhAQAAEwAAAAAAAAAAAAAA&#10;AAAAAAAAW0NvbnRlbnRfVHlwZXNdLnhtbFBLAQItABQABgAIAAAAIQA4/SH/1gAAAJQBAAALAAAA&#10;AAAAAAAAAAAAAC8BAABfcmVscy8ucmVsc1BLAQItABQABgAIAAAAIQAPHLlaCQIAABwEAAAOAAAA&#10;AAAAAAAAAAAAAC4CAABkcnMvZTJvRG9jLnhtbFBLAQItABQABgAIAAAAIQA37dH42QAAAAMBAAAP&#10;AAAAAAAAAAAAAAAAAGMEAABkcnMvZG93bnJldi54bWxQSwUGAAAAAAQABADzAAAAaQUAAAAA&#10;" filled="f" stroked="f">
              <v:textbox style="mso-fit-shape-to-text:t" inset="0,0,0,15pt">
                <w:txbxContent>
                  <w:p w14:paraId="4B1B5E4B" w14:textId="73FD50B7"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BF5E0A" w14:textId="4F73B120" w:rsidR="00C51D6C" w:rsidRDefault="00C51D6C">
    <w:pPr>
      <w:pStyle w:val="Footer"/>
    </w:pPr>
    <w:r>
      <w:rPr>
        <w:noProof/>
      </w:rPr>
      <mc:AlternateContent>
        <mc:Choice Requires="wps">
          <w:drawing>
            <wp:anchor distT="0" distB="0" distL="0" distR="0" simplePos="0" relativeHeight="251658242" behindDoc="0" locked="0" layoutInCell="1" allowOverlap="1" wp14:anchorId="245EEC2C" wp14:editId="128A7E22">
              <wp:simplePos x="635" y="635"/>
              <wp:positionH relativeFrom="page">
                <wp:align>center</wp:align>
              </wp:positionH>
              <wp:positionV relativeFrom="page">
                <wp:align>bottom</wp:align>
              </wp:positionV>
              <wp:extent cx="443865" cy="443865"/>
              <wp:effectExtent l="0" t="0" r="635" b="0"/>
              <wp:wrapNone/>
              <wp:docPr id="100" name="Text Box 100"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07F9EE5" w14:textId="0AFF77DC"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5EEC2C" id="_x0000_t202" coordsize="21600,21600" o:spt="202" path="m,l,21600r21600,l21600,xe">
              <v:stroke joinstyle="miter"/>
              <v:path gradientshapeok="t" o:connecttype="rect"/>
            </v:shapetype>
            <v:shape id="Text Box 100" o:spid="_x0000_s1032" type="#_x0000_t202" alt="OFFICIAL" style="position:absolute;margin-left:0;margin-top:0;width:34.95pt;height:34.95pt;z-index:25165824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3W4cCwIAABwEAAAOAAAAZHJzL2Uyb0RvYy54bWysU01v2zAMvQ/YfxB0X+xkbdEacYqsRYYB&#10;QVsgHXqWZSk2IImCpMTOfv0o2U62bqdhF/mZpPjx+LS877UiR+F8C6ak81lOiTAc6tbsS/r9dfPp&#10;lhIfmKmZAiNKehKe3q8+flh2thALaEDVwhFMYnzR2ZI2IdgiyzxvhGZ+BlYYdEpwmgX8dfusdqzD&#10;7Fplizy/yTpwtXXAhfdofRycdJXySyl4eJbSi0BUSbG3kE6Xziqe2WrJir1jtmn52Ab7hy40aw0W&#10;Pad6ZIGRg2v/SKVb7sCDDDMOOgMpWy7SDDjNPH83za5hVqRZkBxvzzT5/5eWPx139sWR0H+BHhcY&#10;CemsLzwa4zy9dDp+sVOCfqTwdKZN9IFwNF5dfb69uaaEo2vEmCW7XLbOh68CNImgpA63kshix60P&#10;Q+gUEmsZ2LRKpc0o85sBc0ZLdukwotBXPWnrki6m7iuoTziUg2Hf3vJNi6W3zIcX5nDBOAeKNjzj&#10;IRV0JYURUdKA+/E3e4xH3tFLSYeCKalBRVOivhncR9TWBNwEqgTmd/l1jn5z0A+AMpzji7A8QbS6&#10;oCYoHeg3lPM6FkIXMxzLlbSa4EMYlIvPgYv1OgWhjCwLW7OzPKaOdEUuX/s35uxIeMBNPcGkJla8&#10;432IjTe9XR8Csp+WEqkdiBwZRwmmtY7PJWr81/8UdXnUq58AAAD//wMAUEsDBBQABgAIAAAAIQA3&#10;7dH42QAAAAMBAAAPAAAAZHJzL2Rvd25yZXYueG1sTI9BT8MwDIXvSPyHyEjcWMomJlaaTmgSpyGk&#10;bVy4eYnXFhqnatyt+/cEOLCLn6xnvfe5WI6+VUfqYxPYwP0kA0Vsg2u4MvC+e7l7BBUF2WEbmAyc&#10;KcKyvL4qMHfhxBs6bqVSKYRjjgZqkS7XOtqaPMZJ6IiTdwi9R0lrX2nX4ymF+1ZPs2yuPTacGmrs&#10;aFWT/doO3sDDRl6HN97NPsbp+XPdrezssLbG3N6Mz0+ghEb5P4Yf/IQOZWLah4FdVK2B9Ij8zuTN&#10;FwtQ+z/VZaEv2ctvAAAA//8DAFBLAQItABQABgAIAAAAIQC2gziS/gAAAOEBAAATAAAAAAAAAAAA&#10;AAAAAAAAAABbQ29udGVudF9UeXBlc10ueG1sUEsBAi0AFAAGAAgAAAAhADj9If/WAAAAlAEAAAsA&#10;AAAAAAAAAAAAAAAALwEAAF9yZWxzLy5yZWxzUEsBAi0AFAAGAAgAAAAhALjdbhwLAgAAHAQAAA4A&#10;AAAAAAAAAAAAAAAALgIAAGRycy9lMm9Eb2MueG1sUEsBAi0AFAAGAAgAAAAhADft0fjZAAAAAwEA&#10;AA8AAAAAAAAAAAAAAAAAZQQAAGRycy9kb3ducmV2LnhtbFBLBQYAAAAABAAEAPMAAABrBQAAAAA=&#10;" filled="f" stroked="f">
              <v:textbox style="mso-fit-shape-to-text:t" inset="0,0,0,15pt">
                <w:txbxContent>
                  <w:p w14:paraId="107F9EE5" w14:textId="0AFF77DC"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7A5AF4" w14:textId="59CF8FA5" w:rsidR="00C51D6C" w:rsidRDefault="00C51D6C">
    <w:pPr>
      <w:pStyle w:val="Footer"/>
    </w:pPr>
    <w:r>
      <w:rPr>
        <w:noProof/>
      </w:rPr>
      <mc:AlternateContent>
        <mc:Choice Requires="wps">
          <w:drawing>
            <wp:anchor distT="0" distB="0" distL="0" distR="0" simplePos="0" relativeHeight="251658240" behindDoc="0" locked="0" layoutInCell="1" allowOverlap="1" wp14:anchorId="0AC68C2E" wp14:editId="0A412050">
              <wp:simplePos x="635" y="635"/>
              <wp:positionH relativeFrom="page">
                <wp:align>center</wp:align>
              </wp:positionH>
              <wp:positionV relativeFrom="page">
                <wp:align>bottom</wp:align>
              </wp:positionV>
              <wp:extent cx="443865" cy="443865"/>
              <wp:effectExtent l="0" t="0" r="635" b="0"/>
              <wp:wrapNone/>
              <wp:docPr id="98" name="Text Box 98"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09A8AC2F" w14:textId="26E2426B"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AC68C2E" id="_x0000_t202" coordsize="21600,21600" o:spt="202" path="m,l,21600r21600,l21600,xe">
              <v:stroke joinstyle="miter"/>
              <v:path gradientshapeok="t" o:connecttype="rect"/>
            </v:shapetype>
            <v:shape id="Text Box 98" o:spid="_x0000_s1033" type="#_x0000_t202" alt="OFFICIAL" style="position:absolute;margin-left:0;margin-top:0;width:34.95pt;height:34.95pt;z-index:25165824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YtwhCgIAABwEAAAOAAAAZHJzL2Uyb0RvYy54bWysU01v2zAMvQ/YfxB0X+z0C50Rp8haZBgQ&#10;tAXSoWdFlmIDlihQSuzs14+S7Wbrdhp2kZ9Jih+PT4u73rTsqNA3YEs+n+WcKSuhauy+5N9f1p9u&#10;OfNB2Eq0YFXJT8rzu+XHD4vOFeoCamgrhYySWF90ruR1CK7IMi9rZYSfgVOWnBrQiEC/uM8qFB1l&#10;N212kec3WQdYOQSpvCfrw+Dky5RfayXDk9ZeBdaWnHoL6cR07uKZLRei2KNwdSPHNsQ/dGFEY6no&#10;W6oHEQQ7YPNHKtNIBA86zCSYDLRupEoz0DTz/N0021o4lWYhcrx7o8n/v7Ty8bh1z8hC/wV6WmAk&#10;pHO+8GSM8/QaTfxSp4z8ROHpjTbVBybJeHV1eXtzzZkk14gpS3a+7NCHrwoMi6DkSFtJZInjxoch&#10;dAqJtSysm7ZNm2ntbwbKGS3ZucOIQr/rWVOV/HLqfgfViYZCGPbtnVw3VHojfHgWSAumOUi04YkO&#10;3UJXchgRZzXgj7/ZYzzxTl7OOhJMyS0pmrP2m6V9RG1NACewS2D+Ob/OyW8P5h5IhnN6EU4mSFYM&#10;7QQ1gnklOa9iIXIJK6lcyXcTvA+Dcuk5SLVapSCSkRNhY7dOxtSRrsjlS/8q0I2EB9rUI0xqEsU7&#10;3ofYeNO71SEQ+2kpkdqByJFxkmBa6/hcosZ//U9R50e9/AkAAP//AwBQSwMEFAAGAAgAAAAhADft&#10;0fjZAAAAAwEAAA8AAABkcnMvZG93bnJldi54bWxMj0FPwzAMhe9I/IfISNxYyiYmVppOaBKnIaRt&#10;XLh5idcWGqdq3K379wQ4sIufrGe997lYjr5VR+pjE9jA/SQDRWyDa7gy8L57uXsEFQXZYRuYDJwp&#10;wrK8viowd+HEGzpupVIphGOOBmqRLtc62po8xknoiJN3CL1HSWtfadfjKYX7Vk+zbK49Npwaauxo&#10;VZP92g7ewMNGXoc33s0+xun5c92t7Oywtsbc3ozPT6CERvk/hh/8hA5lYtqHgV1UrYH0iPzO5M0X&#10;C1D7P9VloS/Zy28AAAD//wMAUEsBAi0AFAAGAAgAAAAhALaDOJL+AAAA4QEAABMAAAAAAAAAAAAA&#10;AAAAAAAAAFtDb250ZW50X1R5cGVzXS54bWxQSwECLQAUAAYACAAAACEAOP0h/9YAAACUAQAACwAA&#10;AAAAAAAAAAAAAAAvAQAAX3JlbHMvLnJlbHNQSwECLQAUAAYACAAAACEA1WLcIQoCAAAcBAAADgAA&#10;AAAAAAAAAAAAAAAuAgAAZHJzL2Uyb0RvYy54bWxQSwECLQAUAAYACAAAACEAN+3R+NkAAAADAQAA&#10;DwAAAAAAAAAAAAAAAABkBAAAZHJzL2Rvd25yZXYueG1sUEsFBgAAAAAEAAQA8wAAAGoFAAAAAA==&#10;" filled="f" stroked="f">
              <v:textbox style="mso-fit-shape-to-text:t" inset="0,0,0,15pt">
                <w:txbxContent>
                  <w:p w14:paraId="09A8AC2F" w14:textId="26E2426B" w:rsidR="00C51D6C" w:rsidRPr="00C51D6C" w:rsidRDefault="00C51D6C" w:rsidP="00C51D6C">
                    <w:pPr>
                      <w:spacing w:after="0"/>
                      <w:rPr>
                        <w:rFonts w:ascii="Calibri" w:eastAsia="Calibri" w:hAnsi="Calibri" w:cs="Calibri"/>
                        <w:noProof/>
                        <w:color w:val="000000"/>
                        <w:sz w:val="24"/>
                        <w:szCs w:val="24"/>
                      </w:rPr>
                    </w:pPr>
                    <w:r w:rsidRPr="00C51D6C">
                      <w:rPr>
                        <w:rFonts w:ascii="Calibri" w:eastAsia="Calibri" w:hAnsi="Calibri" w:cs="Calibri"/>
                        <w:noProof/>
                        <w:color w:val="000000"/>
                        <w:sz w:val="24"/>
                        <w:szCs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77C6D47" w14:textId="77777777" w:rsidR="00CB21A9" w:rsidRPr="0056073C" w:rsidRDefault="00CB21A9" w:rsidP="005D764F">
      <w:pPr>
        <w:pStyle w:val="FootnoteSeparator"/>
      </w:pPr>
    </w:p>
  </w:footnote>
  <w:footnote w:type="continuationSeparator" w:id="0">
    <w:p w14:paraId="0C32DB62" w14:textId="77777777" w:rsidR="00CB21A9" w:rsidRPr="00CA30B7" w:rsidRDefault="00CB21A9" w:rsidP="006D5A90">
      <w:pPr>
        <w:rPr>
          <w:lang w:val="en-US"/>
        </w:rPr>
      </w:pPr>
      <w:r w:rsidRPr="00CA30B7">
        <w:rPr>
          <w:lang w:val="en-US"/>
        </w:rPr>
        <w:t>_______</w:t>
      </w:r>
    </w:p>
  </w:footnote>
  <w:footnote w:type="continuationNotice" w:id="1">
    <w:p w14:paraId="0CC9F2FB" w14:textId="77777777" w:rsidR="00CB21A9" w:rsidRDefault="00CB21A9" w:rsidP="006D5A9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851101" w14:textId="4FC8A9C0" w:rsidR="00E85F7C" w:rsidRDefault="00E85F7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648396" w14:textId="60251752" w:rsidR="00E85F7C" w:rsidRDefault="00E85F7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5C49CD" w14:textId="30D3FE1F" w:rsidR="00E85F7C" w:rsidRDefault="00E85F7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EF8BFE" w14:textId="37B50B19" w:rsidR="00E85F7C" w:rsidRDefault="00E85F7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4FB18D" w14:textId="37779D3E" w:rsidR="00CD157B" w:rsidRPr="00CD157B" w:rsidRDefault="00CD157B" w:rsidP="00CD157B">
    <w:pPr>
      <w:pStyle w:val="Header"/>
    </w:pPr>
  </w:p>
  <w:sdt>
    <w:sdtPr>
      <w:id w:val="-1783573039"/>
      <w:docPartObj>
        <w:docPartGallery w:val="Watermarks"/>
        <w:docPartUnique/>
      </w:docPartObj>
    </w:sdtPr>
    <w:sdtEndPr/>
    <w:sdtContent>
      <w:p w14:paraId="65140FB1" w14:textId="45814A15" w:rsidR="00CD157B" w:rsidRPr="00CD157B" w:rsidRDefault="00584526" w:rsidP="00CD157B">
        <w:pPr>
          <w:pStyle w:val="Header"/>
        </w:pPr>
        <w:r>
          <w:rPr>
            <w:noProof/>
          </w:rPr>
          <mc:AlternateContent>
            <mc:Choice Requires="wps">
              <w:drawing>
                <wp:anchor distT="0" distB="0" distL="114300" distR="114300" simplePos="0" relativeHeight="251658243" behindDoc="1" locked="0" layoutInCell="0" allowOverlap="1" wp14:anchorId="13491BF2" wp14:editId="4D25FDAA">
                  <wp:simplePos x="0" y="0"/>
                  <wp:positionH relativeFrom="margin">
                    <wp:align>center</wp:align>
                  </wp:positionH>
                  <wp:positionV relativeFrom="margin">
                    <wp:align>center</wp:align>
                  </wp:positionV>
                  <wp:extent cx="6163945" cy="2465070"/>
                  <wp:effectExtent l="0" t="1666875" r="0" b="1354455"/>
                  <wp:wrapNone/>
                  <wp:docPr id="1619758918" name="WordArt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noChangeShapeType="1" noTextEdit="1"/>
                        </wps:cNvSpPr>
                        <wps:spPr bwMode="auto">
                          <a:xfrm rot="18900000">
                            <a:off x="0" y="0"/>
                            <a:ext cx="6163945" cy="2465070"/>
                          </a:xfrm>
                          <a:prstGeom prst="rect">
                            <a:avLst/>
                          </a:prstGeom>
                          <a:extLst>
                            <a:ext uri="{91240B29-F687-4F45-9708-019B960494DF}">
                              <a14:hiddenLine xmlns:a14="http://schemas.microsoft.com/office/drawing/2010/main" w="9525">
                                <a:solidFill>
                                  <a:srgbClr val="000000"/>
                                </a:solidFill>
                                <a:round/>
                                <a:headEnd/>
                                <a:tailEnd/>
                              </a14:hiddenLine>
                            </a:ext>
                          </a:extLst>
                        </wps:spPr>
                        <wps:txbx>
                          <w:txbxContent>
                            <w:p w14:paraId="239C81A9" w14:textId="77777777" w:rsidR="00584526" w:rsidRDefault="00584526" w:rsidP="00584526">
                              <w:pPr>
                                <w:jc w:val="center"/>
                                <w:rPr>
                                  <w:rFonts w:ascii="Arial" w:hAnsi="Arial" w:cs="Arial"/>
                                  <w:color w:val="C0C0C0"/>
                                  <w:sz w:val="2"/>
                                  <w:szCs w:val="2"/>
                                  <w14:textFill>
                                    <w14:solidFill>
                                      <w14:srgbClr w14:val="C0C0C0">
                                        <w14:alpha w14:val="50000"/>
                                      </w14:srgbClr>
                                    </w14:solidFill>
                                  </w14:textFill>
                                </w:rPr>
                              </w:pPr>
                              <w:r>
                                <w:rPr>
                                  <w:rFonts w:ascii="Arial" w:hAnsi="Arial" w:cs="Arial"/>
                                  <w:color w:val="C0C0C0"/>
                                  <w:sz w:val="2"/>
                                  <w:szCs w:val="2"/>
                                  <w14:textFill>
                                    <w14:solidFill>
                                      <w14:srgbClr w14:val="C0C0C0">
                                        <w14:alpha w14:val="50000"/>
                                      </w14:srgbClr>
                                    </w14:solidFill>
                                  </w14:textFill>
                                </w:rPr>
                                <w:t>DRAFT</w:t>
                              </w:r>
                            </w:p>
                          </w:txbxContent>
                        </wps:txbx>
                        <wps:bodyPr wrap="square" numCol="1" fromWordArt="1">
                          <a:prstTxWarp prst="textPlain">
                            <a:avLst>
                              <a:gd name="adj" fmla="val 50000"/>
                            </a:avLst>
                          </a:prstTxWarp>
                          <a:spAutoFit/>
                        </wps:bodyPr>
                      </wps:wsp>
                    </a:graphicData>
                  </a:graphic>
                  <wp14:sizeRelH relativeFrom="page">
                    <wp14:pctWidth>0</wp14:pctWidth>
                  </wp14:sizeRelH>
                  <wp14:sizeRelV relativeFrom="page">
                    <wp14:pctHeight>0</wp14:pctHeight>
                  </wp14:sizeRelV>
                </wp:anchor>
              </w:drawing>
            </mc:Choice>
            <mc:Fallback>
              <w:pict>
                <v:shapetype w14:anchorId="13491BF2" id="_x0000_t202" coordsize="21600,21600" o:spt="202" path="m,l,21600r21600,l21600,xe">
                  <v:stroke joinstyle="miter"/>
                  <v:path gradientshapeok="t" o:connecttype="rect"/>
                </v:shapetype>
                <v:shape id="WordArt 1" o:spid="_x0000_s1030" type="#_x0000_t202" style="position:absolute;margin-left:0;margin-top:0;width:485.35pt;height:194.1pt;rotation:-45;z-index:-251658237;visibility:visible;mso-wrap-style:square;mso-width-percent:0;mso-height-percent:0;mso-wrap-distance-left:9pt;mso-wrap-distance-top:0;mso-wrap-distance-right:9pt;mso-wrap-distance-bottom:0;mso-position-horizontal:center;mso-position-horizontal-relative:margin;mso-position-vertical:center;mso-position-vertical-relative:margin;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B9H19QEAAMUDAAAOAAAAZHJzL2Uyb0RvYy54bWysU0Fu2zAQvBfoHwjea0lu7CaC5cBNml7S&#10;NkAc5EyTlKVW5LJL2pJ/nyWt2EV7C6oDIS3J2ZnZ0eJ6MB3ba/Qt2IoXk5wzbSWo1m4r/rS++3DJ&#10;mQ/CKtGB1RU/aM+vl+/fLXpX6ik00CmNjECsL3tX8SYEV2aZl402wk/AaUubNaARgT5xmykUPaGb&#10;Lpvm+TzrAZVDkNp7qt4eN/ky4de1luFHXXsdWFdx4hbSimndxDVbLkS5ReGaVo40xBtYGNFaanqC&#10;uhVBsB22/0CZViJ4qMNEgsmgrlupkwZSU+R/qXlshNNJC5nj3ckm//9g5ff9o3tAFobPMNAAkwjv&#10;7kH+8szCTSPsVq8QoW+0UNS44Kdyorc+OBprqq71EL6oljwuoq9Z73w54sd5+NLHTpv+Gyi6InYB&#10;UrehRsMQ4rXLqzw+qUzeMGJEQzucBkUNmKTivJh/vLqYcSZpb3oxn+Wf0igzUUa0OAiHPnzVYFh8&#10;qThSEhKs2N/7ENmdj4xUI7sjzzBsBjoSKW9AHYh0TwmpuP+9E6jJgJ25AQoUqa4RzDNFcIVJ9mvn&#10;9fAs0I29A9F+6F4TkgikqChmhYlOqJ8EZDoK3l50bJYsOFIcD49kj6jxrncrsu+uTUrOPEcllJUk&#10;cMx1DOOf3+nU+e9bvgAAAP//AwBQSwMEFAAGAAgAAAAhALHIqnbbAAAABQEAAA8AAABkcnMvZG93&#10;bnJldi54bWxMj81OwzAQhO9IvIO1SNyo01aiIcSpEBGHHvsjzm68TULtdYidJuXpWbjAZaXRjGa+&#10;zdeTs+KCfWg9KZjPEhBIlTct1QoO+7eHFESImoy2nlDBFQOsi9ubXGfGj7TFyy7WgksoZFpBE2OX&#10;SRmqBp0OM98hsXfyvdORZV9L0+uRy52ViyR5lE63xAuN7vC1weq8G5wC83W6dstx3G8223L4tG1Z&#10;4vuHUvd308sziIhT/AvDDz6jQ8FMRz+QCcIq4Efi72XvaZWsQBwVLNN0AbLI5X/64hsAAP//AwBQ&#10;SwECLQAUAAYACAAAACEAtoM4kv4AAADhAQAAEwAAAAAAAAAAAAAAAAAAAAAAW0NvbnRlbnRfVHlw&#10;ZXNdLnhtbFBLAQItABQABgAIAAAAIQA4/SH/1gAAAJQBAAALAAAAAAAAAAAAAAAAAC8BAABfcmVs&#10;cy8ucmVsc1BLAQItABQABgAIAAAAIQBvB9H19QEAAMUDAAAOAAAAAAAAAAAAAAAAAC4CAABkcnMv&#10;ZTJvRG9jLnhtbFBLAQItABQABgAIAAAAIQCxyKp22wAAAAUBAAAPAAAAAAAAAAAAAAAAAE8EAABk&#10;cnMvZG93bnJldi54bWxQSwUGAAAAAAQABADzAAAAVwUAAAAA&#10;" o:allowincell="f" filled="f" stroked="f">
                  <v:stroke joinstyle="round"/>
                  <o:lock v:ext="edit" shapetype="t"/>
                  <v:textbox style="mso-fit-shape-to-text:t">
                    <w:txbxContent>
                      <w:p w14:paraId="239C81A9" w14:textId="77777777" w:rsidR="00584526" w:rsidRDefault="00584526" w:rsidP="00584526">
                        <w:pPr>
                          <w:jc w:val="center"/>
                          <w:rPr>
                            <w:rFonts w:ascii="Arial" w:hAnsi="Arial" w:cs="Arial"/>
                            <w:color w:val="C0C0C0"/>
                            <w:sz w:val="2"/>
                            <w:szCs w:val="2"/>
                            <w14:textFill>
                              <w14:solidFill>
                                <w14:srgbClr w14:val="C0C0C0">
                                  <w14:alpha w14:val="50000"/>
                                </w14:srgbClr>
                              </w14:solidFill>
                            </w14:textFill>
                          </w:rPr>
                        </w:pPr>
                        <w:r>
                          <w:rPr>
                            <w:rFonts w:ascii="Arial" w:hAnsi="Arial" w:cs="Arial"/>
                            <w:color w:val="C0C0C0"/>
                            <w:sz w:val="2"/>
                            <w:szCs w:val="2"/>
                            <w14:textFill>
                              <w14:solidFill>
                                <w14:srgbClr w14:val="C0C0C0">
                                  <w14:alpha w14:val="50000"/>
                                </w14:srgbClr>
                              </w14:solidFill>
                            </w14:textFill>
                          </w:rPr>
                          <w:t>DRAFT</w:t>
                        </w:r>
                      </w:p>
                    </w:txbxContent>
                  </v:textbox>
                  <w10:wrap anchorx="margin" anchory="margin"/>
                </v:shape>
              </w:pict>
            </mc:Fallback>
          </mc:AlternateContent>
        </w:r>
      </w:p>
    </w:sdtContent>
  </w:sdt>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2F849D" w14:textId="09FC8633" w:rsidR="00E85F7C" w:rsidRDefault="00E85F7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1A801508"/>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FFFFFF89"/>
    <w:multiLevelType w:val="singleLevel"/>
    <w:tmpl w:val="D0F0034A"/>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0A743F1"/>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 w15:restartNumberingAfterBreak="0">
    <w:nsid w:val="00B70E8A"/>
    <w:multiLevelType w:val="hybridMultilevel"/>
    <w:tmpl w:val="0A42F35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 w15:restartNumberingAfterBreak="0">
    <w:nsid w:val="017210BF"/>
    <w:multiLevelType w:val="hybridMultilevel"/>
    <w:tmpl w:val="997A708A"/>
    <w:lvl w:ilvl="0" w:tplc="0C090001">
      <w:start w:val="1"/>
      <w:numFmt w:val="bullet"/>
      <w:lvlText w:val=""/>
      <w:lvlJc w:val="left"/>
      <w:pPr>
        <w:ind w:left="862" w:hanging="360"/>
      </w:pPr>
      <w:rPr>
        <w:rFonts w:ascii="Symbol" w:hAnsi="Symbol" w:hint="default"/>
      </w:rPr>
    </w:lvl>
    <w:lvl w:ilvl="1" w:tplc="FFFFFFFF" w:tentative="1">
      <w:start w:val="1"/>
      <w:numFmt w:val="bullet"/>
      <w:lvlText w:val="o"/>
      <w:lvlJc w:val="left"/>
      <w:pPr>
        <w:ind w:left="1582" w:hanging="360"/>
      </w:pPr>
      <w:rPr>
        <w:rFonts w:ascii="Courier New" w:hAnsi="Courier New" w:cs="Courier New"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5" w15:restartNumberingAfterBreak="0">
    <w:nsid w:val="01EA0C3E"/>
    <w:multiLevelType w:val="hybridMultilevel"/>
    <w:tmpl w:val="C096F0A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 w15:restartNumberingAfterBreak="0">
    <w:nsid w:val="02F35F9D"/>
    <w:multiLevelType w:val="hybridMultilevel"/>
    <w:tmpl w:val="9604BB4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034765E5"/>
    <w:multiLevelType w:val="hybridMultilevel"/>
    <w:tmpl w:val="7324CAB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037B2FBA"/>
    <w:multiLevelType w:val="multilevel"/>
    <w:tmpl w:val="8DAA4854"/>
    <w:lvl w:ilvl="0">
      <w:start w:val="1"/>
      <w:numFmt w:val="bullet"/>
      <w:lvlText w:val=""/>
      <w:lvlJc w:val="left"/>
      <w:pPr>
        <w:ind w:left="369" w:hanging="227"/>
      </w:pPr>
      <w:rPr>
        <w:rFonts w:ascii="Symbol" w:hAnsi="Symbol"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0" w15:restartNumberingAfterBreak="0">
    <w:nsid w:val="03B3296D"/>
    <w:multiLevelType w:val="hybridMultilevel"/>
    <w:tmpl w:val="01AC828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2" w15:restartNumberingAfterBreak="0">
    <w:nsid w:val="040907F5"/>
    <w:multiLevelType w:val="hybridMultilevel"/>
    <w:tmpl w:val="3C341026"/>
    <w:lvl w:ilvl="0" w:tplc="0C090001">
      <w:start w:val="1"/>
      <w:numFmt w:val="bullet"/>
      <w:lvlText w:val=""/>
      <w:lvlJc w:val="left"/>
      <w:pPr>
        <w:ind w:left="862" w:hanging="360"/>
      </w:pPr>
      <w:rPr>
        <w:rFonts w:ascii="Symbol" w:hAnsi="Symbol" w:hint="default"/>
      </w:rPr>
    </w:lvl>
    <w:lvl w:ilvl="1" w:tplc="FFFFFFFF" w:tentative="1">
      <w:start w:val="1"/>
      <w:numFmt w:val="bullet"/>
      <w:lvlText w:val="o"/>
      <w:lvlJc w:val="left"/>
      <w:pPr>
        <w:ind w:left="1582" w:hanging="360"/>
      </w:pPr>
      <w:rPr>
        <w:rFonts w:ascii="Courier New" w:hAnsi="Courier New" w:cs="Courier New"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13" w15:restartNumberingAfterBreak="0">
    <w:nsid w:val="04BA7847"/>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4" w15:restartNumberingAfterBreak="0">
    <w:nsid w:val="05152E2C"/>
    <w:multiLevelType w:val="hybridMultilevel"/>
    <w:tmpl w:val="F75AF33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 w15:restartNumberingAfterBreak="0">
    <w:nsid w:val="0520431E"/>
    <w:multiLevelType w:val="hybridMultilevel"/>
    <w:tmpl w:val="4E64A3D0"/>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07E2271B"/>
    <w:multiLevelType w:val="hybridMultilevel"/>
    <w:tmpl w:val="199CB9A4"/>
    <w:lvl w:ilvl="0" w:tplc="FFFFFFFF">
      <w:start w:val="1"/>
      <w:numFmt w:val="bullet"/>
      <w:lvlText w:val=""/>
      <w:lvlJc w:val="left"/>
      <w:pPr>
        <w:ind w:left="862" w:hanging="360"/>
      </w:pPr>
      <w:rPr>
        <w:rFonts w:ascii="Symbol" w:hAnsi="Symbol" w:hint="default"/>
      </w:rPr>
    </w:lvl>
    <w:lvl w:ilvl="1" w:tplc="A2BE0280">
      <w:numFmt w:val="bullet"/>
      <w:lvlText w:val="-"/>
      <w:lvlJc w:val="left"/>
      <w:pPr>
        <w:ind w:left="1582" w:hanging="360"/>
      </w:pPr>
      <w:rPr>
        <w:rFonts w:ascii="Arial" w:eastAsiaTheme="minorEastAsia" w:hAnsi="Arial" w:cs="Arial"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17" w15:restartNumberingAfterBreak="0">
    <w:nsid w:val="07F45414"/>
    <w:multiLevelType w:val="hybridMultilevel"/>
    <w:tmpl w:val="5114F36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08AE21A5"/>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9" w15:restartNumberingAfterBreak="0">
    <w:nsid w:val="09D848D6"/>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0" w15:restartNumberingAfterBreak="0">
    <w:nsid w:val="0A0C1B79"/>
    <w:multiLevelType w:val="hybridMultilevel"/>
    <w:tmpl w:val="8F566D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0A353C3E"/>
    <w:multiLevelType w:val="hybridMultilevel"/>
    <w:tmpl w:val="CA7A451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23" w15:restartNumberingAfterBreak="0">
    <w:nsid w:val="0C9A2F4A"/>
    <w:multiLevelType w:val="hybridMultilevel"/>
    <w:tmpl w:val="E50207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5" w15:restartNumberingAfterBreak="0">
    <w:nsid w:val="0CE732CC"/>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6" w15:restartNumberingAfterBreak="0">
    <w:nsid w:val="0D145788"/>
    <w:multiLevelType w:val="hybridMultilevel"/>
    <w:tmpl w:val="710A117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0DA17AB4"/>
    <w:multiLevelType w:val="hybridMultilevel"/>
    <w:tmpl w:val="5602E9A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8" w15:restartNumberingAfterBreak="0">
    <w:nsid w:val="0DAB7E14"/>
    <w:multiLevelType w:val="hybridMultilevel"/>
    <w:tmpl w:val="305A773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9" w15:restartNumberingAfterBreak="0">
    <w:nsid w:val="0E30099A"/>
    <w:multiLevelType w:val="hybridMultilevel"/>
    <w:tmpl w:val="F5FA403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0" w15:restartNumberingAfterBreak="0">
    <w:nsid w:val="0E714395"/>
    <w:multiLevelType w:val="hybridMultilevel"/>
    <w:tmpl w:val="F2F2E78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1"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2" w15:restartNumberingAfterBreak="0">
    <w:nsid w:val="0F3923EF"/>
    <w:multiLevelType w:val="hybridMultilevel"/>
    <w:tmpl w:val="EE34E2E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3" w15:restartNumberingAfterBreak="0">
    <w:nsid w:val="0F7B100C"/>
    <w:multiLevelType w:val="hybridMultilevel"/>
    <w:tmpl w:val="B56203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0FE20076"/>
    <w:multiLevelType w:val="hybridMultilevel"/>
    <w:tmpl w:val="DB12D29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5" w15:restartNumberingAfterBreak="0">
    <w:nsid w:val="102A548C"/>
    <w:multiLevelType w:val="hybridMultilevel"/>
    <w:tmpl w:val="A9F800A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37" w15:restartNumberingAfterBreak="0">
    <w:nsid w:val="10425C3C"/>
    <w:multiLevelType w:val="hybridMultilevel"/>
    <w:tmpl w:val="4E5C96F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38" w15:restartNumberingAfterBreak="0">
    <w:nsid w:val="108C7002"/>
    <w:multiLevelType w:val="hybridMultilevel"/>
    <w:tmpl w:val="8D7442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10B405B1"/>
    <w:multiLevelType w:val="hybridMultilevel"/>
    <w:tmpl w:val="06D219A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0" w15:restartNumberingAfterBreak="0">
    <w:nsid w:val="10E718C4"/>
    <w:multiLevelType w:val="hybridMultilevel"/>
    <w:tmpl w:val="BA5E5B6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123F296D"/>
    <w:multiLevelType w:val="hybridMultilevel"/>
    <w:tmpl w:val="3314DF3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2" w15:restartNumberingAfterBreak="0">
    <w:nsid w:val="1307168E"/>
    <w:multiLevelType w:val="hybridMultilevel"/>
    <w:tmpl w:val="2700791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3" w15:restartNumberingAfterBreak="0">
    <w:nsid w:val="13514904"/>
    <w:multiLevelType w:val="hybridMultilevel"/>
    <w:tmpl w:val="07A0C12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4" w15:restartNumberingAfterBreak="0">
    <w:nsid w:val="135E4123"/>
    <w:multiLevelType w:val="hybridMultilevel"/>
    <w:tmpl w:val="5EC65F1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5" w15:restartNumberingAfterBreak="0">
    <w:nsid w:val="13735AAB"/>
    <w:multiLevelType w:val="hybridMultilevel"/>
    <w:tmpl w:val="5016D0A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6" w15:restartNumberingAfterBreak="0">
    <w:nsid w:val="139907EB"/>
    <w:multiLevelType w:val="multilevel"/>
    <w:tmpl w:val="4628C2E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700" w:hanging="360"/>
      </w:pPr>
      <w:rPr>
        <w:rFonts w:ascii="Symbol" w:hAnsi="Symbol" w:hint="default"/>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7" w15:restartNumberingAfterBreak="0">
    <w:nsid w:val="14AF3309"/>
    <w:multiLevelType w:val="hybridMultilevel"/>
    <w:tmpl w:val="4CC6B5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8" w15:restartNumberingAfterBreak="0">
    <w:nsid w:val="1507517D"/>
    <w:multiLevelType w:val="hybridMultilevel"/>
    <w:tmpl w:val="DD62B13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49" w15:restartNumberingAfterBreak="0">
    <w:nsid w:val="152F6780"/>
    <w:multiLevelType w:val="hybridMultilevel"/>
    <w:tmpl w:val="9FB8E01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0" w15:restartNumberingAfterBreak="0">
    <w:nsid w:val="158C5094"/>
    <w:multiLevelType w:val="hybridMultilevel"/>
    <w:tmpl w:val="2B8ACE6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1" w15:restartNumberingAfterBreak="0">
    <w:nsid w:val="16974D5B"/>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52" w15:restartNumberingAfterBreak="0">
    <w:nsid w:val="18441F37"/>
    <w:multiLevelType w:val="hybridMultilevel"/>
    <w:tmpl w:val="82C090C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3" w15:restartNumberingAfterBreak="0">
    <w:nsid w:val="18872092"/>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54" w15:restartNumberingAfterBreak="0">
    <w:nsid w:val="18A34CA3"/>
    <w:multiLevelType w:val="hybridMultilevel"/>
    <w:tmpl w:val="BCC44C6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5" w15:restartNumberingAfterBreak="0">
    <w:nsid w:val="19730B7D"/>
    <w:multiLevelType w:val="hybridMultilevel"/>
    <w:tmpl w:val="E92E347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6" w15:restartNumberingAfterBreak="0">
    <w:nsid w:val="19E633B0"/>
    <w:multiLevelType w:val="hybridMultilevel"/>
    <w:tmpl w:val="28C0BFD8"/>
    <w:lvl w:ilvl="0" w:tplc="0C090001">
      <w:start w:val="1"/>
      <w:numFmt w:val="bullet"/>
      <w:lvlText w:val=""/>
      <w:lvlJc w:val="left"/>
      <w:pPr>
        <w:ind w:left="862" w:hanging="360"/>
      </w:pPr>
      <w:rPr>
        <w:rFonts w:ascii="Symbol" w:hAnsi="Symbol" w:hint="default"/>
      </w:rPr>
    </w:lvl>
    <w:lvl w:ilvl="1" w:tplc="0C090003">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57" w15:restartNumberingAfterBreak="0">
    <w:nsid w:val="1A1438B7"/>
    <w:multiLevelType w:val="hybridMultilevel"/>
    <w:tmpl w:val="9D5E9256"/>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9" w15:restartNumberingAfterBreak="0">
    <w:nsid w:val="1A957F6B"/>
    <w:multiLevelType w:val="hybridMultilevel"/>
    <w:tmpl w:val="E23CBA0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0" w15:restartNumberingAfterBreak="0">
    <w:nsid w:val="1AAD1F33"/>
    <w:multiLevelType w:val="hybridMultilevel"/>
    <w:tmpl w:val="5DF26FF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1" w15:restartNumberingAfterBreak="0">
    <w:nsid w:val="1C757781"/>
    <w:multiLevelType w:val="hybridMultilevel"/>
    <w:tmpl w:val="E9DAF1F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2" w15:restartNumberingAfterBreak="0">
    <w:nsid w:val="1C9C4563"/>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63" w15:restartNumberingAfterBreak="0">
    <w:nsid w:val="1CA9376B"/>
    <w:multiLevelType w:val="hybridMultilevel"/>
    <w:tmpl w:val="76B8E09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4" w15:restartNumberingAfterBreak="0">
    <w:nsid w:val="1CD37006"/>
    <w:multiLevelType w:val="multilevel"/>
    <w:tmpl w:val="2710EAE4"/>
    <w:name w:val="HeadingsNumbered"/>
    <w:styleLink w:val="Headings"/>
    <w:lvl w:ilvl="0">
      <w:start w:val="1"/>
      <w:numFmt w:val="decimal"/>
      <w:pStyle w:val="Heading1"/>
      <w:suff w:val="space"/>
      <w:lvlText w:val="%1."/>
      <w:lvlJc w:val="left"/>
      <w:pPr>
        <w:ind w:left="0" w:firstLine="0"/>
      </w:pPr>
      <w:rPr>
        <w:rFonts w:hint="default"/>
      </w:rPr>
    </w:lvl>
    <w:lvl w:ilvl="1">
      <w:start w:val="1"/>
      <w:numFmt w:val="decimal"/>
      <w:pStyle w:val="Heading2"/>
      <w:suff w:val="space"/>
      <w:lvlText w:val="%1.%2"/>
      <w:lvlJc w:val="left"/>
      <w:pPr>
        <w:ind w:left="0" w:firstLine="0"/>
      </w:pPr>
      <w:rPr>
        <w:rFonts w:hint="default"/>
      </w:rPr>
    </w:lvl>
    <w:lvl w:ilvl="2">
      <w:start w:val="1"/>
      <w:numFmt w:val="decimal"/>
      <w:pStyle w:val="Heading3"/>
      <w:suff w:val="space"/>
      <w:lvlText w:val="%1.%2.%3"/>
      <w:lvlJc w:val="left"/>
      <w:pPr>
        <w:ind w:left="142" w:firstLine="0"/>
      </w:pPr>
      <w:rPr>
        <w:rFonts w:hint="default"/>
      </w:rPr>
    </w:lvl>
    <w:lvl w:ilvl="3">
      <w:start w:val="1"/>
      <w:numFmt w:val="none"/>
      <w:suff w:val="nothing"/>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Restart w:val="0"/>
      <w:suff w:val="spac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5" w15:restartNumberingAfterBreak="0">
    <w:nsid w:val="1D4219BE"/>
    <w:multiLevelType w:val="hybridMultilevel"/>
    <w:tmpl w:val="9C46A6F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1D57577D"/>
    <w:multiLevelType w:val="hybridMultilevel"/>
    <w:tmpl w:val="23E6888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7" w15:restartNumberingAfterBreak="0">
    <w:nsid w:val="1DAA2723"/>
    <w:multiLevelType w:val="multilevel"/>
    <w:tmpl w:val="413AD5CE"/>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700" w:hanging="360"/>
      </w:pPr>
      <w:rPr>
        <w:rFonts w:ascii="Symbol" w:hAnsi="Symbol" w:hint="default"/>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68" w15:restartNumberingAfterBreak="0">
    <w:nsid w:val="1E58583E"/>
    <w:multiLevelType w:val="hybridMultilevel"/>
    <w:tmpl w:val="358CA31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69" w15:restartNumberingAfterBreak="0">
    <w:nsid w:val="1FE4202F"/>
    <w:multiLevelType w:val="multilevel"/>
    <w:tmpl w:val="B5FC35C4"/>
    <w:lvl w:ilvl="0">
      <w:start w:val="1"/>
      <w:numFmt w:val="bullet"/>
      <w:lvlText w:val=""/>
      <w:lvlJc w:val="left"/>
      <w:pPr>
        <w:ind w:left="369" w:hanging="227"/>
      </w:pPr>
      <w:rPr>
        <w:rFonts w:ascii="Symbol" w:hAnsi="Symbol"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70" w15:restartNumberingAfterBreak="0">
    <w:nsid w:val="20825F70"/>
    <w:multiLevelType w:val="hybridMultilevel"/>
    <w:tmpl w:val="2DB84914"/>
    <w:lvl w:ilvl="0" w:tplc="0C090001">
      <w:start w:val="1"/>
      <w:numFmt w:val="bullet"/>
      <w:lvlText w:val=""/>
      <w:lvlJc w:val="left"/>
      <w:pPr>
        <w:ind w:left="915" w:hanging="360"/>
      </w:pPr>
      <w:rPr>
        <w:rFonts w:ascii="Symbol" w:hAnsi="Symbol" w:hint="default"/>
      </w:rPr>
    </w:lvl>
    <w:lvl w:ilvl="1" w:tplc="0C090003" w:tentative="1">
      <w:start w:val="1"/>
      <w:numFmt w:val="bullet"/>
      <w:lvlText w:val="o"/>
      <w:lvlJc w:val="left"/>
      <w:pPr>
        <w:ind w:left="1635" w:hanging="360"/>
      </w:pPr>
      <w:rPr>
        <w:rFonts w:ascii="Courier New" w:hAnsi="Courier New" w:cs="Courier New" w:hint="default"/>
      </w:rPr>
    </w:lvl>
    <w:lvl w:ilvl="2" w:tplc="0C090005" w:tentative="1">
      <w:start w:val="1"/>
      <w:numFmt w:val="bullet"/>
      <w:lvlText w:val=""/>
      <w:lvlJc w:val="left"/>
      <w:pPr>
        <w:ind w:left="2355" w:hanging="360"/>
      </w:pPr>
      <w:rPr>
        <w:rFonts w:ascii="Wingdings" w:hAnsi="Wingdings" w:hint="default"/>
      </w:rPr>
    </w:lvl>
    <w:lvl w:ilvl="3" w:tplc="0C090001" w:tentative="1">
      <w:start w:val="1"/>
      <w:numFmt w:val="bullet"/>
      <w:lvlText w:val=""/>
      <w:lvlJc w:val="left"/>
      <w:pPr>
        <w:ind w:left="3075" w:hanging="360"/>
      </w:pPr>
      <w:rPr>
        <w:rFonts w:ascii="Symbol" w:hAnsi="Symbol" w:hint="default"/>
      </w:rPr>
    </w:lvl>
    <w:lvl w:ilvl="4" w:tplc="0C090003" w:tentative="1">
      <w:start w:val="1"/>
      <w:numFmt w:val="bullet"/>
      <w:lvlText w:val="o"/>
      <w:lvlJc w:val="left"/>
      <w:pPr>
        <w:ind w:left="3795" w:hanging="360"/>
      </w:pPr>
      <w:rPr>
        <w:rFonts w:ascii="Courier New" w:hAnsi="Courier New" w:cs="Courier New" w:hint="default"/>
      </w:rPr>
    </w:lvl>
    <w:lvl w:ilvl="5" w:tplc="0C090005" w:tentative="1">
      <w:start w:val="1"/>
      <w:numFmt w:val="bullet"/>
      <w:lvlText w:val=""/>
      <w:lvlJc w:val="left"/>
      <w:pPr>
        <w:ind w:left="4515" w:hanging="360"/>
      </w:pPr>
      <w:rPr>
        <w:rFonts w:ascii="Wingdings" w:hAnsi="Wingdings" w:hint="default"/>
      </w:rPr>
    </w:lvl>
    <w:lvl w:ilvl="6" w:tplc="0C090001" w:tentative="1">
      <w:start w:val="1"/>
      <w:numFmt w:val="bullet"/>
      <w:lvlText w:val=""/>
      <w:lvlJc w:val="left"/>
      <w:pPr>
        <w:ind w:left="5235" w:hanging="360"/>
      </w:pPr>
      <w:rPr>
        <w:rFonts w:ascii="Symbol" w:hAnsi="Symbol" w:hint="default"/>
      </w:rPr>
    </w:lvl>
    <w:lvl w:ilvl="7" w:tplc="0C090003" w:tentative="1">
      <w:start w:val="1"/>
      <w:numFmt w:val="bullet"/>
      <w:lvlText w:val="o"/>
      <w:lvlJc w:val="left"/>
      <w:pPr>
        <w:ind w:left="5955" w:hanging="360"/>
      </w:pPr>
      <w:rPr>
        <w:rFonts w:ascii="Courier New" w:hAnsi="Courier New" w:cs="Courier New" w:hint="default"/>
      </w:rPr>
    </w:lvl>
    <w:lvl w:ilvl="8" w:tplc="0C090005" w:tentative="1">
      <w:start w:val="1"/>
      <w:numFmt w:val="bullet"/>
      <w:lvlText w:val=""/>
      <w:lvlJc w:val="left"/>
      <w:pPr>
        <w:ind w:left="6675" w:hanging="360"/>
      </w:pPr>
      <w:rPr>
        <w:rFonts w:ascii="Wingdings" w:hAnsi="Wingdings" w:hint="default"/>
      </w:rPr>
    </w:lvl>
  </w:abstractNum>
  <w:abstractNum w:abstractNumId="71" w15:restartNumberingAfterBreak="0">
    <w:nsid w:val="2098145F"/>
    <w:multiLevelType w:val="hybridMultilevel"/>
    <w:tmpl w:val="702CCFF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2" w15:restartNumberingAfterBreak="0">
    <w:nsid w:val="20D713A2"/>
    <w:multiLevelType w:val="hybridMultilevel"/>
    <w:tmpl w:val="AA702AE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73" w15:restartNumberingAfterBreak="0">
    <w:nsid w:val="21892B35"/>
    <w:multiLevelType w:val="hybridMultilevel"/>
    <w:tmpl w:val="B81465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4" w15:restartNumberingAfterBreak="0">
    <w:nsid w:val="2281615B"/>
    <w:multiLevelType w:val="hybridMultilevel"/>
    <w:tmpl w:val="42A8927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5" w15:restartNumberingAfterBreak="0">
    <w:nsid w:val="233A21C9"/>
    <w:multiLevelType w:val="hybridMultilevel"/>
    <w:tmpl w:val="F9BE8132"/>
    <w:lvl w:ilvl="0" w:tplc="FFFFFFFF">
      <w:start w:val="1"/>
      <w:numFmt w:val="bullet"/>
      <w:lvlText w:val=""/>
      <w:lvlJc w:val="left"/>
      <w:pPr>
        <w:ind w:left="862" w:hanging="360"/>
      </w:pPr>
      <w:rPr>
        <w:rFonts w:ascii="Symbol" w:hAnsi="Symbol" w:hint="default"/>
      </w:rPr>
    </w:lvl>
    <w:lvl w:ilvl="1" w:tplc="A2BE0280">
      <w:numFmt w:val="bullet"/>
      <w:lvlText w:val="-"/>
      <w:lvlJc w:val="left"/>
      <w:pPr>
        <w:ind w:left="1582" w:hanging="360"/>
      </w:pPr>
      <w:rPr>
        <w:rFonts w:ascii="Arial" w:eastAsiaTheme="minorEastAsia" w:hAnsi="Arial" w:cs="Arial"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76" w15:restartNumberingAfterBreak="0">
    <w:nsid w:val="23570342"/>
    <w:multiLevelType w:val="hybridMultilevel"/>
    <w:tmpl w:val="7FC8A39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77" w15:restartNumberingAfterBreak="0">
    <w:nsid w:val="24976C3A"/>
    <w:multiLevelType w:val="hybridMultilevel"/>
    <w:tmpl w:val="616CD7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8" w15:restartNumberingAfterBreak="0">
    <w:nsid w:val="24B72EAF"/>
    <w:multiLevelType w:val="hybridMultilevel"/>
    <w:tmpl w:val="FA764D10"/>
    <w:lvl w:ilvl="0" w:tplc="0C090001">
      <w:start w:val="1"/>
      <w:numFmt w:val="bullet"/>
      <w:lvlText w:val=""/>
      <w:lvlJc w:val="left"/>
      <w:pPr>
        <w:ind w:left="862" w:hanging="360"/>
      </w:pPr>
      <w:rPr>
        <w:rFonts w:ascii="Symbol" w:hAnsi="Symbol" w:hint="default"/>
      </w:rPr>
    </w:lvl>
    <w:lvl w:ilvl="1" w:tplc="FFFFFFFF" w:tentative="1">
      <w:start w:val="1"/>
      <w:numFmt w:val="bullet"/>
      <w:lvlText w:val="o"/>
      <w:lvlJc w:val="left"/>
      <w:pPr>
        <w:ind w:left="1582" w:hanging="360"/>
      </w:pPr>
      <w:rPr>
        <w:rFonts w:ascii="Courier New" w:hAnsi="Courier New" w:cs="Courier New"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79" w15:restartNumberingAfterBreak="0">
    <w:nsid w:val="24FA33E6"/>
    <w:multiLevelType w:val="hybridMultilevel"/>
    <w:tmpl w:val="F2C4EB7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0" w15:restartNumberingAfterBreak="0">
    <w:nsid w:val="253E7B80"/>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81" w15:restartNumberingAfterBreak="0">
    <w:nsid w:val="266115B2"/>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82" w15:restartNumberingAfterBreak="0">
    <w:nsid w:val="26A40BF9"/>
    <w:multiLevelType w:val="hybridMultilevel"/>
    <w:tmpl w:val="184EBC5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3" w15:restartNumberingAfterBreak="0">
    <w:nsid w:val="27244CC9"/>
    <w:multiLevelType w:val="hybridMultilevel"/>
    <w:tmpl w:val="FF0407F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4" w15:restartNumberingAfterBreak="0">
    <w:nsid w:val="27330624"/>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8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86" w15:restartNumberingAfterBreak="0">
    <w:nsid w:val="286557F1"/>
    <w:multiLevelType w:val="hybridMultilevel"/>
    <w:tmpl w:val="FB60565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7" w15:restartNumberingAfterBreak="0">
    <w:nsid w:val="28AE5135"/>
    <w:multiLevelType w:val="hybridMultilevel"/>
    <w:tmpl w:val="3DE4BA2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88" w15:restartNumberingAfterBreak="0">
    <w:nsid w:val="293D516D"/>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8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90" w15:restartNumberingAfterBreak="0">
    <w:nsid w:val="29F13E54"/>
    <w:multiLevelType w:val="hybridMultilevel"/>
    <w:tmpl w:val="D062D8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1" w15:restartNumberingAfterBreak="0">
    <w:nsid w:val="2A9607D2"/>
    <w:multiLevelType w:val="hybridMultilevel"/>
    <w:tmpl w:val="573284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2" w15:restartNumberingAfterBreak="0">
    <w:nsid w:val="2ABA60C1"/>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93" w15:restartNumberingAfterBreak="0">
    <w:nsid w:val="2C045010"/>
    <w:multiLevelType w:val="hybridMultilevel"/>
    <w:tmpl w:val="9C0E2E9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94" w15:restartNumberingAfterBreak="0">
    <w:nsid w:val="2C1A12D1"/>
    <w:multiLevelType w:val="hybridMultilevel"/>
    <w:tmpl w:val="2EC476D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95" w15:restartNumberingAfterBreak="0">
    <w:nsid w:val="2C526FB0"/>
    <w:multiLevelType w:val="hybridMultilevel"/>
    <w:tmpl w:val="FB56A520"/>
    <w:lvl w:ilvl="0" w:tplc="A2BE0280">
      <w:numFmt w:val="bullet"/>
      <w:lvlText w:val="-"/>
      <w:lvlJc w:val="left"/>
      <w:pPr>
        <w:ind w:left="862" w:hanging="360"/>
      </w:pPr>
      <w:rPr>
        <w:rFonts w:ascii="Arial" w:eastAsiaTheme="minorEastAsia" w:hAnsi="Arial" w:cs="Aria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96" w15:restartNumberingAfterBreak="0">
    <w:nsid w:val="2D14028D"/>
    <w:multiLevelType w:val="hybridMultilevel"/>
    <w:tmpl w:val="3160C0B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97" w15:restartNumberingAfterBreak="0">
    <w:nsid w:val="2D23626C"/>
    <w:multiLevelType w:val="hybridMultilevel"/>
    <w:tmpl w:val="20EE8F68"/>
    <w:lvl w:ilvl="0" w:tplc="FFFFFFFF">
      <w:start w:val="1"/>
      <w:numFmt w:val="bullet"/>
      <w:lvlText w:val=""/>
      <w:lvlJc w:val="left"/>
      <w:pPr>
        <w:ind w:left="720" w:hanging="360"/>
      </w:pPr>
      <w:rPr>
        <w:rFonts w:ascii="Symbol" w:hAnsi="Symbol" w:hint="default"/>
      </w:rPr>
    </w:lvl>
    <w:lvl w:ilvl="1" w:tplc="A2BE0280">
      <w:numFmt w:val="bullet"/>
      <w:lvlText w:val="-"/>
      <w:lvlJc w:val="left"/>
      <w:pPr>
        <w:ind w:left="1440" w:hanging="360"/>
      </w:pPr>
      <w:rPr>
        <w:rFonts w:ascii="Arial" w:eastAsiaTheme="minorEastAsia"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98" w15:restartNumberingAfterBreak="0">
    <w:nsid w:val="2D2A4EB1"/>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99" w15:restartNumberingAfterBreak="0">
    <w:nsid w:val="2DC65241"/>
    <w:multiLevelType w:val="hybridMultilevel"/>
    <w:tmpl w:val="8582444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00" w15:restartNumberingAfterBreak="0">
    <w:nsid w:val="2E2B7073"/>
    <w:multiLevelType w:val="hybridMultilevel"/>
    <w:tmpl w:val="54B0463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01" w15:restartNumberingAfterBreak="0">
    <w:nsid w:val="2F7B2FE7"/>
    <w:multiLevelType w:val="hybridMultilevel"/>
    <w:tmpl w:val="C76613E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02" w15:restartNumberingAfterBreak="0">
    <w:nsid w:val="30C9527E"/>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03" w15:restartNumberingAfterBreak="0">
    <w:nsid w:val="30DA650A"/>
    <w:multiLevelType w:val="hybridMultilevel"/>
    <w:tmpl w:val="DE1A0A5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4" w15:restartNumberingAfterBreak="0">
    <w:nsid w:val="312D3F51"/>
    <w:multiLevelType w:val="hybridMultilevel"/>
    <w:tmpl w:val="84B4542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0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06" w15:restartNumberingAfterBreak="0">
    <w:nsid w:val="32371BDE"/>
    <w:multiLevelType w:val="hybridMultilevel"/>
    <w:tmpl w:val="B046220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07" w15:restartNumberingAfterBreak="0">
    <w:nsid w:val="33307A87"/>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08"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09" w15:restartNumberingAfterBreak="0">
    <w:nsid w:val="339A4BCB"/>
    <w:multiLevelType w:val="hybridMultilevel"/>
    <w:tmpl w:val="FCA0396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0"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11" w15:restartNumberingAfterBreak="0">
    <w:nsid w:val="356826E7"/>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12" w15:restartNumberingAfterBreak="0">
    <w:nsid w:val="35B81D23"/>
    <w:multiLevelType w:val="hybridMultilevel"/>
    <w:tmpl w:val="E938C3F6"/>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113" w15:restartNumberingAfterBreak="0">
    <w:nsid w:val="36151206"/>
    <w:multiLevelType w:val="hybridMultilevel"/>
    <w:tmpl w:val="375AC22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4"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15" w15:restartNumberingAfterBreak="0">
    <w:nsid w:val="36BF7272"/>
    <w:multiLevelType w:val="hybridMultilevel"/>
    <w:tmpl w:val="A4CA7C6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6" w15:restartNumberingAfterBreak="0">
    <w:nsid w:val="370D1FEC"/>
    <w:multiLevelType w:val="hybridMultilevel"/>
    <w:tmpl w:val="BE98515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7" w15:restartNumberingAfterBreak="0">
    <w:nsid w:val="375334D9"/>
    <w:multiLevelType w:val="hybridMultilevel"/>
    <w:tmpl w:val="675C8F24"/>
    <w:lvl w:ilvl="0" w:tplc="0C090001">
      <w:start w:val="1"/>
      <w:numFmt w:val="bullet"/>
      <w:lvlText w:val=""/>
      <w:lvlJc w:val="left"/>
      <w:pPr>
        <w:ind w:left="862" w:hanging="360"/>
      </w:pPr>
      <w:rPr>
        <w:rFonts w:ascii="Symbol" w:hAnsi="Symbol" w:hint="default"/>
      </w:rPr>
    </w:lvl>
    <w:lvl w:ilvl="1" w:tplc="0C090003">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8" w15:restartNumberingAfterBreak="0">
    <w:nsid w:val="382A5A15"/>
    <w:multiLevelType w:val="hybridMultilevel"/>
    <w:tmpl w:val="C5DC39E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1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0" w15:restartNumberingAfterBreak="0">
    <w:nsid w:val="384730D0"/>
    <w:multiLevelType w:val="hybridMultilevel"/>
    <w:tmpl w:val="8C7860C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21"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2" w15:restartNumberingAfterBreak="0">
    <w:nsid w:val="394B31CF"/>
    <w:multiLevelType w:val="hybridMultilevel"/>
    <w:tmpl w:val="2422B52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2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24" w15:restartNumberingAfterBreak="0">
    <w:nsid w:val="39D30F1C"/>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2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26" w15:restartNumberingAfterBreak="0">
    <w:nsid w:val="3A910C40"/>
    <w:multiLevelType w:val="hybridMultilevel"/>
    <w:tmpl w:val="69C402D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27" w15:restartNumberingAfterBreak="0">
    <w:nsid w:val="3AA21997"/>
    <w:multiLevelType w:val="hybridMultilevel"/>
    <w:tmpl w:val="CF569DB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28" w15:restartNumberingAfterBreak="0">
    <w:nsid w:val="3B061570"/>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29" w15:restartNumberingAfterBreak="0">
    <w:nsid w:val="3B0873F1"/>
    <w:multiLevelType w:val="hybridMultilevel"/>
    <w:tmpl w:val="4510FDF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0" w15:restartNumberingAfterBreak="0">
    <w:nsid w:val="3B6F5B77"/>
    <w:multiLevelType w:val="hybridMultilevel"/>
    <w:tmpl w:val="7E783032"/>
    <w:lvl w:ilvl="0" w:tplc="0C090001">
      <w:start w:val="1"/>
      <w:numFmt w:val="bullet"/>
      <w:lvlText w:val=""/>
      <w:lvlJc w:val="left"/>
      <w:pPr>
        <w:ind w:left="720" w:hanging="360"/>
      </w:pPr>
      <w:rPr>
        <w:rFonts w:ascii="Symbol" w:hAnsi="Symbol" w:hint="default"/>
      </w:rPr>
    </w:lvl>
    <w:lvl w:ilvl="1" w:tplc="7B20D820">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1" w15:restartNumberingAfterBreak="0">
    <w:nsid w:val="3B8B0DD5"/>
    <w:multiLevelType w:val="hybridMultilevel"/>
    <w:tmpl w:val="8B5E374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2" w15:restartNumberingAfterBreak="0">
    <w:nsid w:val="3BCD592E"/>
    <w:multiLevelType w:val="hybridMultilevel"/>
    <w:tmpl w:val="B630C6C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3" w15:restartNumberingAfterBreak="0">
    <w:nsid w:val="3C0A07B5"/>
    <w:multiLevelType w:val="hybridMultilevel"/>
    <w:tmpl w:val="A07E943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4" w15:restartNumberingAfterBreak="0">
    <w:nsid w:val="3D2917E5"/>
    <w:multiLevelType w:val="hybridMultilevel"/>
    <w:tmpl w:val="BF1E83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5" w15:restartNumberingAfterBreak="0">
    <w:nsid w:val="3DD54782"/>
    <w:multiLevelType w:val="hybridMultilevel"/>
    <w:tmpl w:val="E8884680"/>
    <w:lvl w:ilvl="0" w:tplc="0C090001">
      <w:start w:val="1"/>
      <w:numFmt w:val="bullet"/>
      <w:lvlText w:val=""/>
      <w:lvlJc w:val="left"/>
      <w:pPr>
        <w:ind w:left="862" w:hanging="360"/>
      </w:pPr>
      <w:rPr>
        <w:rFonts w:ascii="Symbol" w:hAnsi="Symbol" w:hint="default"/>
      </w:rPr>
    </w:lvl>
    <w:lvl w:ilvl="1" w:tplc="A2BE0280">
      <w:numFmt w:val="bullet"/>
      <w:lvlText w:val="-"/>
      <w:lvlJc w:val="left"/>
      <w:pPr>
        <w:ind w:left="1440" w:hanging="360"/>
      </w:pPr>
      <w:rPr>
        <w:rFonts w:ascii="Arial" w:eastAsiaTheme="minorEastAsia" w:hAnsi="Arial" w:cs="Arial"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6" w15:restartNumberingAfterBreak="0">
    <w:nsid w:val="3E1B40A7"/>
    <w:multiLevelType w:val="hybridMultilevel"/>
    <w:tmpl w:val="147ACF9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7" w15:restartNumberingAfterBreak="0">
    <w:nsid w:val="3E3A6EF1"/>
    <w:multiLevelType w:val="hybridMultilevel"/>
    <w:tmpl w:val="D780E6A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8" w15:restartNumberingAfterBreak="0">
    <w:nsid w:val="3FE162BF"/>
    <w:multiLevelType w:val="hybridMultilevel"/>
    <w:tmpl w:val="18C2263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39" w15:restartNumberingAfterBreak="0">
    <w:nsid w:val="40443077"/>
    <w:multiLevelType w:val="hybridMultilevel"/>
    <w:tmpl w:val="1C728BF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0" w15:restartNumberingAfterBreak="0">
    <w:nsid w:val="408F009F"/>
    <w:multiLevelType w:val="hybridMultilevel"/>
    <w:tmpl w:val="ED906E0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1" w15:restartNumberingAfterBreak="0">
    <w:nsid w:val="40E13DC4"/>
    <w:multiLevelType w:val="hybridMultilevel"/>
    <w:tmpl w:val="4148DF9A"/>
    <w:lvl w:ilvl="0" w:tplc="A2BE0280">
      <w:numFmt w:val="bullet"/>
      <w:lvlText w:val="-"/>
      <w:lvlJc w:val="left"/>
      <w:pPr>
        <w:ind w:left="862" w:hanging="360"/>
      </w:pPr>
      <w:rPr>
        <w:rFonts w:ascii="Arial" w:eastAsiaTheme="minorEastAsia" w:hAnsi="Arial" w:cs="Aria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2" w15:restartNumberingAfterBreak="0">
    <w:nsid w:val="411F0C2D"/>
    <w:multiLevelType w:val="hybridMultilevel"/>
    <w:tmpl w:val="741E137C"/>
    <w:lvl w:ilvl="0" w:tplc="A2BE0280">
      <w:numFmt w:val="bullet"/>
      <w:lvlText w:val="-"/>
      <w:lvlJc w:val="left"/>
      <w:pPr>
        <w:ind w:left="862" w:hanging="360"/>
      </w:pPr>
      <w:rPr>
        <w:rFonts w:ascii="Arial" w:eastAsiaTheme="minorEastAsia" w:hAnsi="Arial" w:cs="Aria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3" w15:restartNumberingAfterBreak="0">
    <w:nsid w:val="41540273"/>
    <w:multiLevelType w:val="hybridMultilevel"/>
    <w:tmpl w:val="45A0684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4" w15:restartNumberingAfterBreak="0">
    <w:nsid w:val="41A75A75"/>
    <w:multiLevelType w:val="hybridMultilevel"/>
    <w:tmpl w:val="085638C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5"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146" w15:restartNumberingAfterBreak="0">
    <w:nsid w:val="435844A7"/>
    <w:multiLevelType w:val="hybridMultilevel"/>
    <w:tmpl w:val="1C52FA7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47" w15:restartNumberingAfterBreak="0">
    <w:nsid w:val="43960930"/>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48" w15:restartNumberingAfterBreak="0">
    <w:nsid w:val="44A23A35"/>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49" w15:restartNumberingAfterBreak="0">
    <w:nsid w:val="44C2177D"/>
    <w:multiLevelType w:val="hybridMultilevel"/>
    <w:tmpl w:val="7E24BF3E"/>
    <w:lvl w:ilvl="0" w:tplc="A2BE0280">
      <w:numFmt w:val="bullet"/>
      <w:lvlText w:val="-"/>
      <w:lvlJc w:val="left"/>
      <w:pPr>
        <w:ind w:left="720" w:hanging="360"/>
      </w:pPr>
      <w:rPr>
        <w:rFonts w:ascii="Arial" w:eastAsiaTheme="minorEastAsia"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0" w15:restartNumberingAfterBreak="0">
    <w:nsid w:val="451D1D3B"/>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51" w15:restartNumberingAfterBreak="0">
    <w:nsid w:val="45731068"/>
    <w:multiLevelType w:val="hybridMultilevel"/>
    <w:tmpl w:val="8B3628F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2" w15:restartNumberingAfterBreak="0">
    <w:nsid w:val="46BC5B97"/>
    <w:multiLevelType w:val="hybridMultilevel"/>
    <w:tmpl w:val="F186325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3" w15:restartNumberingAfterBreak="0">
    <w:nsid w:val="46D81700"/>
    <w:multiLevelType w:val="hybridMultilevel"/>
    <w:tmpl w:val="34EA480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4" w15:restartNumberingAfterBreak="0">
    <w:nsid w:val="47DC0778"/>
    <w:multiLevelType w:val="hybridMultilevel"/>
    <w:tmpl w:val="707E08E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5" w15:restartNumberingAfterBreak="0">
    <w:nsid w:val="483F5A95"/>
    <w:multiLevelType w:val="hybridMultilevel"/>
    <w:tmpl w:val="7CBA708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6" w15:restartNumberingAfterBreak="0">
    <w:nsid w:val="499822EE"/>
    <w:multiLevelType w:val="hybridMultilevel"/>
    <w:tmpl w:val="6FE627E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7" w15:restartNumberingAfterBreak="0">
    <w:nsid w:val="49E8012C"/>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5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59" w15:restartNumberingAfterBreak="0">
    <w:nsid w:val="4AA27F2E"/>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60" w15:restartNumberingAfterBreak="0">
    <w:nsid w:val="4C0467F9"/>
    <w:multiLevelType w:val="hybridMultilevel"/>
    <w:tmpl w:val="276CA00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1" w15:restartNumberingAfterBreak="0">
    <w:nsid w:val="4C6B628C"/>
    <w:multiLevelType w:val="hybridMultilevel"/>
    <w:tmpl w:val="DBB65FD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62"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163" w15:restartNumberingAfterBreak="0">
    <w:nsid w:val="4CB33FFC"/>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64" w15:restartNumberingAfterBreak="0">
    <w:nsid w:val="4CE402E7"/>
    <w:multiLevelType w:val="hybridMultilevel"/>
    <w:tmpl w:val="F04ACE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5" w15:restartNumberingAfterBreak="0">
    <w:nsid w:val="4D5C7E83"/>
    <w:multiLevelType w:val="hybridMultilevel"/>
    <w:tmpl w:val="8DBE3A9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66" w15:restartNumberingAfterBreak="0">
    <w:nsid w:val="4D934831"/>
    <w:multiLevelType w:val="hybridMultilevel"/>
    <w:tmpl w:val="A5984FD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67" w15:restartNumberingAfterBreak="0">
    <w:nsid w:val="4E207218"/>
    <w:multiLevelType w:val="hybridMultilevel"/>
    <w:tmpl w:val="BAE8D06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6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169" w15:restartNumberingAfterBreak="0">
    <w:nsid w:val="4FB927B8"/>
    <w:multiLevelType w:val="hybridMultilevel"/>
    <w:tmpl w:val="332C96F2"/>
    <w:lvl w:ilvl="0" w:tplc="FFFFFFFF">
      <w:start w:val="1"/>
      <w:numFmt w:val="bullet"/>
      <w:lvlText w:val=""/>
      <w:lvlJc w:val="left"/>
      <w:pPr>
        <w:ind w:left="720" w:hanging="360"/>
      </w:pPr>
      <w:rPr>
        <w:rFonts w:ascii="Symbol" w:hAnsi="Symbol" w:hint="default"/>
      </w:rPr>
    </w:lvl>
    <w:lvl w:ilvl="1" w:tplc="A2BE0280">
      <w:numFmt w:val="bullet"/>
      <w:lvlText w:val="-"/>
      <w:lvlJc w:val="left"/>
      <w:pPr>
        <w:ind w:left="1440" w:hanging="360"/>
      </w:pPr>
      <w:rPr>
        <w:rFonts w:ascii="Arial" w:eastAsiaTheme="minorEastAsia"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0" w15:restartNumberingAfterBreak="0">
    <w:nsid w:val="4FC037FF"/>
    <w:multiLevelType w:val="hybridMultilevel"/>
    <w:tmpl w:val="EED4006A"/>
    <w:lvl w:ilvl="0" w:tplc="A2BE0280">
      <w:numFmt w:val="bullet"/>
      <w:lvlText w:val="-"/>
      <w:lvlJc w:val="left"/>
      <w:pPr>
        <w:ind w:left="720" w:hanging="360"/>
      </w:pPr>
      <w:rPr>
        <w:rFonts w:ascii="Arial" w:eastAsiaTheme="minorEastAsia"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1" w15:restartNumberingAfterBreak="0">
    <w:nsid w:val="4FE54CC1"/>
    <w:multiLevelType w:val="hybridMultilevel"/>
    <w:tmpl w:val="9E32625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72" w15:restartNumberingAfterBreak="0">
    <w:nsid w:val="50120C8F"/>
    <w:multiLevelType w:val="hybridMultilevel"/>
    <w:tmpl w:val="FA4CCE2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73" w15:restartNumberingAfterBreak="0">
    <w:nsid w:val="514B7B21"/>
    <w:multiLevelType w:val="hybridMultilevel"/>
    <w:tmpl w:val="DB9473F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74" w15:restartNumberingAfterBreak="0">
    <w:nsid w:val="51DE055B"/>
    <w:multiLevelType w:val="hybridMultilevel"/>
    <w:tmpl w:val="FD16FC40"/>
    <w:lvl w:ilvl="0" w:tplc="FFFFFFFF">
      <w:start w:val="1"/>
      <w:numFmt w:val="bullet"/>
      <w:lvlText w:val=""/>
      <w:lvlJc w:val="left"/>
      <w:pPr>
        <w:ind w:left="720" w:hanging="360"/>
      </w:pPr>
      <w:rPr>
        <w:rFonts w:ascii="Symbol" w:hAnsi="Symbol" w:hint="default"/>
      </w:rPr>
    </w:lvl>
    <w:lvl w:ilvl="1" w:tplc="A2BE0280">
      <w:numFmt w:val="bullet"/>
      <w:lvlText w:val="-"/>
      <w:lvlJc w:val="left"/>
      <w:pPr>
        <w:ind w:left="862" w:hanging="360"/>
      </w:pPr>
      <w:rPr>
        <w:rFonts w:ascii="Arial" w:eastAsiaTheme="minorEastAsia"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75" w15:restartNumberingAfterBreak="0">
    <w:nsid w:val="51F024E3"/>
    <w:multiLevelType w:val="hybridMultilevel"/>
    <w:tmpl w:val="86D62FB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7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177" w15:restartNumberingAfterBreak="0">
    <w:nsid w:val="528C00B3"/>
    <w:multiLevelType w:val="hybridMultilevel"/>
    <w:tmpl w:val="E9CAB1B0"/>
    <w:lvl w:ilvl="0" w:tplc="FFFFFFFF">
      <w:start w:val="1"/>
      <w:numFmt w:val="bullet"/>
      <w:lvlText w:val=""/>
      <w:lvlJc w:val="left"/>
      <w:pPr>
        <w:ind w:left="862" w:hanging="360"/>
      </w:pPr>
      <w:rPr>
        <w:rFonts w:ascii="Symbol" w:hAnsi="Symbol" w:hint="default"/>
      </w:rPr>
    </w:lvl>
    <w:lvl w:ilvl="1" w:tplc="A2BE0280">
      <w:numFmt w:val="bullet"/>
      <w:lvlText w:val="-"/>
      <w:lvlJc w:val="left"/>
      <w:pPr>
        <w:ind w:left="862" w:hanging="360"/>
      </w:pPr>
      <w:rPr>
        <w:rFonts w:ascii="Arial" w:eastAsiaTheme="minorEastAsia" w:hAnsi="Arial" w:cs="Arial" w:hint="default"/>
      </w:rPr>
    </w:lvl>
    <w:lvl w:ilvl="2" w:tplc="FFFFFFFF" w:tentative="1">
      <w:start w:val="1"/>
      <w:numFmt w:val="bullet"/>
      <w:lvlText w:val=""/>
      <w:lvlJc w:val="left"/>
      <w:pPr>
        <w:ind w:left="2302" w:hanging="360"/>
      </w:pPr>
      <w:rPr>
        <w:rFonts w:ascii="Wingdings" w:hAnsi="Wingdings" w:hint="default"/>
      </w:rPr>
    </w:lvl>
    <w:lvl w:ilvl="3" w:tplc="FFFFFFFF" w:tentative="1">
      <w:start w:val="1"/>
      <w:numFmt w:val="bullet"/>
      <w:lvlText w:val=""/>
      <w:lvlJc w:val="left"/>
      <w:pPr>
        <w:ind w:left="3022" w:hanging="360"/>
      </w:pPr>
      <w:rPr>
        <w:rFonts w:ascii="Symbol" w:hAnsi="Symbol" w:hint="default"/>
      </w:rPr>
    </w:lvl>
    <w:lvl w:ilvl="4" w:tplc="FFFFFFFF" w:tentative="1">
      <w:start w:val="1"/>
      <w:numFmt w:val="bullet"/>
      <w:lvlText w:val="o"/>
      <w:lvlJc w:val="left"/>
      <w:pPr>
        <w:ind w:left="3742" w:hanging="360"/>
      </w:pPr>
      <w:rPr>
        <w:rFonts w:ascii="Courier New" w:hAnsi="Courier New" w:cs="Courier New" w:hint="default"/>
      </w:rPr>
    </w:lvl>
    <w:lvl w:ilvl="5" w:tplc="FFFFFFFF" w:tentative="1">
      <w:start w:val="1"/>
      <w:numFmt w:val="bullet"/>
      <w:lvlText w:val=""/>
      <w:lvlJc w:val="left"/>
      <w:pPr>
        <w:ind w:left="4462" w:hanging="360"/>
      </w:pPr>
      <w:rPr>
        <w:rFonts w:ascii="Wingdings" w:hAnsi="Wingdings" w:hint="default"/>
      </w:rPr>
    </w:lvl>
    <w:lvl w:ilvl="6" w:tplc="FFFFFFFF" w:tentative="1">
      <w:start w:val="1"/>
      <w:numFmt w:val="bullet"/>
      <w:lvlText w:val=""/>
      <w:lvlJc w:val="left"/>
      <w:pPr>
        <w:ind w:left="5182" w:hanging="360"/>
      </w:pPr>
      <w:rPr>
        <w:rFonts w:ascii="Symbol" w:hAnsi="Symbol" w:hint="default"/>
      </w:rPr>
    </w:lvl>
    <w:lvl w:ilvl="7" w:tplc="FFFFFFFF" w:tentative="1">
      <w:start w:val="1"/>
      <w:numFmt w:val="bullet"/>
      <w:lvlText w:val="o"/>
      <w:lvlJc w:val="left"/>
      <w:pPr>
        <w:ind w:left="5902" w:hanging="360"/>
      </w:pPr>
      <w:rPr>
        <w:rFonts w:ascii="Courier New" w:hAnsi="Courier New" w:cs="Courier New" w:hint="default"/>
      </w:rPr>
    </w:lvl>
    <w:lvl w:ilvl="8" w:tplc="FFFFFFFF" w:tentative="1">
      <w:start w:val="1"/>
      <w:numFmt w:val="bullet"/>
      <w:lvlText w:val=""/>
      <w:lvlJc w:val="left"/>
      <w:pPr>
        <w:ind w:left="6622" w:hanging="360"/>
      </w:pPr>
      <w:rPr>
        <w:rFonts w:ascii="Wingdings" w:hAnsi="Wingdings" w:hint="default"/>
      </w:rPr>
    </w:lvl>
  </w:abstractNum>
  <w:abstractNum w:abstractNumId="17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179" w15:restartNumberingAfterBreak="0">
    <w:nsid w:val="53965D5A"/>
    <w:multiLevelType w:val="hybridMultilevel"/>
    <w:tmpl w:val="B5C250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0" w15:restartNumberingAfterBreak="0">
    <w:nsid w:val="54E632E1"/>
    <w:multiLevelType w:val="hybridMultilevel"/>
    <w:tmpl w:val="3BF0F1E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81" w15:restartNumberingAfterBreak="0">
    <w:nsid w:val="552068A5"/>
    <w:multiLevelType w:val="hybridMultilevel"/>
    <w:tmpl w:val="9A60F7D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2" w15:restartNumberingAfterBreak="0">
    <w:nsid w:val="55B24F91"/>
    <w:multiLevelType w:val="hybridMultilevel"/>
    <w:tmpl w:val="4A644C6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83" w15:restartNumberingAfterBreak="0">
    <w:nsid w:val="55E44B1D"/>
    <w:multiLevelType w:val="hybridMultilevel"/>
    <w:tmpl w:val="A13612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4" w15:restartNumberingAfterBreak="0">
    <w:nsid w:val="57425927"/>
    <w:multiLevelType w:val="hybridMultilevel"/>
    <w:tmpl w:val="E4C6154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5" w15:restartNumberingAfterBreak="0">
    <w:nsid w:val="578674CB"/>
    <w:multiLevelType w:val="hybridMultilevel"/>
    <w:tmpl w:val="A7D4DF4A"/>
    <w:lvl w:ilvl="0" w:tplc="A2BE0280">
      <w:numFmt w:val="bullet"/>
      <w:lvlText w:val="-"/>
      <w:lvlJc w:val="left"/>
      <w:pPr>
        <w:ind w:left="720" w:hanging="360"/>
      </w:pPr>
      <w:rPr>
        <w:rFonts w:ascii="Arial" w:eastAsiaTheme="minorEastAsia"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6" w15:restartNumberingAfterBreak="0">
    <w:nsid w:val="58987F27"/>
    <w:multiLevelType w:val="hybridMultilevel"/>
    <w:tmpl w:val="5CFC979A"/>
    <w:lvl w:ilvl="0" w:tplc="0C090001">
      <w:start w:val="1"/>
      <w:numFmt w:val="bullet"/>
      <w:lvlText w:val=""/>
      <w:lvlJc w:val="left"/>
      <w:pPr>
        <w:ind w:left="833" w:hanging="360"/>
      </w:pPr>
      <w:rPr>
        <w:rFonts w:ascii="Symbol" w:hAnsi="Symbol" w:hint="default"/>
      </w:rPr>
    </w:lvl>
    <w:lvl w:ilvl="1" w:tplc="0C090003" w:tentative="1">
      <w:start w:val="1"/>
      <w:numFmt w:val="bullet"/>
      <w:lvlText w:val="o"/>
      <w:lvlJc w:val="left"/>
      <w:pPr>
        <w:ind w:left="1553" w:hanging="360"/>
      </w:pPr>
      <w:rPr>
        <w:rFonts w:ascii="Courier New" w:hAnsi="Courier New" w:cs="Courier New" w:hint="default"/>
      </w:rPr>
    </w:lvl>
    <w:lvl w:ilvl="2" w:tplc="0C090005" w:tentative="1">
      <w:start w:val="1"/>
      <w:numFmt w:val="bullet"/>
      <w:lvlText w:val=""/>
      <w:lvlJc w:val="left"/>
      <w:pPr>
        <w:ind w:left="2273" w:hanging="360"/>
      </w:pPr>
      <w:rPr>
        <w:rFonts w:ascii="Wingdings" w:hAnsi="Wingdings" w:hint="default"/>
      </w:rPr>
    </w:lvl>
    <w:lvl w:ilvl="3" w:tplc="0C090001" w:tentative="1">
      <w:start w:val="1"/>
      <w:numFmt w:val="bullet"/>
      <w:lvlText w:val=""/>
      <w:lvlJc w:val="left"/>
      <w:pPr>
        <w:ind w:left="2993" w:hanging="360"/>
      </w:pPr>
      <w:rPr>
        <w:rFonts w:ascii="Symbol" w:hAnsi="Symbol" w:hint="default"/>
      </w:rPr>
    </w:lvl>
    <w:lvl w:ilvl="4" w:tplc="0C090003" w:tentative="1">
      <w:start w:val="1"/>
      <w:numFmt w:val="bullet"/>
      <w:lvlText w:val="o"/>
      <w:lvlJc w:val="left"/>
      <w:pPr>
        <w:ind w:left="3713" w:hanging="360"/>
      </w:pPr>
      <w:rPr>
        <w:rFonts w:ascii="Courier New" w:hAnsi="Courier New" w:cs="Courier New" w:hint="default"/>
      </w:rPr>
    </w:lvl>
    <w:lvl w:ilvl="5" w:tplc="0C090005" w:tentative="1">
      <w:start w:val="1"/>
      <w:numFmt w:val="bullet"/>
      <w:lvlText w:val=""/>
      <w:lvlJc w:val="left"/>
      <w:pPr>
        <w:ind w:left="4433" w:hanging="360"/>
      </w:pPr>
      <w:rPr>
        <w:rFonts w:ascii="Wingdings" w:hAnsi="Wingdings" w:hint="default"/>
      </w:rPr>
    </w:lvl>
    <w:lvl w:ilvl="6" w:tplc="0C090001" w:tentative="1">
      <w:start w:val="1"/>
      <w:numFmt w:val="bullet"/>
      <w:lvlText w:val=""/>
      <w:lvlJc w:val="left"/>
      <w:pPr>
        <w:ind w:left="5153" w:hanging="360"/>
      </w:pPr>
      <w:rPr>
        <w:rFonts w:ascii="Symbol" w:hAnsi="Symbol" w:hint="default"/>
      </w:rPr>
    </w:lvl>
    <w:lvl w:ilvl="7" w:tplc="0C090003" w:tentative="1">
      <w:start w:val="1"/>
      <w:numFmt w:val="bullet"/>
      <w:lvlText w:val="o"/>
      <w:lvlJc w:val="left"/>
      <w:pPr>
        <w:ind w:left="5873" w:hanging="360"/>
      </w:pPr>
      <w:rPr>
        <w:rFonts w:ascii="Courier New" w:hAnsi="Courier New" w:cs="Courier New" w:hint="default"/>
      </w:rPr>
    </w:lvl>
    <w:lvl w:ilvl="8" w:tplc="0C090005" w:tentative="1">
      <w:start w:val="1"/>
      <w:numFmt w:val="bullet"/>
      <w:lvlText w:val=""/>
      <w:lvlJc w:val="left"/>
      <w:pPr>
        <w:ind w:left="6593" w:hanging="360"/>
      </w:pPr>
      <w:rPr>
        <w:rFonts w:ascii="Wingdings" w:hAnsi="Wingdings" w:hint="default"/>
      </w:rPr>
    </w:lvl>
  </w:abstractNum>
  <w:abstractNum w:abstractNumId="187"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88"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189" w15:restartNumberingAfterBreak="0">
    <w:nsid w:val="59B77B40"/>
    <w:multiLevelType w:val="hybridMultilevel"/>
    <w:tmpl w:val="1706AFC8"/>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90" w15:restartNumberingAfterBreak="0">
    <w:nsid w:val="5A6F13EB"/>
    <w:multiLevelType w:val="hybridMultilevel"/>
    <w:tmpl w:val="AC44437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9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19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9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94" w15:restartNumberingAfterBreak="0">
    <w:nsid w:val="5C557429"/>
    <w:multiLevelType w:val="hybridMultilevel"/>
    <w:tmpl w:val="17A2179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95" w15:restartNumberingAfterBreak="0">
    <w:nsid w:val="5C6D0D7A"/>
    <w:multiLevelType w:val="hybridMultilevel"/>
    <w:tmpl w:val="5BEE4FD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9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197" w15:restartNumberingAfterBreak="0">
    <w:nsid w:val="5D251A13"/>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198" w15:restartNumberingAfterBreak="0">
    <w:nsid w:val="5D346FE8"/>
    <w:multiLevelType w:val="hybridMultilevel"/>
    <w:tmpl w:val="A35A229E"/>
    <w:lvl w:ilvl="0" w:tplc="FFFFFFFF">
      <w:start w:val="1"/>
      <w:numFmt w:val="bullet"/>
      <w:lvlText w:val=""/>
      <w:lvlJc w:val="left"/>
      <w:pPr>
        <w:ind w:left="720" w:hanging="360"/>
      </w:pPr>
      <w:rPr>
        <w:rFonts w:ascii="Symbol" w:hAnsi="Symbol" w:hint="default"/>
      </w:rPr>
    </w:lvl>
    <w:lvl w:ilvl="1" w:tplc="A2BE0280">
      <w:numFmt w:val="bullet"/>
      <w:lvlText w:val="-"/>
      <w:lvlJc w:val="left"/>
      <w:pPr>
        <w:ind w:left="862" w:hanging="360"/>
      </w:pPr>
      <w:rPr>
        <w:rFonts w:ascii="Arial" w:eastAsiaTheme="minorEastAsia" w:hAnsi="Arial" w:cs="Aria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9" w15:restartNumberingAfterBreak="0">
    <w:nsid w:val="5D7F1BE4"/>
    <w:multiLevelType w:val="hybridMultilevel"/>
    <w:tmpl w:val="45DA225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00" w15:restartNumberingAfterBreak="0">
    <w:nsid w:val="5DAC4946"/>
    <w:multiLevelType w:val="hybridMultilevel"/>
    <w:tmpl w:val="8B68937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01" w15:restartNumberingAfterBreak="0">
    <w:nsid w:val="5DBA7465"/>
    <w:multiLevelType w:val="hybridMultilevel"/>
    <w:tmpl w:val="13F6192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02" w15:restartNumberingAfterBreak="0">
    <w:nsid w:val="5E37311C"/>
    <w:multiLevelType w:val="hybridMultilevel"/>
    <w:tmpl w:val="73587E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3" w15:restartNumberingAfterBreak="0">
    <w:nsid w:val="5E4368B0"/>
    <w:multiLevelType w:val="hybridMultilevel"/>
    <w:tmpl w:val="0068107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04" w15:restartNumberingAfterBreak="0">
    <w:nsid w:val="5F1C0365"/>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05" w15:restartNumberingAfterBreak="0">
    <w:nsid w:val="5FAF0366"/>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06" w15:restartNumberingAfterBreak="0">
    <w:nsid w:val="5FEB02F4"/>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07" w15:restartNumberingAfterBreak="0">
    <w:nsid w:val="62010651"/>
    <w:multiLevelType w:val="hybridMultilevel"/>
    <w:tmpl w:val="90CEDBA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08" w15:restartNumberingAfterBreak="0">
    <w:nsid w:val="62250294"/>
    <w:multiLevelType w:val="hybridMultilevel"/>
    <w:tmpl w:val="365014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9" w15:restartNumberingAfterBreak="0">
    <w:nsid w:val="623008EC"/>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10" w15:restartNumberingAfterBreak="0">
    <w:nsid w:val="62355519"/>
    <w:multiLevelType w:val="hybridMultilevel"/>
    <w:tmpl w:val="E594EDEC"/>
    <w:lvl w:ilvl="0" w:tplc="0C090001">
      <w:start w:val="1"/>
      <w:numFmt w:val="bullet"/>
      <w:lvlText w:val=""/>
      <w:lvlJc w:val="left"/>
      <w:pPr>
        <w:ind w:left="862" w:hanging="360"/>
      </w:pPr>
      <w:rPr>
        <w:rFonts w:ascii="Symbol" w:hAnsi="Symbol" w:hint="default"/>
      </w:rPr>
    </w:lvl>
    <w:lvl w:ilvl="1" w:tplc="0C090003">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11" w15:restartNumberingAfterBreak="0">
    <w:nsid w:val="623D7AA3"/>
    <w:multiLevelType w:val="hybridMultilevel"/>
    <w:tmpl w:val="09EC10B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12" w15:restartNumberingAfterBreak="0">
    <w:nsid w:val="62CB5CEE"/>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13" w15:restartNumberingAfterBreak="0">
    <w:nsid w:val="62D54006"/>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14" w15:restartNumberingAfterBreak="0">
    <w:nsid w:val="63364B91"/>
    <w:multiLevelType w:val="hybridMultilevel"/>
    <w:tmpl w:val="9222C75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15"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216"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217"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8" w15:restartNumberingAfterBreak="0">
    <w:nsid w:val="65FE0CD9"/>
    <w:multiLevelType w:val="hybridMultilevel"/>
    <w:tmpl w:val="0A7EF39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19" w15:restartNumberingAfterBreak="0">
    <w:nsid w:val="66E6455D"/>
    <w:multiLevelType w:val="hybridMultilevel"/>
    <w:tmpl w:val="9390A8AE"/>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0" w15:restartNumberingAfterBreak="0">
    <w:nsid w:val="68457E70"/>
    <w:multiLevelType w:val="hybridMultilevel"/>
    <w:tmpl w:val="AC3609A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1" w15:restartNumberingAfterBreak="0">
    <w:nsid w:val="68B40496"/>
    <w:multiLevelType w:val="hybridMultilevel"/>
    <w:tmpl w:val="3EAA889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2" w15:restartNumberingAfterBreak="0">
    <w:nsid w:val="693C6C75"/>
    <w:multiLevelType w:val="hybridMultilevel"/>
    <w:tmpl w:val="EC82C05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3" w15:restartNumberingAfterBreak="0">
    <w:nsid w:val="6A231DB9"/>
    <w:multiLevelType w:val="hybridMultilevel"/>
    <w:tmpl w:val="1352B82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4" w15:restartNumberingAfterBreak="0">
    <w:nsid w:val="6A273016"/>
    <w:multiLevelType w:val="hybridMultilevel"/>
    <w:tmpl w:val="DE420F1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5" w15:restartNumberingAfterBreak="0">
    <w:nsid w:val="6AA333A6"/>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26" w15:restartNumberingAfterBreak="0">
    <w:nsid w:val="6BD1775A"/>
    <w:multiLevelType w:val="hybridMultilevel"/>
    <w:tmpl w:val="18340BE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7" w15:restartNumberingAfterBreak="0">
    <w:nsid w:val="6BDC27CC"/>
    <w:multiLevelType w:val="hybridMultilevel"/>
    <w:tmpl w:val="E130864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8" w15:restartNumberingAfterBreak="0">
    <w:nsid w:val="6CBA6C7F"/>
    <w:multiLevelType w:val="hybridMultilevel"/>
    <w:tmpl w:val="3B6293F6"/>
    <w:lvl w:ilvl="0" w:tplc="0C090001">
      <w:start w:val="1"/>
      <w:numFmt w:val="bullet"/>
      <w:lvlText w:val=""/>
      <w:lvlJc w:val="left"/>
      <w:pPr>
        <w:ind w:left="862" w:hanging="360"/>
      </w:pPr>
      <w:rPr>
        <w:rFonts w:ascii="Symbol" w:hAnsi="Symbol" w:hint="default"/>
      </w:rPr>
    </w:lvl>
    <w:lvl w:ilvl="1" w:tplc="A2BE0280">
      <w:numFmt w:val="bullet"/>
      <w:lvlText w:val="-"/>
      <w:lvlJc w:val="left"/>
      <w:pPr>
        <w:ind w:left="1440" w:hanging="360"/>
      </w:pPr>
      <w:rPr>
        <w:rFonts w:ascii="Arial" w:eastAsiaTheme="minorEastAsia" w:hAnsi="Arial" w:cs="Arial"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29" w15:restartNumberingAfterBreak="0">
    <w:nsid w:val="6DE408AD"/>
    <w:multiLevelType w:val="hybridMultilevel"/>
    <w:tmpl w:val="B472FE4C"/>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30" w15:restartNumberingAfterBreak="0">
    <w:nsid w:val="6EE17634"/>
    <w:multiLevelType w:val="hybridMultilevel"/>
    <w:tmpl w:val="19728A1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1" w15:restartNumberingAfterBreak="0">
    <w:nsid w:val="6EF4512A"/>
    <w:multiLevelType w:val="hybridMultilevel"/>
    <w:tmpl w:val="E3FA6DB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2" w15:restartNumberingAfterBreak="0">
    <w:nsid w:val="6F665FD4"/>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3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234" w15:restartNumberingAfterBreak="0">
    <w:nsid w:val="7059647C"/>
    <w:multiLevelType w:val="hybridMultilevel"/>
    <w:tmpl w:val="BDD044A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5" w15:restartNumberingAfterBreak="0">
    <w:nsid w:val="71674DE7"/>
    <w:multiLevelType w:val="hybridMultilevel"/>
    <w:tmpl w:val="9D82EFEA"/>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36" w15:restartNumberingAfterBreak="0">
    <w:nsid w:val="721029AB"/>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37" w15:restartNumberingAfterBreak="0">
    <w:nsid w:val="72C95842"/>
    <w:multiLevelType w:val="hybridMultilevel"/>
    <w:tmpl w:val="5AD402F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8" w15:restartNumberingAfterBreak="0">
    <w:nsid w:val="74663A65"/>
    <w:multiLevelType w:val="hybridMultilevel"/>
    <w:tmpl w:val="C034017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9" w15:restartNumberingAfterBreak="0">
    <w:nsid w:val="748F5A38"/>
    <w:multiLevelType w:val="hybridMultilevel"/>
    <w:tmpl w:val="A9D6FE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0" w15:restartNumberingAfterBreak="0">
    <w:nsid w:val="74B34CEB"/>
    <w:multiLevelType w:val="hybridMultilevel"/>
    <w:tmpl w:val="28E42AEC"/>
    <w:lvl w:ilvl="0" w:tplc="A2BE0280">
      <w:numFmt w:val="bullet"/>
      <w:lvlText w:val="-"/>
      <w:lvlJc w:val="left"/>
      <w:pPr>
        <w:ind w:left="862" w:hanging="360"/>
      </w:pPr>
      <w:rPr>
        <w:rFonts w:ascii="Arial" w:eastAsiaTheme="minorEastAsia" w:hAnsi="Arial" w:cs="Aria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4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242" w15:restartNumberingAfterBreak="0">
    <w:nsid w:val="74D435D9"/>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43" w15:restartNumberingAfterBreak="0">
    <w:nsid w:val="74FA6616"/>
    <w:multiLevelType w:val="hybridMultilevel"/>
    <w:tmpl w:val="46DCF76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snapToGrid w:val="0"/>
        <w:vanish w:val="0"/>
        <w:color w:val="201547" w:themeColor="text2"/>
        <w:spacing w:val="0"/>
        <w:w w:val="0"/>
        <w:kern w:val="0"/>
        <w:position w:val="0"/>
        <w:sz w:val="0"/>
        <w:szCs w:val="0"/>
        <w:u w:val="none" w:color="000000"/>
        <w:effect w:val="none"/>
        <w:vertAlign w:val="baseline"/>
        <w:em w:val="none"/>
        <w14:shadow w14:blurRad="0" w14:dist="0" w14:dir="0" w14:sx="0" w14:sy="0" w14:kx="0" w14:ky="0" w14:algn="none">
          <w14:srgbClr w14:val="000000"/>
        </w14:shadow>
        <w14:textOutline w14:w="0" w14:cap="rnd" w14:cmpd="sng" w14:algn="ctr">
          <w14:noFill/>
          <w14:prstDash w14:val="solid"/>
          <w14:bevel/>
        </w14:textOutli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45" w15:restartNumberingAfterBreak="0">
    <w:nsid w:val="764B78D1"/>
    <w:multiLevelType w:val="hybridMultilevel"/>
    <w:tmpl w:val="17905D32"/>
    <w:lvl w:ilvl="0" w:tplc="A2BE0280">
      <w:numFmt w:val="bullet"/>
      <w:lvlText w:val="-"/>
      <w:lvlJc w:val="left"/>
      <w:pPr>
        <w:ind w:left="1440" w:hanging="360"/>
      </w:pPr>
      <w:rPr>
        <w:rFonts w:ascii="Arial" w:eastAsiaTheme="minorEastAsia" w:hAnsi="Arial" w:cs="Arial"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46" w15:restartNumberingAfterBreak="0">
    <w:nsid w:val="77710D5F"/>
    <w:multiLevelType w:val="hybridMultilevel"/>
    <w:tmpl w:val="72FCCE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7" w15:restartNumberingAfterBreak="0">
    <w:nsid w:val="77887875"/>
    <w:multiLevelType w:val="multilevel"/>
    <w:tmpl w:val="E054A432"/>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48" w15:restartNumberingAfterBreak="0">
    <w:nsid w:val="783C6697"/>
    <w:multiLevelType w:val="hybridMultilevel"/>
    <w:tmpl w:val="DDF49BE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49" w15:restartNumberingAfterBreak="0">
    <w:nsid w:val="7A28250D"/>
    <w:multiLevelType w:val="multilevel"/>
    <w:tmpl w:val="E79AB64C"/>
    <w:lvl w:ilvl="0">
      <w:start w:val="1"/>
      <w:numFmt w:val="bullet"/>
      <w:lvlText w:val=""/>
      <w:lvlJc w:val="left"/>
      <w:pPr>
        <w:ind w:left="369" w:hanging="227"/>
      </w:pPr>
      <w:rPr>
        <w:rFonts w:ascii="Wingdings" w:hAnsi="Wingdings" w:hint="default"/>
        <w:color w:val="auto"/>
      </w:rPr>
    </w:lvl>
    <w:lvl w:ilvl="1">
      <w:start w:val="1"/>
      <w:numFmt w:val="bullet"/>
      <w:lvlText w:val="–"/>
      <w:lvlJc w:val="left"/>
      <w:pPr>
        <w:ind w:left="567" w:hanging="227"/>
      </w:pPr>
      <w:rPr>
        <w:rFonts w:ascii="Arial" w:hAnsi="Arial" w:hint="default"/>
        <w:color w:val="auto"/>
      </w:rPr>
    </w:lvl>
    <w:lvl w:ilvl="2">
      <w:start w:val="1"/>
      <w:numFmt w:val="bullet"/>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50" w15:restartNumberingAfterBreak="0">
    <w:nsid w:val="7A4623CE"/>
    <w:multiLevelType w:val="hybridMultilevel"/>
    <w:tmpl w:val="ACB4061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51" w15:restartNumberingAfterBreak="0">
    <w:nsid w:val="7B5B1CEA"/>
    <w:multiLevelType w:val="hybridMultilevel"/>
    <w:tmpl w:val="02C49430"/>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52" w15:restartNumberingAfterBreak="0">
    <w:nsid w:val="7BAE2080"/>
    <w:multiLevelType w:val="hybridMultilevel"/>
    <w:tmpl w:val="24982264"/>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53" w15:restartNumberingAfterBreak="0">
    <w:nsid w:val="7C0F2F60"/>
    <w:multiLevelType w:val="hybridMultilevel"/>
    <w:tmpl w:val="5EF69526"/>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254" w15:restartNumberingAfterBreak="0">
    <w:nsid w:val="7D284207"/>
    <w:multiLevelType w:val="multilevel"/>
    <w:tmpl w:val="6A46573E"/>
    <w:name w:val="Lst_HighlightBullets"/>
    <w:lvl w:ilvl="0">
      <w:start w:val="1"/>
      <w:numFmt w:val="bullet"/>
      <w:lvlRestart w:val="0"/>
      <w:pStyle w:val="HighlightBoxBullet"/>
      <w:lvlText w:val=""/>
      <w:lvlJc w:val="left"/>
      <w:pPr>
        <w:ind w:left="454" w:hanging="227"/>
      </w:pPr>
      <w:rPr>
        <w:rFonts w:ascii="Wingdings" w:hAnsi="Wingdings" w:hint="default"/>
        <w:color w:val="232222" w:themeColor="text1"/>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255"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85"/>
  </w:num>
  <w:num w:numId="2" w16cid:durableId="170411264">
    <w:abstractNumId w:val="196"/>
  </w:num>
  <w:num w:numId="3" w16cid:durableId="985085104">
    <w:abstractNumId w:val="64"/>
    <w:lvlOverride w:ilvl="2">
      <w:lvl w:ilvl="2">
        <w:start w:val="1"/>
        <w:numFmt w:val="decimal"/>
        <w:pStyle w:val="Heading3"/>
        <w:suff w:val="space"/>
        <w:lvlText w:val="%1.%2.%3"/>
        <w:lvlJc w:val="left"/>
        <w:pPr>
          <w:ind w:left="142" w:firstLine="0"/>
        </w:pPr>
        <w:rPr>
          <w:rFonts w:hint="default"/>
        </w:rPr>
      </w:lvl>
    </w:lvlOverride>
  </w:num>
  <w:num w:numId="4" w16cid:durableId="1872112631">
    <w:abstractNumId w:val="89"/>
  </w:num>
  <w:num w:numId="5" w16cid:durableId="155153463">
    <w:abstractNumId w:val="8"/>
  </w:num>
  <w:num w:numId="6" w16cid:durableId="1428236886">
    <w:abstractNumId w:val="159"/>
  </w:num>
  <w:num w:numId="7" w16cid:durableId="103154041">
    <w:abstractNumId w:val="168"/>
  </w:num>
  <w:num w:numId="8" w16cid:durableId="1308436166">
    <w:abstractNumId w:val="158"/>
  </w:num>
  <w:num w:numId="9" w16cid:durableId="1335643199">
    <w:abstractNumId w:val="192"/>
  </w:num>
  <w:num w:numId="10" w16cid:durableId="1160577431">
    <w:abstractNumId w:val="162"/>
  </w:num>
  <w:num w:numId="11" w16cid:durableId="1673139647">
    <w:abstractNumId w:val="110"/>
  </w:num>
  <w:num w:numId="12" w16cid:durableId="197548056">
    <w:abstractNumId w:val="19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742215375">
    <w:abstractNumId w:val="254"/>
  </w:num>
  <w:num w:numId="14" w16cid:durableId="664823544">
    <w:abstractNumId w:val="233"/>
  </w:num>
  <w:num w:numId="15" w16cid:durableId="880243353">
    <w:abstractNumId w:val="1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410666683">
    <w:abstractNumId w:val="1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45399630">
    <w:abstractNumId w:val="8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674767322">
    <w:abstractNumId w:val="159"/>
  </w:num>
  <w:num w:numId="19" w16cid:durableId="1811089369">
    <w:abstractNumId w:val="64"/>
  </w:num>
  <w:num w:numId="20" w16cid:durableId="1074014439">
    <w:abstractNumId w:val="64"/>
  </w:num>
  <w:num w:numId="21" w16cid:durableId="1040284284">
    <w:abstractNumId w:val="64"/>
  </w:num>
  <w:num w:numId="22" w16cid:durableId="1520388666">
    <w:abstractNumId w:val="64"/>
  </w:num>
  <w:num w:numId="23" w16cid:durableId="1976792345">
    <w:abstractNumId w:val="64"/>
  </w:num>
  <w:num w:numId="24" w16cid:durableId="283735643">
    <w:abstractNumId w:val="64"/>
  </w:num>
  <w:num w:numId="25" w16cid:durableId="1649169594">
    <w:abstractNumId w:val="1"/>
  </w:num>
  <w:num w:numId="26" w16cid:durableId="35544936">
    <w:abstractNumId w:val="193"/>
  </w:num>
  <w:num w:numId="27" w16cid:durableId="695885408">
    <w:abstractNumId w:val="186"/>
  </w:num>
  <w:num w:numId="28" w16cid:durableId="2123301170">
    <w:abstractNumId w:val="38"/>
  </w:num>
  <w:num w:numId="29" w16cid:durableId="443884896">
    <w:abstractNumId w:val="42"/>
  </w:num>
  <w:num w:numId="30" w16cid:durableId="1054084127">
    <w:abstractNumId w:val="90"/>
  </w:num>
  <w:num w:numId="31" w16cid:durableId="1390149763">
    <w:abstractNumId w:val="247"/>
  </w:num>
  <w:num w:numId="32" w16cid:durableId="1083067164">
    <w:abstractNumId w:val="149"/>
  </w:num>
  <w:num w:numId="33" w16cid:durableId="1962495302">
    <w:abstractNumId w:val="57"/>
  </w:num>
  <w:num w:numId="34" w16cid:durableId="1938825716">
    <w:abstractNumId w:val="133"/>
  </w:num>
  <w:num w:numId="35" w16cid:durableId="482429535">
    <w:abstractNumId w:val="181"/>
  </w:num>
  <w:num w:numId="36" w16cid:durableId="714044167">
    <w:abstractNumId w:val="73"/>
  </w:num>
  <w:num w:numId="37" w16cid:durableId="408114108">
    <w:abstractNumId w:val="67"/>
  </w:num>
  <w:num w:numId="38" w16cid:durableId="94517932">
    <w:abstractNumId w:val="40"/>
  </w:num>
  <w:num w:numId="39" w16cid:durableId="1639142062">
    <w:abstractNumId w:val="46"/>
  </w:num>
  <w:num w:numId="40" w16cid:durableId="1351487482">
    <w:abstractNumId w:val="95"/>
  </w:num>
  <w:num w:numId="41" w16cid:durableId="1748531775">
    <w:abstractNumId w:val="26"/>
  </w:num>
  <w:num w:numId="42" w16cid:durableId="885683257">
    <w:abstractNumId w:val="231"/>
  </w:num>
  <w:num w:numId="43" w16cid:durableId="118844203">
    <w:abstractNumId w:val="33"/>
  </w:num>
  <w:num w:numId="44" w16cid:durableId="838227510">
    <w:abstractNumId w:val="47"/>
  </w:num>
  <w:num w:numId="45" w16cid:durableId="1298989914">
    <w:abstractNumId w:val="143"/>
  </w:num>
  <w:num w:numId="46" w16cid:durableId="1714184526">
    <w:abstractNumId w:val="103"/>
  </w:num>
  <w:num w:numId="47" w16cid:durableId="299186863">
    <w:abstractNumId w:val="20"/>
  </w:num>
  <w:num w:numId="48" w16cid:durableId="796097696">
    <w:abstractNumId w:val="179"/>
  </w:num>
  <w:num w:numId="49" w16cid:durableId="64843648">
    <w:abstractNumId w:val="170"/>
  </w:num>
  <w:num w:numId="50" w16cid:durableId="1765805999">
    <w:abstractNumId w:val="229"/>
  </w:num>
  <w:num w:numId="51" w16cid:durableId="1365322600">
    <w:abstractNumId w:val="222"/>
  </w:num>
  <w:num w:numId="52" w16cid:durableId="468862111">
    <w:abstractNumId w:val="132"/>
  </w:num>
  <w:num w:numId="53" w16cid:durableId="1170557106">
    <w:abstractNumId w:val="30"/>
  </w:num>
  <w:num w:numId="54" w16cid:durableId="1019048462">
    <w:abstractNumId w:val="189"/>
  </w:num>
  <w:num w:numId="55" w16cid:durableId="2071612691">
    <w:abstractNumId w:val="28"/>
  </w:num>
  <w:num w:numId="56" w16cid:durableId="22022448">
    <w:abstractNumId w:val="169"/>
  </w:num>
  <w:num w:numId="57" w16cid:durableId="747338905">
    <w:abstractNumId w:val="184"/>
  </w:num>
  <w:num w:numId="58" w16cid:durableId="939293356">
    <w:abstractNumId w:val="234"/>
  </w:num>
  <w:num w:numId="59" w16cid:durableId="1600523333">
    <w:abstractNumId w:val="246"/>
  </w:num>
  <w:num w:numId="60" w16cid:durableId="423380944">
    <w:abstractNumId w:val="129"/>
  </w:num>
  <w:num w:numId="61" w16cid:durableId="2037853537">
    <w:abstractNumId w:val="43"/>
  </w:num>
  <w:num w:numId="62" w16cid:durableId="1620261122">
    <w:abstractNumId w:val="160"/>
  </w:num>
  <w:num w:numId="63" w16cid:durableId="128062697">
    <w:abstractNumId w:val="185"/>
  </w:num>
  <w:num w:numId="64" w16cid:durableId="1916821456">
    <w:abstractNumId w:val="238"/>
  </w:num>
  <w:num w:numId="65" w16cid:durableId="409544489">
    <w:abstractNumId w:val="97"/>
  </w:num>
  <w:num w:numId="66" w16cid:durableId="271016542">
    <w:abstractNumId w:val="240"/>
  </w:num>
  <w:num w:numId="67" w16cid:durableId="500439109">
    <w:abstractNumId w:val="116"/>
  </w:num>
  <w:num w:numId="68" w16cid:durableId="1450317310">
    <w:abstractNumId w:val="199"/>
  </w:num>
  <w:num w:numId="69" w16cid:durableId="1036388938">
    <w:abstractNumId w:val="224"/>
  </w:num>
  <w:num w:numId="70" w16cid:durableId="1926374352">
    <w:abstractNumId w:val="93"/>
  </w:num>
  <w:num w:numId="71" w16cid:durableId="607011825">
    <w:abstractNumId w:val="82"/>
  </w:num>
  <w:num w:numId="72" w16cid:durableId="2132362541">
    <w:abstractNumId w:val="59"/>
  </w:num>
  <w:num w:numId="73" w16cid:durableId="1397241321">
    <w:abstractNumId w:val="252"/>
  </w:num>
  <w:num w:numId="74" w16cid:durableId="1353141276">
    <w:abstractNumId w:val="50"/>
  </w:num>
  <w:num w:numId="75" w16cid:durableId="1062021612">
    <w:abstractNumId w:val="243"/>
  </w:num>
  <w:num w:numId="76" w16cid:durableId="133066975">
    <w:abstractNumId w:val="237"/>
  </w:num>
  <w:num w:numId="77" w16cid:durableId="1259220126">
    <w:abstractNumId w:val="228"/>
  </w:num>
  <w:num w:numId="78" w16cid:durableId="845100547">
    <w:abstractNumId w:val="135"/>
  </w:num>
  <w:num w:numId="79" w16cid:durableId="1844008280">
    <w:abstractNumId w:val="202"/>
  </w:num>
  <w:num w:numId="80" w16cid:durableId="384565593">
    <w:abstractNumId w:val="239"/>
  </w:num>
  <w:num w:numId="81" w16cid:durableId="1776360178">
    <w:abstractNumId w:val="230"/>
  </w:num>
  <w:num w:numId="82" w16cid:durableId="2003773355">
    <w:abstractNumId w:val="37"/>
  </w:num>
  <w:num w:numId="83" w16cid:durableId="1155686768">
    <w:abstractNumId w:val="210"/>
  </w:num>
  <w:num w:numId="84" w16cid:durableId="2094164748">
    <w:abstractNumId w:val="16"/>
  </w:num>
  <w:num w:numId="85" w16cid:durableId="392118514">
    <w:abstractNumId w:val="115"/>
  </w:num>
  <w:num w:numId="86" w16cid:durableId="2130199165">
    <w:abstractNumId w:val="21"/>
  </w:num>
  <w:num w:numId="87" w16cid:durableId="1869878937">
    <w:abstractNumId w:val="61"/>
  </w:num>
  <w:num w:numId="88" w16cid:durableId="978457678">
    <w:abstractNumId w:val="112"/>
  </w:num>
  <w:num w:numId="89" w16cid:durableId="1820028759">
    <w:abstractNumId w:val="131"/>
  </w:num>
  <w:num w:numId="90" w16cid:durableId="2055734950">
    <w:abstractNumId w:val="171"/>
  </w:num>
  <w:num w:numId="91" w16cid:durableId="8416622">
    <w:abstractNumId w:val="227"/>
  </w:num>
  <w:num w:numId="92" w16cid:durableId="402795363">
    <w:abstractNumId w:val="96"/>
  </w:num>
  <w:num w:numId="93" w16cid:durableId="1911886697">
    <w:abstractNumId w:val="190"/>
  </w:num>
  <w:num w:numId="94" w16cid:durableId="623386958">
    <w:abstractNumId w:val="203"/>
  </w:num>
  <w:num w:numId="95" w16cid:durableId="2001955984">
    <w:abstractNumId w:val="66"/>
  </w:num>
  <w:num w:numId="96" w16cid:durableId="1783761105">
    <w:abstractNumId w:val="218"/>
  </w:num>
  <w:num w:numId="97" w16cid:durableId="1231842155">
    <w:abstractNumId w:val="118"/>
  </w:num>
  <w:num w:numId="98" w16cid:durableId="1530602756">
    <w:abstractNumId w:val="113"/>
  </w:num>
  <w:num w:numId="99" w16cid:durableId="437215390">
    <w:abstractNumId w:val="180"/>
  </w:num>
  <w:num w:numId="100" w16cid:durableId="1801612463">
    <w:abstractNumId w:val="106"/>
  </w:num>
  <w:num w:numId="101" w16cid:durableId="554437072">
    <w:abstractNumId w:val="56"/>
  </w:num>
  <w:num w:numId="102" w16cid:durableId="1287814222">
    <w:abstractNumId w:val="75"/>
  </w:num>
  <w:num w:numId="103" w16cid:durableId="1939555277">
    <w:abstractNumId w:val="142"/>
  </w:num>
  <w:num w:numId="104" w16cid:durableId="1014844233">
    <w:abstractNumId w:val="78"/>
  </w:num>
  <w:num w:numId="105" w16cid:durableId="284385328">
    <w:abstractNumId w:val="220"/>
  </w:num>
  <w:num w:numId="106" w16cid:durableId="1518230332">
    <w:abstractNumId w:val="154"/>
  </w:num>
  <w:num w:numId="107" w16cid:durableId="138889789">
    <w:abstractNumId w:val="201"/>
  </w:num>
  <w:num w:numId="108" w16cid:durableId="1197810394">
    <w:abstractNumId w:val="101"/>
  </w:num>
  <w:num w:numId="109" w16cid:durableId="658115184">
    <w:abstractNumId w:val="72"/>
  </w:num>
  <w:num w:numId="110" w16cid:durableId="1813672144">
    <w:abstractNumId w:val="136"/>
  </w:num>
  <w:num w:numId="111" w16cid:durableId="1862159111">
    <w:abstractNumId w:val="34"/>
  </w:num>
  <w:num w:numId="112" w16cid:durableId="1878932944">
    <w:abstractNumId w:val="27"/>
  </w:num>
  <w:num w:numId="113" w16cid:durableId="680593287">
    <w:abstractNumId w:val="14"/>
  </w:num>
  <w:num w:numId="114" w16cid:durableId="1631089753">
    <w:abstractNumId w:val="175"/>
  </w:num>
  <w:num w:numId="115" w16cid:durableId="31928816">
    <w:abstractNumId w:val="235"/>
  </w:num>
  <w:num w:numId="116" w16cid:durableId="1724405285">
    <w:abstractNumId w:val="10"/>
  </w:num>
  <w:num w:numId="117" w16cid:durableId="1073236942">
    <w:abstractNumId w:val="173"/>
  </w:num>
  <w:num w:numId="118" w16cid:durableId="2063752917">
    <w:abstractNumId w:val="207"/>
  </w:num>
  <w:num w:numId="119" w16cid:durableId="776605555">
    <w:abstractNumId w:val="200"/>
  </w:num>
  <w:num w:numId="120" w16cid:durableId="1020470738">
    <w:abstractNumId w:val="91"/>
  </w:num>
  <w:num w:numId="121" w16cid:durableId="1971786724">
    <w:abstractNumId w:val="156"/>
  </w:num>
  <w:num w:numId="122" w16cid:durableId="359204825">
    <w:abstractNumId w:val="4"/>
  </w:num>
  <w:num w:numId="123" w16cid:durableId="610279395">
    <w:abstractNumId w:val="41"/>
  </w:num>
  <w:num w:numId="124" w16cid:durableId="893463712">
    <w:abstractNumId w:val="79"/>
  </w:num>
  <w:num w:numId="125" w16cid:durableId="1174152721">
    <w:abstractNumId w:val="6"/>
  </w:num>
  <w:num w:numId="126" w16cid:durableId="807623234">
    <w:abstractNumId w:val="211"/>
  </w:num>
  <w:num w:numId="127" w16cid:durableId="1952131819">
    <w:abstractNumId w:val="117"/>
  </w:num>
  <w:num w:numId="128" w16cid:durableId="2060591158">
    <w:abstractNumId w:val="177"/>
  </w:num>
  <w:num w:numId="129" w16cid:durableId="1503740034">
    <w:abstractNumId w:val="23"/>
  </w:num>
  <w:num w:numId="130" w16cid:durableId="1186560308">
    <w:abstractNumId w:val="55"/>
  </w:num>
  <w:num w:numId="131" w16cid:durableId="2097241834">
    <w:abstractNumId w:val="5"/>
  </w:num>
  <w:num w:numId="132" w16cid:durableId="643969208">
    <w:abstractNumId w:val="134"/>
  </w:num>
  <w:num w:numId="133" w16cid:durableId="77140693">
    <w:abstractNumId w:val="100"/>
  </w:num>
  <w:num w:numId="134" w16cid:durableId="2016420993">
    <w:abstractNumId w:val="48"/>
  </w:num>
  <w:num w:numId="135" w16cid:durableId="1485705742">
    <w:abstractNumId w:val="219"/>
  </w:num>
  <w:num w:numId="136" w16cid:durableId="755126247">
    <w:abstractNumId w:val="87"/>
  </w:num>
  <w:num w:numId="137" w16cid:durableId="2120493156">
    <w:abstractNumId w:val="104"/>
  </w:num>
  <w:num w:numId="138" w16cid:durableId="1909536314">
    <w:abstractNumId w:val="45"/>
  </w:num>
  <w:num w:numId="139" w16cid:durableId="610017943">
    <w:abstractNumId w:val="86"/>
  </w:num>
  <w:num w:numId="140" w16cid:durableId="774446317">
    <w:abstractNumId w:val="194"/>
  </w:num>
  <w:num w:numId="141" w16cid:durableId="1817523708">
    <w:abstractNumId w:val="146"/>
  </w:num>
  <w:num w:numId="142" w16cid:durableId="905840635">
    <w:abstractNumId w:val="161"/>
  </w:num>
  <w:num w:numId="143" w16cid:durableId="1329557827">
    <w:abstractNumId w:val="221"/>
  </w:num>
  <w:num w:numId="144" w16cid:durableId="641813809">
    <w:abstractNumId w:val="13"/>
  </w:num>
  <w:num w:numId="145" w16cid:durableId="1761876260">
    <w:abstractNumId w:val="102"/>
  </w:num>
  <w:num w:numId="146" w16cid:durableId="1553880045">
    <w:abstractNumId w:val="232"/>
  </w:num>
  <w:num w:numId="147" w16cid:durableId="2070686555">
    <w:abstractNumId w:val="249"/>
  </w:num>
  <w:num w:numId="148" w16cid:durableId="326323760">
    <w:abstractNumId w:val="205"/>
  </w:num>
  <w:num w:numId="149" w16cid:durableId="195974858">
    <w:abstractNumId w:val="197"/>
  </w:num>
  <w:num w:numId="150" w16cid:durableId="901909439">
    <w:abstractNumId w:val="150"/>
  </w:num>
  <w:num w:numId="151" w16cid:durableId="2007435179">
    <w:abstractNumId w:val="157"/>
  </w:num>
  <w:num w:numId="152" w16cid:durableId="213155743">
    <w:abstractNumId w:val="124"/>
  </w:num>
  <w:num w:numId="153" w16cid:durableId="646545200">
    <w:abstractNumId w:val="88"/>
  </w:num>
  <w:num w:numId="154" w16cid:durableId="342244046">
    <w:abstractNumId w:val="98"/>
  </w:num>
  <w:num w:numId="155" w16cid:durableId="1159923527">
    <w:abstractNumId w:val="213"/>
  </w:num>
  <w:num w:numId="156" w16cid:durableId="859926479">
    <w:abstractNumId w:val="128"/>
  </w:num>
  <w:num w:numId="157" w16cid:durableId="533929232">
    <w:abstractNumId w:val="111"/>
  </w:num>
  <w:num w:numId="158" w16cid:durableId="1310675062">
    <w:abstractNumId w:val="25"/>
  </w:num>
  <w:num w:numId="159" w16cid:durableId="430273864">
    <w:abstractNumId w:val="84"/>
  </w:num>
  <w:num w:numId="160" w16cid:durableId="1849830821">
    <w:abstractNumId w:val="163"/>
  </w:num>
  <w:num w:numId="161" w16cid:durableId="1629511948">
    <w:abstractNumId w:val="208"/>
  </w:num>
  <w:num w:numId="162" w16cid:durableId="252014088">
    <w:abstractNumId w:val="7"/>
  </w:num>
  <w:num w:numId="163" w16cid:durableId="547763052">
    <w:abstractNumId w:val="15"/>
  </w:num>
  <w:num w:numId="164" w16cid:durableId="52703263">
    <w:abstractNumId w:val="182"/>
  </w:num>
  <w:num w:numId="165" w16cid:durableId="1860271474">
    <w:abstractNumId w:val="165"/>
  </w:num>
  <w:num w:numId="166" w16cid:durableId="1728532092">
    <w:abstractNumId w:val="144"/>
  </w:num>
  <w:num w:numId="167" w16cid:durableId="1876844288">
    <w:abstractNumId w:val="172"/>
  </w:num>
  <w:num w:numId="168" w16cid:durableId="1444224304">
    <w:abstractNumId w:val="248"/>
  </w:num>
  <w:num w:numId="169" w16cid:durableId="1943494072">
    <w:abstractNumId w:val="83"/>
  </w:num>
  <w:num w:numId="170" w16cid:durableId="1873807841">
    <w:abstractNumId w:val="139"/>
  </w:num>
  <w:num w:numId="171" w16cid:durableId="1625767440">
    <w:abstractNumId w:val="99"/>
  </w:num>
  <w:num w:numId="172" w16cid:durableId="1089809438">
    <w:abstractNumId w:val="77"/>
  </w:num>
  <w:num w:numId="173" w16cid:durableId="300426422">
    <w:abstractNumId w:val="44"/>
  </w:num>
  <w:num w:numId="174" w16cid:durableId="393816221">
    <w:abstractNumId w:val="153"/>
  </w:num>
  <w:num w:numId="175" w16cid:durableId="492068893">
    <w:abstractNumId w:val="253"/>
  </w:num>
  <w:num w:numId="176" w16cid:durableId="2036690704">
    <w:abstractNumId w:val="52"/>
  </w:num>
  <w:num w:numId="177" w16cid:durableId="2040009745">
    <w:abstractNumId w:val="251"/>
  </w:num>
  <w:num w:numId="178" w16cid:durableId="2040550446">
    <w:abstractNumId w:val="137"/>
  </w:num>
  <w:num w:numId="179" w16cid:durableId="1419400326">
    <w:abstractNumId w:val="214"/>
  </w:num>
  <w:num w:numId="180" w16cid:durableId="379328985">
    <w:abstractNumId w:val="166"/>
  </w:num>
  <w:num w:numId="181" w16cid:durableId="1352801565">
    <w:abstractNumId w:val="17"/>
  </w:num>
  <w:num w:numId="182" w16cid:durableId="276763686">
    <w:abstractNumId w:val="60"/>
  </w:num>
  <w:num w:numId="183" w16cid:durableId="223372027">
    <w:abstractNumId w:val="32"/>
  </w:num>
  <w:num w:numId="184" w16cid:durableId="1830634842">
    <w:abstractNumId w:val="167"/>
  </w:num>
  <w:num w:numId="185" w16cid:durableId="1596983903">
    <w:abstractNumId w:val="63"/>
  </w:num>
  <w:num w:numId="186" w16cid:durableId="811290689">
    <w:abstractNumId w:val="68"/>
  </w:num>
  <w:num w:numId="187" w16cid:durableId="1510752834">
    <w:abstractNumId w:val="94"/>
  </w:num>
  <w:num w:numId="188" w16cid:durableId="2071420636">
    <w:abstractNumId w:val="225"/>
  </w:num>
  <w:num w:numId="189" w16cid:durableId="1079601538">
    <w:abstractNumId w:val="242"/>
  </w:num>
  <w:num w:numId="190" w16cid:durableId="705838232">
    <w:abstractNumId w:val="206"/>
  </w:num>
  <w:num w:numId="191" w16cid:durableId="234703474">
    <w:abstractNumId w:val="147"/>
  </w:num>
  <w:num w:numId="192" w16cid:durableId="569122971">
    <w:abstractNumId w:val="51"/>
  </w:num>
  <w:num w:numId="193" w16cid:durableId="691733470">
    <w:abstractNumId w:val="62"/>
  </w:num>
  <w:num w:numId="194" w16cid:durableId="774978603">
    <w:abstractNumId w:val="2"/>
  </w:num>
  <w:num w:numId="195" w16cid:durableId="1839493421">
    <w:abstractNumId w:val="81"/>
  </w:num>
  <w:num w:numId="196" w16cid:durableId="1550529921">
    <w:abstractNumId w:val="212"/>
  </w:num>
  <w:num w:numId="197" w16cid:durableId="1550725907">
    <w:abstractNumId w:val="92"/>
  </w:num>
  <w:num w:numId="198" w16cid:durableId="665594055">
    <w:abstractNumId w:val="18"/>
  </w:num>
  <w:num w:numId="199" w16cid:durableId="2138064152">
    <w:abstractNumId w:val="236"/>
  </w:num>
  <w:num w:numId="200" w16cid:durableId="1582643682">
    <w:abstractNumId w:val="204"/>
  </w:num>
  <w:num w:numId="201" w16cid:durableId="3020548">
    <w:abstractNumId w:val="53"/>
  </w:num>
  <w:num w:numId="202" w16cid:durableId="639922380">
    <w:abstractNumId w:val="19"/>
  </w:num>
  <w:num w:numId="203" w16cid:durableId="1889797093">
    <w:abstractNumId w:val="80"/>
  </w:num>
  <w:num w:numId="204" w16cid:durableId="1097557030">
    <w:abstractNumId w:val="209"/>
  </w:num>
  <w:num w:numId="205" w16cid:durableId="95492302">
    <w:abstractNumId w:val="148"/>
  </w:num>
  <w:num w:numId="206" w16cid:durableId="1142230848">
    <w:abstractNumId w:val="107"/>
  </w:num>
  <w:num w:numId="207" w16cid:durableId="1455293040">
    <w:abstractNumId w:val="120"/>
  </w:num>
  <w:num w:numId="208" w16cid:durableId="1159883679">
    <w:abstractNumId w:val="250"/>
  </w:num>
  <w:num w:numId="209" w16cid:durableId="1921480985">
    <w:abstractNumId w:val="3"/>
  </w:num>
  <w:num w:numId="210" w16cid:durableId="464468982">
    <w:abstractNumId w:val="54"/>
  </w:num>
  <w:num w:numId="211" w16cid:durableId="2073233568">
    <w:abstractNumId w:val="65"/>
  </w:num>
  <w:num w:numId="212" w16cid:durableId="285502852">
    <w:abstractNumId w:val="76"/>
  </w:num>
  <w:num w:numId="213" w16cid:durableId="1052657072">
    <w:abstractNumId w:val="141"/>
  </w:num>
  <w:num w:numId="214" w16cid:durableId="1751658032">
    <w:abstractNumId w:val="12"/>
  </w:num>
  <w:num w:numId="215" w16cid:durableId="1090128237">
    <w:abstractNumId w:val="138"/>
  </w:num>
  <w:num w:numId="216" w16cid:durableId="1416705539">
    <w:abstractNumId w:val="140"/>
  </w:num>
  <w:num w:numId="217" w16cid:durableId="1027095732">
    <w:abstractNumId w:val="39"/>
  </w:num>
  <w:num w:numId="218" w16cid:durableId="1599361828">
    <w:abstractNumId w:val="155"/>
  </w:num>
  <w:num w:numId="219" w16cid:durableId="1202670772">
    <w:abstractNumId w:val="195"/>
  </w:num>
  <w:num w:numId="220" w16cid:durableId="500588771">
    <w:abstractNumId w:val="70"/>
  </w:num>
  <w:num w:numId="221" w16cid:durableId="590822829">
    <w:abstractNumId w:val="151"/>
  </w:num>
  <w:num w:numId="222" w16cid:durableId="2091461429">
    <w:abstractNumId w:val="126"/>
  </w:num>
  <w:num w:numId="223" w16cid:durableId="1717853723">
    <w:abstractNumId w:val="29"/>
  </w:num>
  <w:num w:numId="224" w16cid:durableId="702362534">
    <w:abstractNumId w:val="71"/>
  </w:num>
  <w:num w:numId="225" w16cid:durableId="1484929312">
    <w:abstractNumId w:val="198"/>
  </w:num>
  <w:num w:numId="226" w16cid:durableId="1513370841">
    <w:abstractNumId w:val="49"/>
  </w:num>
  <w:num w:numId="227" w16cid:durableId="639961387">
    <w:abstractNumId w:val="183"/>
  </w:num>
  <w:num w:numId="228" w16cid:durableId="1274554576">
    <w:abstractNumId w:val="226"/>
  </w:num>
  <w:num w:numId="229" w16cid:durableId="704141083">
    <w:abstractNumId w:val="223"/>
  </w:num>
  <w:num w:numId="230" w16cid:durableId="702285621">
    <w:abstractNumId w:val="122"/>
  </w:num>
  <w:num w:numId="231" w16cid:durableId="559365455">
    <w:abstractNumId w:val="127"/>
  </w:num>
  <w:num w:numId="232" w16cid:durableId="520315140">
    <w:abstractNumId w:val="35"/>
  </w:num>
  <w:num w:numId="233" w16cid:durableId="962808813">
    <w:abstractNumId w:val="0"/>
  </w:num>
  <w:num w:numId="234" w16cid:durableId="1210872820">
    <w:abstractNumId w:val="109"/>
  </w:num>
  <w:num w:numId="235" w16cid:durableId="933512650">
    <w:abstractNumId w:val="245"/>
  </w:num>
  <w:num w:numId="236" w16cid:durableId="771776484">
    <w:abstractNumId w:val="174"/>
  </w:num>
  <w:num w:numId="237" w16cid:durableId="1616867794">
    <w:abstractNumId w:val="69"/>
  </w:num>
  <w:num w:numId="238" w16cid:durableId="756441029">
    <w:abstractNumId w:val="9"/>
  </w:num>
  <w:num w:numId="239" w16cid:durableId="1002005091">
    <w:abstractNumId w:val="130"/>
  </w:num>
  <w:num w:numId="240" w16cid:durableId="87894285">
    <w:abstractNumId w:val="74"/>
  </w:num>
  <w:num w:numId="241" w16cid:durableId="423571613">
    <w:abstractNumId w:val="64"/>
    <w:lvlOverride w:ilvl="2">
      <w:lvl w:ilvl="2">
        <w:start w:val="1"/>
        <w:numFmt w:val="decimal"/>
        <w:pStyle w:val="Heading3"/>
        <w:suff w:val="space"/>
        <w:lvlText w:val="%1.%2.%3"/>
        <w:lvlJc w:val="left"/>
        <w:pPr>
          <w:ind w:left="142" w:firstLine="0"/>
        </w:pPr>
        <w:rPr>
          <w:rFonts w:hint="default"/>
        </w:rPr>
      </w:lvl>
    </w:lvlOverride>
  </w:num>
  <w:num w:numId="242" w16cid:durableId="370156534">
    <w:abstractNumId w:val="64"/>
    <w:lvlOverride w:ilvl="2">
      <w:lvl w:ilvl="2">
        <w:start w:val="1"/>
        <w:numFmt w:val="decimal"/>
        <w:pStyle w:val="Heading3"/>
        <w:suff w:val="space"/>
        <w:lvlText w:val="%1.%2.%3"/>
        <w:lvlJc w:val="left"/>
        <w:pPr>
          <w:ind w:left="142" w:firstLine="0"/>
        </w:pPr>
        <w:rPr>
          <w:rFonts w:hint="default"/>
        </w:rPr>
      </w:lvl>
    </w:lvlOverride>
  </w:num>
  <w:num w:numId="243" w16cid:durableId="1008098234">
    <w:abstractNumId w:val="152"/>
  </w:num>
  <w:num w:numId="244" w16cid:durableId="1466042560">
    <w:abstractNumId w:val="164"/>
  </w:num>
  <w:numIdMacAtCleanup w:val="2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writeProtection w:recommended="1"/>
  <w:zoom w:percent="12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ocumentProtection w:edit="readOnly" w:enforcement="1" w:cryptProviderType="rsaAES" w:cryptAlgorithmClass="hash" w:cryptAlgorithmType="typeAny" w:cryptAlgorithmSid="14" w:cryptSpinCount="100000" w:hash="yEtChDa7H2STmBwJfPYslh1Pm8NR2wVML/P4o9F8BPLettWJejZzCUhHLWRYCUUpemNJHSFglqIjPlsuyRk57A==" w:salt="9JDRRByKkYn8yDRw5Fs/zQ=="/>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2"/>
    <w:docVar w:name="ColourTheme" w:val="Colourful"/>
    <w:docVar w:name="ContentiousSubject" w:val="False"/>
    <w:docVar w:name="CoverCoBranded" w:val="False"/>
    <w:docVar w:name="CoverLayout" w:val="One"/>
    <w:docVar w:name="CoverProjectBar" w:val="True"/>
    <w:docVar w:name="CoverWebAddress" w:val="True"/>
    <w:docVar w:name="DCP" w:val="False"/>
    <w:docVar w:name="Endnote" w:val="False"/>
    <w:docVar w:name="Endnotes" w:val="True"/>
    <w:docVar w:name="Engevity-CustomTemplates" w:val="True"/>
    <w:docVar w:name="ESCaption" w:val="ES"/>
    <w:docVar w:name="FooterTextAuto" w:val="Fals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Theme Color" w:val="Corporate"/>
    <w:docVar w:name="TOC" w:val="True"/>
    <w:docVar w:name="TOCNew" w:val="True"/>
    <w:docVar w:name="TOCType" w:val="Normal"/>
    <w:docVar w:name="UpdateTheme" w:val="False"/>
    <w:docVar w:name="Watermark" w:val="Draft"/>
    <w:docVar w:name="xAppendixName" w:val="Appendix"/>
    <w:docVar w:name="xHeadingsNumbered" w:val="False"/>
    <w:docVar w:name="xTOCApp" w:val="S"/>
    <w:docVar w:name="xTOCFigure" w:val="H"/>
    <w:docVar w:name="xTOCH2" w:val="Y"/>
    <w:docVar w:name="xTOCH3" w:val="Y"/>
    <w:docVar w:name="xTOCH4" w:val="Y"/>
    <w:docVar w:name="xTOCTable" w:val="H"/>
  </w:docVars>
  <w:rsids>
    <w:rsidRoot w:val="00EC4055"/>
    <w:rsid w:val="00000194"/>
    <w:rsid w:val="0000043E"/>
    <w:rsid w:val="00000800"/>
    <w:rsid w:val="00000812"/>
    <w:rsid w:val="00000901"/>
    <w:rsid w:val="00000F43"/>
    <w:rsid w:val="00000FD3"/>
    <w:rsid w:val="00001C5D"/>
    <w:rsid w:val="00001D81"/>
    <w:rsid w:val="00001F5F"/>
    <w:rsid w:val="00002063"/>
    <w:rsid w:val="0000231F"/>
    <w:rsid w:val="000023BE"/>
    <w:rsid w:val="00002467"/>
    <w:rsid w:val="00002691"/>
    <w:rsid w:val="00002ADD"/>
    <w:rsid w:val="00003260"/>
    <w:rsid w:val="000035F6"/>
    <w:rsid w:val="0000421B"/>
    <w:rsid w:val="00004327"/>
    <w:rsid w:val="0000452F"/>
    <w:rsid w:val="0000474A"/>
    <w:rsid w:val="00004810"/>
    <w:rsid w:val="000049AE"/>
    <w:rsid w:val="00004A68"/>
    <w:rsid w:val="00004D5D"/>
    <w:rsid w:val="00004EEE"/>
    <w:rsid w:val="000052D2"/>
    <w:rsid w:val="00005664"/>
    <w:rsid w:val="000056B0"/>
    <w:rsid w:val="000058A9"/>
    <w:rsid w:val="00005C26"/>
    <w:rsid w:val="00005CCD"/>
    <w:rsid w:val="0000603E"/>
    <w:rsid w:val="00006328"/>
    <w:rsid w:val="00006442"/>
    <w:rsid w:val="00006884"/>
    <w:rsid w:val="000068CA"/>
    <w:rsid w:val="00006BFA"/>
    <w:rsid w:val="0000736B"/>
    <w:rsid w:val="0000765E"/>
    <w:rsid w:val="00007A11"/>
    <w:rsid w:val="00010139"/>
    <w:rsid w:val="000105A9"/>
    <w:rsid w:val="00010FC2"/>
    <w:rsid w:val="00011066"/>
    <w:rsid w:val="000112BF"/>
    <w:rsid w:val="00011384"/>
    <w:rsid w:val="000115A1"/>
    <w:rsid w:val="00011B5E"/>
    <w:rsid w:val="00011C29"/>
    <w:rsid w:val="00011F1B"/>
    <w:rsid w:val="00011F46"/>
    <w:rsid w:val="00011F84"/>
    <w:rsid w:val="0001216C"/>
    <w:rsid w:val="000124D6"/>
    <w:rsid w:val="000125A5"/>
    <w:rsid w:val="00012825"/>
    <w:rsid w:val="000128AB"/>
    <w:rsid w:val="0001294B"/>
    <w:rsid w:val="00012B26"/>
    <w:rsid w:val="00012BA6"/>
    <w:rsid w:val="00012BCD"/>
    <w:rsid w:val="00012D6E"/>
    <w:rsid w:val="00012F1F"/>
    <w:rsid w:val="00012FAF"/>
    <w:rsid w:val="0001307F"/>
    <w:rsid w:val="00013173"/>
    <w:rsid w:val="00013340"/>
    <w:rsid w:val="000133B3"/>
    <w:rsid w:val="0001364D"/>
    <w:rsid w:val="00013950"/>
    <w:rsid w:val="000139F9"/>
    <w:rsid w:val="00013C91"/>
    <w:rsid w:val="000142DE"/>
    <w:rsid w:val="000147D8"/>
    <w:rsid w:val="00014AD2"/>
    <w:rsid w:val="00014FE0"/>
    <w:rsid w:val="000150C7"/>
    <w:rsid w:val="00015263"/>
    <w:rsid w:val="000152AC"/>
    <w:rsid w:val="00015655"/>
    <w:rsid w:val="00015B49"/>
    <w:rsid w:val="00015F8E"/>
    <w:rsid w:val="000160DB"/>
    <w:rsid w:val="00016418"/>
    <w:rsid w:val="0001645A"/>
    <w:rsid w:val="0001680B"/>
    <w:rsid w:val="00016927"/>
    <w:rsid w:val="00016DA3"/>
    <w:rsid w:val="00016E79"/>
    <w:rsid w:val="00016F11"/>
    <w:rsid w:val="00017139"/>
    <w:rsid w:val="000171F3"/>
    <w:rsid w:val="000171F5"/>
    <w:rsid w:val="000176F9"/>
    <w:rsid w:val="00017941"/>
    <w:rsid w:val="00017A37"/>
    <w:rsid w:val="00017DE5"/>
    <w:rsid w:val="00017E78"/>
    <w:rsid w:val="000200A9"/>
    <w:rsid w:val="00020166"/>
    <w:rsid w:val="00020425"/>
    <w:rsid w:val="0002048A"/>
    <w:rsid w:val="00020578"/>
    <w:rsid w:val="00020A83"/>
    <w:rsid w:val="00020CFF"/>
    <w:rsid w:val="00020D21"/>
    <w:rsid w:val="00020D35"/>
    <w:rsid w:val="0002183B"/>
    <w:rsid w:val="00021A1F"/>
    <w:rsid w:val="000220D8"/>
    <w:rsid w:val="000221BE"/>
    <w:rsid w:val="000221F1"/>
    <w:rsid w:val="00022361"/>
    <w:rsid w:val="00022720"/>
    <w:rsid w:val="00022FC9"/>
    <w:rsid w:val="00023091"/>
    <w:rsid w:val="0002313E"/>
    <w:rsid w:val="00023305"/>
    <w:rsid w:val="00023619"/>
    <w:rsid w:val="0002366C"/>
    <w:rsid w:val="00023C59"/>
    <w:rsid w:val="00023CBC"/>
    <w:rsid w:val="00023F2C"/>
    <w:rsid w:val="000240C7"/>
    <w:rsid w:val="000241F4"/>
    <w:rsid w:val="0002430A"/>
    <w:rsid w:val="0002443F"/>
    <w:rsid w:val="00024842"/>
    <w:rsid w:val="00024B2C"/>
    <w:rsid w:val="00024D8F"/>
    <w:rsid w:val="00024DB1"/>
    <w:rsid w:val="00024DE5"/>
    <w:rsid w:val="00024F9A"/>
    <w:rsid w:val="0002524D"/>
    <w:rsid w:val="00025599"/>
    <w:rsid w:val="00025771"/>
    <w:rsid w:val="000257FC"/>
    <w:rsid w:val="0002586C"/>
    <w:rsid w:val="0002587C"/>
    <w:rsid w:val="0002624B"/>
    <w:rsid w:val="000264DA"/>
    <w:rsid w:val="000265EA"/>
    <w:rsid w:val="00026CDA"/>
    <w:rsid w:val="00026DA1"/>
    <w:rsid w:val="00026DC2"/>
    <w:rsid w:val="00026F6C"/>
    <w:rsid w:val="000270F1"/>
    <w:rsid w:val="000273C5"/>
    <w:rsid w:val="00030105"/>
    <w:rsid w:val="00030331"/>
    <w:rsid w:val="00030587"/>
    <w:rsid w:val="00030A38"/>
    <w:rsid w:val="00030D64"/>
    <w:rsid w:val="00030FAE"/>
    <w:rsid w:val="000312D0"/>
    <w:rsid w:val="000313F2"/>
    <w:rsid w:val="0003160B"/>
    <w:rsid w:val="0003162E"/>
    <w:rsid w:val="00031995"/>
    <w:rsid w:val="00031E12"/>
    <w:rsid w:val="0003236F"/>
    <w:rsid w:val="0003253A"/>
    <w:rsid w:val="0003299C"/>
    <w:rsid w:val="00032BA7"/>
    <w:rsid w:val="0003300C"/>
    <w:rsid w:val="000332EC"/>
    <w:rsid w:val="00033672"/>
    <w:rsid w:val="000337A3"/>
    <w:rsid w:val="000338F5"/>
    <w:rsid w:val="00033B66"/>
    <w:rsid w:val="000343D3"/>
    <w:rsid w:val="00034560"/>
    <w:rsid w:val="000346D1"/>
    <w:rsid w:val="00034701"/>
    <w:rsid w:val="00034B06"/>
    <w:rsid w:val="00034B88"/>
    <w:rsid w:val="00034CD6"/>
    <w:rsid w:val="00034E7A"/>
    <w:rsid w:val="000350BA"/>
    <w:rsid w:val="0003565D"/>
    <w:rsid w:val="000356B0"/>
    <w:rsid w:val="00035C52"/>
    <w:rsid w:val="00035E06"/>
    <w:rsid w:val="00035E8C"/>
    <w:rsid w:val="00035F77"/>
    <w:rsid w:val="00036064"/>
    <w:rsid w:val="000360F2"/>
    <w:rsid w:val="00036226"/>
    <w:rsid w:val="00036B41"/>
    <w:rsid w:val="00036BBF"/>
    <w:rsid w:val="00036D45"/>
    <w:rsid w:val="00036EB9"/>
    <w:rsid w:val="0003712A"/>
    <w:rsid w:val="00037321"/>
    <w:rsid w:val="0003738E"/>
    <w:rsid w:val="000373FA"/>
    <w:rsid w:val="000374E9"/>
    <w:rsid w:val="00037830"/>
    <w:rsid w:val="00037950"/>
    <w:rsid w:val="00037B63"/>
    <w:rsid w:val="00037BC4"/>
    <w:rsid w:val="00037C0E"/>
    <w:rsid w:val="00037C38"/>
    <w:rsid w:val="00037D66"/>
    <w:rsid w:val="00037F96"/>
    <w:rsid w:val="000402B9"/>
    <w:rsid w:val="000403C1"/>
    <w:rsid w:val="000406A6"/>
    <w:rsid w:val="000408B7"/>
    <w:rsid w:val="00040E63"/>
    <w:rsid w:val="00040EB4"/>
    <w:rsid w:val="000410CC"/>
    <w:rsid w:val="000411A2"/>
    <w:rsid w:val="00041383"/>
    <w:rsid w:val="00041451"/>
    <w:rsid w:val="00041598"/>
    <w:rsid w:val="00041613"/>
    <w:rsid w:val="00041A20"/>
    <w:rsid w:val="00041B06"/>
    <w:rsid w:val="00041CA8"/>
    <w:rsid w:val="00041E6B"/>
    <w:rsid w:val="00042088"/>
    <w:rsid w:val="000420B9"/>
    <w:rsid w:val="000421EE"/>
    <w:rsid w:val="0004237E"/>
    <w:rsid w:val="00042903"/>
    <w:rsid w:val="00042BF3"/>
    <w:rsid w:val="00043B34"/>
    <w:rsid w:val="00043CD6"/>
    <w:rsid w:val="00043F27"/>
    <w:rsid w:val="00043FEB"/>
    <w:rsid w:val="00044298"/>
    <w:rsid w:val="00044565"/>
    <w:rsid w:val="00044607"/>
    <w:rsid w:val="00044785"/>
    <w:rsid w:val="00044A5B"/>
    <w:rsid w:val="00045128"/>
    <w:rsid w:val="00045A15"/>
    <w:rsid w:val="00045B52"/>
    <w:rsid w:val="00045DDE"/>
    <w:rsid w:val="0004603D"/>
    <w:rsid w:val="0004645B"/>
    <w:rsid w:val="0004675A"/>
    <w:rsid w:val="00046CD0"/>
    <w:rsid w:val="00046F44"/>
    <w:rsid w:val="000473D7"/>
    <w:rsid w:val="000473F4"/>
    <w:rsid w:val="00047550"/>
    <w:rsid w:val="000477D3"/>
    <w:rsid w:val="000477E2"/>
    <w:rsid w:val="000479B5"/>
    <w:rsid w:val="000501D8"/>
    <w:rsid w:val="000505FB"/>
    <w:rsid w:val="000506CF"/>
    <w:rsid w:val="00050713"/>
    <w:rsid w:val="00050D0F"/>
    <w:rsid w:val="00050EF7"/>
    <w:rsid w:val="00050F0B"/>
    <w:rsid w:val="00050FED"/>
    <w:rsid w:val="00051633"/>
    <w:rsid w:val="00051B98"/>
    <w:rsid w:val="00051BFC"/>
    <w:rsid w:val="00051D5C"/>
    <w:rsid w:val="00051DD2"/>
    <w:rsid w:val="00051DF8"/>
    <w:rsid w:val="000523BB"/>
    <w:rsid w:val="00052454"/>
    <w:rsid w:val="0005252A"/>
    <w:rsid w:val="00052592"/>
    <w:rsid w:val="000528CB"/>
    <w:rsid w:val="000531C8"/>
    <w:rsid w:val="0005336D"/>
    <w:rsid w:val="000534E8"/>
    <w:rsid w:val="000534FC"/>
    <w:rsid w:val="00053601"/>
    <w:rsid w:val="000539FA"/>
    <w:rsid w:val="00053A2C"/>
    <w:rsid w:val="00053C58"/>
    <w:rsid w:val="00053CC3"/>
    <w:rsid w:val="00054171"/>
    <w:rsid w:val="000542E1"/>
    <w:rsid w:val="00054416"/>
    <w:rsid w:val="00054434"/>
    <w:rsid w:val="00054A64"/>
    <w:rsid w:val="00054B91"/>
    <w:rsid w:val="00054E7C"/>
    <w:rsid w:val="00055342"/>
    <w:rsid w:val="0005578D"/>
    <w:rsid w:val="00055A62"/>
    <w:rsid w:val="00055A75"/>
    <w:rsid w:val="00055C0C"/>
    <w:rsid w:val="00055C7C"/>
    <w:rsid w:val="00055D55"/>
    <w:rsid w:val="00056024"/>
    <w:rsid w:val="000560FA"/>
    <w:rsid w:val="00056534"/>
    <w:rsid w:val="00056591"/>
    <w:rsid w:val="00056775"/>
    <w:rsid w:val="000569A6"/>
    <w:rsid w:val="0005745E"/>
    <w:rsid w:val="000574CC"/>
    <w:rsid w:val="000574DD"/>
    <w:rsid w:val="00057EB4"/>
    <w:rsid w:val="000607EC"/>
    <w:rsid w:val="0006082C"/>
    <w:rsid w:val="00060B9F"/>
    <w:rsid w:val="00060BEF"/>
    <w:rsid w:val="00060C9F"/>
    <w:rsid w:val="00060E33"/>
    <w:rsid w:val="000610DD"/>
    <w:rsid w:val="00061294"/>
    <w:rsid w:val="0006131F"/>
    <w:rsid w:val="0006141F"/>
    <w:rsid w:val="00061791"/>
    <w:rsid w:val="00062072"/>
    <w:rsid w:val="00062D27"/>
    <w:rsid w:val="00063093"/>
    <w:rsid w:val="000634B5"/>
    <w:rsid w:val="00063682"/>
    <w:rsid w:val="000636FD"/>
    <w:rsid w:val="00063A7B"/>
    <w:rsid w:val="00063D96"/>
    <w:rsid w:val="0006406A"/>
    <w:rsid w:val="00064148"/>
    <w:rsid w:val="00064339"/>
    <w:rsid w:val="000645D3"/>
    <w:rsid w:val="00064813"/>
    <w:rsid w:val="00064AAF"/>
    <w:rsid w:val="00064FA7"/>
    <w:rsid w:val="0006513B"/>
    <w:rsid w:val="0006572A"/>
    <w:rsid w:val="00065788"/>
    <w:rsid w:val="00065C05"/>
    <w:rsid w:val="0006651D"/>
    <w:rsid w:val="0006657C"/>
    <w:rsid w:val="00066A4B"/>
    <w:rsid w:val="00066BD0"/>
    <w:rsid w:val="00066D49"/>
    <w:rsid w:val="0006707D"/>
    <w:rsid w:val="000672C6"/>
    <w:rsid w:val="00067A55"/>
    <w:rsid w:val="00067B0C"/>
    <w:rsid w:val="00067EEC"/>
    <w:rsid w:val="00070382"/>
    <w:rsid w:val="00070395"/>
    <w:rsid w:val="00070773"/>
    <w:rsid w:val="0007077A"/>
    <w:rsid w:val="0007082E"/>
    <w:rsid w:val="0007095A"/>
    <w:rsid w:val="00070B05"/>
    <w:rsid w:val="00070D8C"/>
    <w:rsid w:val="0007166A"/>
    <w:rsid w:val="00071771"/>
    <w:rsid w:val="00071FC0"/>
    <w:rsid w:val="00072080"/>
    <w:rsid w:val="0007232D"/>
    <w:rsid w:val="000723DF"/>
    <w:rsid w:val="0007247D"/>
    <w:rsid w:val="0007294F"/>
    <w:rsid w:val="00072B60"/>
    <w:rsid w:val="00072C1E"/>
    <w:rsid w:val="00072D24"/>
    <w:rsid w:val="00072E7B"/>
    <w:rsid w:val="000733AE"/>
    <w:rsid w:val="00073D78"/>
    <w:rsid w:val="00073DB4"/>
    <w:rsid w:val="00073EF4"/>
    <w:rsid w:val="00073FC4"/>
    <w:rsid w:val="000740A7"/>
    <w:rsid w:val="00074537"/>
    <w:rsid w:val="000745F0"/>
    <w:rsid w:val="000746C6"/>
    <w:rsid w:val="0007470C"/>
    <w:rsid w:val="00074C9B"/>
    <w:rsid w:val="00074EF6"/>
    <w:rsid w:val="00075047"/>
    <w:rsid w:val="0007517A"/>
    <w:rsid w:val="000751D5"/>
    <w:rsid w:val="00075363"/>
    <w:rsid w:val="00075748"/>
    <w:rsid w:val="00075985"/>
    <w:rsid w:val="000759A7"/>
    <w:rsid w:val="00075B1E"/>
    <w:rsid w:val="00075D00"/>
    <w:rsid w:val="00075E0B"/>
    <w:rsid w:val="000764DD"/>
    <w:rsid w:val="00076662"/>
    <w:rsid w:val="0007687A"/>
    <w:rsid w:val="00076B5B"/>
    <w:rsid w:val="00076CEC"/>
    <w:rsid w:val="00076FC1"/>
    <w:rsid w:val="000770EF"/>
    <w:rsid w:val="00077482"/>
    <w:rsid w:val="00077BDB"/>
    <w:rsid w:val="00077D50"/>
    <w:rsid w:val="00077D57"/>
    <w:rsid w:val="00077E0A"/>
    <w:rsid w:val="00077EA8"/>
    <w:rsid w:val="00077F26"/>
    <w:rsid w:val="00077F9B"/>
    <w:rsid w:val="00080082"/>
    <w:rsid w:val="0008029C"/>
    <w:rsid w:val="000806DE"/>
    <w:rsid w:val="00080877"/>
    <w:rsid w:val="000809F5"/>
    <w:rsid w:val="00080B70"/>
    <w:rsid w:val="00080B90"/>
    <w:rsid w:val="00080CE8"/>
    <w:rsid w:val="0008102E"/>
    <w:rsid w:val="000814EE"/>
    <w:rsid w:val="000815FA"/>
    <w:rsid w:val="000816F8"/>
    <w:rsid w:val="00081719"/>
    <w:rsid w:val="00081756"/>
    <w:rsid w:val="000817B6"/>
    <w:rsid w:val="0008191E"/>
    <w:rsid w:val="00081F7F"/>
    <w:rsid w:val="000823F2"/>
    <w:rsid w:val="0008257E"/>
    <w:rsid w:val="000825FD"/>
    <w:rsid w:val="00082701"/>
    <w:rsid w:val="000829F1"/>
    <w:rsid w:val="00082CAC"/>
    <w:rsid w:val="00082E38"/>
    <w:rsid w:val="00082EEC"/>
    <w:rsid w:val="00082F2B"/>
    <w:rsid w:val="00082F97"/>
    <w:rsid w:val="00083038"/>
    <w:rsid w:val="00083151"/>
    <w:rsid w:val="00083241"/>
    <w:rsid w:val="00083401"/>
    <w:rsid w:val="000838C9"/>
    <w:rsid w:val="000838F2"/>
    <w:rsid w:val="00083C1B"/>
    <w:rsid w:val="00084215"/>
    <w:rsid w:val="00084244"/>
    <w:rsid w:val="0008438B"/>
    <w:rsid w:val="000843B4"/>
    <w:rsid w:val="00084453"/>
    <w:rsid w:val="00084998"/>
    <w:rsid w:val="00084D9D"/>
    <w:rsid w:val="00084E1C"/>
    <w:rsid w:val="00084E5E"/>
    <w:rsid w:val="00084E6D"/>
    <w:rsid w:val="000850DD"/>
    <w:rsid w:val="000854E0"/>
    <w:rsid w:val="00085767"/>
    <w:rsid w:val="00085AAE"/>
    <w:rsid w:val="00085B6D"/>
    <w:rsid w:val="00085F33"/>
    <w:rsid w:val="00086095"/>
    <w:rsid w:val="000860EB"/>
    <w:rsid w:val="00086234"/>
    <w:rsid w:val="00086400"/>
    <w:rsid w:val="000865F8"/>
    <w:rsid w:val="0008678B"/>
    <w:rsid w:val="00086C5B"/>
    <w:rsid w:val="00086E1C"/>
    <w:rsid w:val="00087019"/>
    <w:rsid w:val="00087157"/>
    <w:rsid w:val="000871EB"/>
    <w:rsid w:val="00087334"/>
    <w:rsid w:val="0008762A"/>
    <w:rsid w:val="0008765C"/>
    <w:rsid w:val="000878CD"/>
    <w:rsid w:val="00087AA2"/>
    <w:rsid w:val="00087CE3"/>
    <w:rsid w:val="00087CE5"/>
    <w:rsid w:val="00087DAD"/>
    <w:rsid w:val="00087DBC"/>
    <w:rsid w:val="0009026C"/>
    <w:rsid w:val="000907CB"/>
    <w:rsid w:val="00090C2E"/>
    <w:rsid w:val="00090C31"/>
    <w:rsid w:val="00090CB5"/>
    <w:rsid w:val="00090D68"/>
    <w:rsid w:val="0009129D"/>
    <w:rsid w:val="000912CB"/>
    <w:rsid w:val="000913B9"/>
    <w:rsid w:val="000914F6"/>
    <w:rsid w:val="00091C4D"/>
    <w:rsid w:val="00091C6D"/>
    <w:rsid w:val="00091E67"/>
    <w:rsid w:val="00091FB7"/>
    <w:rsid w:val="000921B5"/>
    <w:rsid w:val="00092233"/>
    <w:rsid w:val="000922A4"/>
    <w:rsid w:val="000924BB"/>
    <w:rsid w:val="000924BD"/>
    <w:rsid w:val="000927D4"/>
    <w:rsid w:val="00092BF8"/>
    <w:rsid w:val="00092C13"/>
    <w:rsid w:val="00092C8B"/>
    <w:rsid w:val="00093504"/>
    <w:rsid w:val="0009394D"/>
    <w:rsid w:val="00093AB0"/>
    <w:rsid w:val="00093DB2"/>
    <w:rsid w:val="00093FDF"/>
    <w:rsid w:val="00094652"/>
    <w:rsid w:val="00094887"/>
    <w:rsid w:val="000948AD"/>
    <w:rsid w:val="00094C04"/>
    <w:rsid w:val="000953AC"/>
    <w:rsid w:val="00095774"/>
    <w:rsid w:val="000957C3"/>
    <w:rsid w:val="00095A85"/>
    <w:rsid w:val="00095B03"/>
    <w:rsid w:val="00095BF8"/>
    <w:rsid w:val="00095E93"/>
    <w:rsid w:val="0009601D"/>
    <w:rsid w:val="00096172"/>
    <w:rsid w:val="0009618E"/>
    <w:rsid w:val="0009636C"/>
    <w:rsid w:val="0009658F"/>
    <w:rsid w:val="00096629"/>
    <w:rsid w:val="00097178"/>
    <w:rsid w:val="000971A5"/>
    <w:rsid w:val="00097949"/>
    <w:rsid w:val="00097FEB"/>
    <w:rsid w:val="000A0157"/>
    <w:rsid w:val="000A01E2"/>
    <w:rsid w:val="000A043A"/>
    <w:rsid w:val="000A0676"/>
    <w:rsid w:val="000A06F1"/>
    <w:rsid w:val="000A0740"/>
    <w:rsid w:val="000A0772"/>
    <w:rsid w:val="000A07D4"/>
    <w:rsid w:val="000A0853"/>
    <w:rsid w:val="000A086F"/>
    <w:rsid w:val="000A0D39"/>
    <w:rsid w:val="000A0EBA"/>
    <w:rsid w:val="000A0ECF"/>
    <w:rsid w:val="000A10AE"/>
    <w:rsid w:val="000A13C1"/>
    <w:rsid w:val="000A1A10"/>
    <w:rsid w:val="000A1D33"/>
    <w:rsid w:val="000A1D76"/>
    <w:rsid w:val="000A2360"/>
    <w:rsid w:val="000A25A3"/>
    <w:rsid w:val="000A2669"/>
    <w:rsid w:val="000A2A5F"/>
    <w:rsid w:val="000A2DFB"/>
    <w:rsid w:val="000A3187"/>
    <w:rsid w:val="000A3203"/>
    <w:rsid w:val="000A3253"/>
    <w:rsid w:val="000A3AFE"/>
    <w:rsid w:val="000A3CA7"/>
    <w:rsid w:val="000A3E5B"/>
    <w:rsid w:val="000A3F06"/>
    <w:rsid w:val="000A413F"/>
    <w:rsid w:val="000A43C4"/>
    <w:rsid w:val="000A4579"/>
    <w:rsid w:val="000A45E6"/>
    <w:rsid w:val="000A490D"/>
    <w:rsid w:val="000A4DD8"/>
    <w:rsid w:val="000A4E6F"/>
    <w:rsid w:val="000A513C"/>
    <w:rsid w:val="000A51CA"/>
    <w:rsid w:val="000A5285"/>
    <w:rsid w:val="000A5340"/>
    <w:rsid w:val="000A54D0"/>
    <w:rsid w:val="000A55E9"/>
    <w:rsid w:val="000A56AA"/>
    <w:rsid w:val="000A58D0"/>
    <w:rsid w:val="000A5923"/>
    <w:rsid w:val="000A5A57"/>
    <w:rsid w:val="000A5AB5"/>
    <w:rsid w:val="000A5E01"/>
    <w:rsid w:val="000A6056"/>
    <w:rsid w:val="000A6085"/>
    <w:rsid w:val="000A6354"/>
    <w:rsid w:val="000A64D2"/>
    <w:rsid w:val="000A64DF"/>
    <w:rsid w:val="000A6576"/>
    <w:rsid w:val="000A65C4"/>
    <w:rsid w:val="000A6AD7"/>
    <w:rsid w:val="000A6E65"/>
    <w:rsid w:val="000A76DD"/>
    <w:rsid w:val="000A7761"/>
    <w:rsid w:val="000A794F"/>
    <w:rsid w:val="000A7D00"/>
    <w:rsid w:val="000A7EA3"/>
    <w:rsid w:val="000B0086"/>
    <w:rsid w:val="000B010B"/>
    <w:rsid w:val="000B02AE"/>
    <w:rsid w:val="000B02C8"/>
    <w:rsid w:val="000B0320"/>
    <w:rsid w:val="000B07C0"/>
    <w:rsid w:val="000B08F5"/>
    <w:rsid w:val="000B0EBC"/>
    <w:rsid w:val="000B0FBA"/>
    <w:rsid w:val="000B1020"/>
    <w:rsid w:val="000B148C"/>
    <w:rsid w:val="000B1783"/>
    <w:rsid w:val="000B1800"/>
    <w:rsid w:val="000B181A"/>
    <w:rsid w:val="000B1DE8"/>
    <w:rsid w:val="000B2124"/>
    <w:rsid w:val="000B2296"/>
    <w:rsid w:val="000B26F6"/>
    <w:rsid w:val="000B2770"/>
    <w:rsid w:val="000B2877"/>
    <w:rsid w:val="000B2AC0"/>
    <w:rsid w:val="000B2B7E"/>
    <w:rsid w:val="000B2C3F"/>
    <w:rsid w:val="000B32C0"/>
    <w:rsid w:val="000B3625"/>
    <w:rsid w:val="000B36B6"/>
    <w:rsid w:val="000B36D8"/>
    <w:rsid w:val="000B3A5E"/>
    <w:rsid w:val="000B3C08"/>
    <w:rsid w:val="000B3E87"/>
    <w:rsid w:val="000B44AB"/>
    <w:rsid w:val="000B497E"/>
    <w:rsid w:val="000B4D93"/>
    <w:rsid w:val="000B4EAD"/>
    <w:rsid w:val="000B512E"/>
    <w:rsid w:val="000B51BB"/>
    <w:rsid w:val="000B5385"/>
    <w:rsid w:val="000B55C1"/>
    <w:rsid w:val="000B5660"/>
    <w:rsid w:val="000B5751"/>
    <w:rsid w:val="000B59CB"/>
    <w:rsid w:val="000B5AC1"/>
    <w:rsid w:val="000B5B6D"/>
    <w:rsid w:val="000B5D22"/>
    <w:rsid w:val="000B6290"/>
    <w:rsid w:val="000B6301"/>
    <w:rsid w:val="000B64AF"/>
    <w:rsid w:val="000B65EE"/>
    <w:rsid w:val="000B6680"/>
    <w:rsid w:val="000B6910"/>
    <w:rsid w:val="000B6A5F"/>
    <w:rsid w:val="000B6AB7"/>
    <w:rsid w:val="000B6E1A"/>
    <w:rsid w:val="000B6F7C"/>
    <w:rsid w:val="000B73F2"/>
    <w:rsid w:val="000B74D9"/>
    <w:rsid w:val="000B7D01"/>
    <w:rsid w:val="000B7F2E"/>
    <w:rsid w:val="000C00A9"/>
    <w:rsid w:val="000C02EC"/>
    <w:rsid w:val="000C036C"/>
    <w:rsid w:val="000C043D"/>
    <w:rsid w:val="000C0E15"/>
    <w:rsid w:val="000C195E"/>
    <w:rsid w:val="000C1E88"/>
    <w:rsid w:val="000C244F"/>
    <w:rsid w:val="000C254D"/>
    <w:rsid w:val="000C269E"/>
    <w:rsid w:val="000C27D6"/>
    <w:rsid w:val="000C2D2D"/>
    <w:rsid w:val="000C2D7C"/>
    <w:rsid w:val="000C3365"/>
    <w:rsid w:val="000C3390"/>
    <w:rsid w:val="000C3583"/>
    <w:rsid w:val="000C373F"/>
    <w:rsid w:val="000C3827"/>
    <w:rsid w:val="000C38BA"/>
    <w:rsid w:val="000C39C8"/>
    <w:rsid w:val="000C3BCA"/>
    <w:rsid w:val="000C3BD7"/>
    <w:rsid w:val="000C3DE2"/>
    <w:rsid w:val="000C4032"/>
    <w:rsid w:val="000C4237"/>
    <w:rsid w:val="000C440C"/>
    <w:rsid w:val="000C4598"/>
    <w:rsid w:val="000C46FD"/>
    <w:rsid w:val="000C49B8"/>
    <w:rsid w:val="000C4A68"/>
    <w:rsid w:val="000C4AFB"/>
    <w:rsid w:val="000C50E4"/>
    <w:rsid w:val="000C56FB"/>
    <w:rsid w:val="000C5C01"/>
    <w:rsid w:val="000C5C5F"/>
    <w:rsid w:val="000C5C84"/>
    <w:rsid w:val="000C610E"/>
    <w:rsid w:val="000C61E6"/>
    <w:rsid w:val="000C620E"/>
    <w:rsid w:val="000C6309"/>
    <w:rsid w:val="000C641C"/>
    <w:rsid w:val="000C6AF3"/>
    <w:rsid w:val="000C6E0D"/>
    <w:rsid w:val="000C70ED"/>
    <w:rsid w:val="000C72F7"/>
    <w:rsid w:val="000C7495"/>
    <w:rsid w:val="000C782D"/>
    <w:rsid w:val="000C7B69"/>
    <w:rsid w:val="000C7BB4"/>
    <w:rsid w:val="000D01DB"/>
    <w:rsid w:val="000D02C6"/>
    <w:rsid w:val="000D0383"/>
    <w:rsid w:val="000D038D"/>
    <w:rsid w:val="000D0471"/>
    <w:rsid w:val="000D04B1"/>
    <w:rsid w:val="000D04F8"/>
    <w:rsid w:val="000D057E"/>
    <w:rsid w:val="000D0588"/>
    <w:rsid w:val="000D0811"/>
    <w:rsid w:val="000D08A5"/>
    <w:rsid w:val="000D0CB2"/>
    <w:rsid w:val="000D0DDA"/>
    <w:rsid w:val="000D0E40"/>
    <w:rsid w:val="000D0FA2"/>
    <w:rsid w:val="000D14C8"/>
    <w:rsid w:val="000D16DB"/>
    <w:rsid w:val="000D1914"/>
    <w:rsid w:val="000D1C48"/>
    <w:rsid w:val="000D1C49"/>
    <w:rsid w:val="000D1CCC"/>
    <w:rsid w:val="000D1DA0"/>
    <w:rsid w:val="000D29C2"/>
    <w:rsid w:val="000D2B3D"/>
    <w:rsid w:val="000D2CED"/>
    <w:rsid w:val="000D2E0A"/>
    <w:rsid w:val="000D319F"/>
    <w:rsid w:val="000D35C8"/>
    <w:rsid w:val="000D36F9"/>
    <w:rsid w:val="000D3751"/>
    <w:rsid w:val="000D3881"/>
    <w:rsid w:val="000D3B36"/>
    <w:rsid w:val="000D3CAE"/>
    <w:rsid w:val="000D4585"/>
    <w:rsid w:val="000D487A"/>
    <w:rsid w:val="000D4AC1"/>
    <w:rsid w:val="000D4ACA"/>
    <w:rsid w:val="000D4BE2"/>
    <w:rsid w:val="000D5000"/>
    <w:rsid w:val="000D527D"/>
    <w:rsid w:val="000D5967"/>
    <w:rsid w:val="000D5C0D"/>
    <w:rsid w:val="000D5C90"/>
    <w:rsid w:val="000D5CE1"/>
    <w:rsid w:val="000D5FE8"/>
    <w:rsid w:val="000D6416"/>
    <w:rsid w:val="000D6417"/>
    <w:rsid w:val="000D6482"/>
    <w:rsid w:val="000D66AF"/>
    <w:rsid w:val="000D6788"/>
    <w:rsid w:val="000D6B25"/>
    <w:rsid w:val="000D6BBC"/>
    <w:rsid w:val="000D6EE1"/>
    <w:rsid w:val="000D7227"/>
    <w:rsid w:val="000D73BF"/>
    <w:rsid w:val="000D73C9"/>
    <w:rsid w:val="000D74D4"/>
    <w:rsid w:val="000D7514"/>
    <w:rsid w:val="000D752F"/>
    <w:rsid w:val="000D75F3"/>
    <w:rsid w:val="000D76E4"/>
    <w:rsid w:val="000D791E"/>
    <w:rsid w:val="000D7A0D"/>
    <w:rsid w:val="000D7AF3"/>
    <w:rsid w:val="000D7CB6"/>
    <w:rsid w:val="000D7F5B"/>
    <w:rsid w:val="000E0041"/>
    <w:rsid w:val="000E0068"/>
    <w:rsid w:val="000E031D"/>
    <w:rsid w:val="000E03C6"/>
    <w:rsid w:val="000E03F1"/>
    <w:rsid w:val="000E05E0"/>
    <w:rsid w:val="000E090D"/>
    <w:rsid w:val="000E0EBC"/>
    <w:rsid w:val="000E0F7E"/>
    <w:rsid w:val="000E139E"/>
    <w:rsid w:val="000E15A4"/>
    <w:rsid w:val="000E1777"/>
    <w:rsid w:val="000E19B1"/>
    <w:rsid w:val="000E1A6A"/>
    <w:rsid w:val="000E1AFC"/>
    <w:rsid w:val="000E1EEB"/>
    <w:rsid w:val="000E27BF"/>
    <w:rsid w:val="000E2BDC"/>
    <w:rsid w:val="000E2BFA"/>
    <w:rsid w:val="000E2D55"/>
    <w:rsid w:val="000E2E35"/>
    <w:rsid w:val="000E2F22"/>
    <w:rsid w:val="000E2F7C"/>
    <w:rsid w:val="000E316D"/>
    <w:rsid w:val="000E3433"/>
    <w:rsid w:val="000E35EE"/>
    <w:rsid w:val="000E38AA"/>
    <w:rsid w:val="000E3923"/>
    <w:rsid w:val="000E3C36"/>
    <w:rsid w:val="000E4126"/>
    <w:rsid w:val="000E41D1"/>
    <w:rsid w:val="000E44A3"/>
    <w:rsid w:val="000E47E5"/>
    <w:rsid w:val="000E4946"/>
    <w:rsid w:val="000E4986"/>
    <w:rsid w:val="000E49C0"/>
    <w:rsid w:val="000E4BDE"/>
    <w:rsid w:val="000E4D36"/>
    <w:rsid w:val="000E51B2"/>
    <w:rsid w:val="000E520D"/>
    <w:rsid w:val="000E5431"/>
    <w:rsid w:val="000E57A7"/>
    <w:rsid w:val="000E5971"/>
    <w:rsid w:val="000E5DD2"/>
    <w:rsid w:val="000E6042"/>
    <w:rsid w:val="000E60F1"/>
    <w:rsid w:val="000E669E"/>
    <w:rsid w:val="000E6D73"/>
    <w:rsid w:val="000E7420"/>
    <w:rsid w:val="000E78E8"/>
    <w:rsid w:val="000E79F7"/>
    <w:rsid w:val="000E7B75"/>
    <w:rsid w:val="000E7E3D"/>
    <w:rsid w:val="000E7E4A"/>
    <w:rsid w:val="000E7F29"/>
    <w:rsid w:val="000F03F0"/>
    <w:rsid w:val="000F040F"/>
    <w:rsid w:val="000F0528"/>
    <w:rsid w:val="000F0977"/>
    <w:rsid w:val="000F0AB0"/>
    <w:rsid w:val="000F1017"/>
    <w:rsid w:val="000F11DA"/>
    <w:rsid w:val="000F16E6"/>
    <w:rsid w:val="000F186D"/>
    <w:rsid w:val="000F1954"/>
    <w:rsid w:val="000F1B2C"/>
    <w:rsid w:val="000F1D52"/>
    <w:rsid w:val="000F1E52"/>
    <w:rsid w:val="000F20B6"/>
    <w:rsid w:val="000F2239"/>
    <w:rsid w:val="000F25D9"/>
    <w:rsid w:val="000F26D5"/>
    <w:rsid w:val="000F2AE7"/>
    <w:rsid w:val="000F2BEC"/>
    <w:rsid w:val="000F2CC0"/>
    <w:rsid w:val="000F2FCE"/>
    <w:rsid w:val="000F301B"/>
    <w:rsid w:val="000F30B5"/>
    <w:rsid w:val="000F3337"/>
    <w:rsid w:val="000F3362"/>
    <w:rsid w:val="000F3882"/>
    <w:rsid w:val="000F39C2"/>
    <w:rsid w:val="000F3EA0"/>
    <w:rsid w:val="000F3FA2"/>
    <w:rsid w:val="000F4087"/>
    <w:rsid w:val="000F4107"/>
    <w:rsid w:val="000F436A"/>
    <w:rsid w:val="000F441F"/>
    <w:rsid w:val="000F4472"/>
    <w:rsid w:val="000F449B"/>
    <w:rsid w:val="000F44A7"/>
    <w:rsid w:val="000F47DB"/>
    <w:rsid w:val="000F47F5"/>
    <w:rsid w:val="000F4BAE"/>
    <w:rsid w:val="000F4CFE"/>
    <w:rsid w:val="000F4D26"/>
    <w:rsid w:val="000F515F"/>
    <w:rsid w:val="000F55F0"/>
    <w:rsid w:val="000F59FB"/>
    <w:rsid w:val="000F5CF0"/>
    <w:rsid w:val="000F5E55"/>
    <w:rsid w:val="000F5FFD"/>
    <w:rsid w:val="000F6093"/>
    <w:rsid w:val="000F622C"/>
    <w:rsid w:val="000F660C"/>
    <w:rsid w:val="000F661E"/>
    <w:rsid w:val="000F6646"/>
    <w:rsid w:val="000F66F3"/>
    <w:rsid w:val="000F696C"/>
    <w:rsid w:val="000F6A6C"/>
    <w:rsid w:val="000F6AD3"/>
    <w:rsid w:val="000F6ED9"/>
    <w:rsid w:val="000F6F54"/>
    <w:rsid w:val="000F71ED"/>
    <w:rsid w:val="000F72AB"/>
    <w:rsid w:val="000F72F0"/>
    <w:rsid w:val="000F7321"/>
    <w:rsid w:val="000F7466"/>
    <w:rsid w:val="000F74D4"/>
    <w:rsid w:val="000F75DA"/>
    <w:rsid w:val="000F7807"/>
    <w:rsid w:val="000F7BB5"/>
    <w:rsid w:val="000F7BE3"/>
    <w:rsid w:val="000F7C2D"/>
    <w:rsid w:val="000F7CC7"/>
    <w:rsid w:val="000F7F56"/>
    <w:rsid w:val="0010018C"/>
    <w:rsid w:val="0010026B"/>
    <w:rsid w:val="00100330"/>
    <w:rsid w:val="00100CA2"/>
    <w:rsid w:val="00101154"/>
    <w:rsid w:val="00101215"/>
    <w:rsid w:val="001019EF"/>
    <w:rsid w:val="00101A91"/>
    <w:rsid w:val="00101FF8"/>
    <w:rsid w:val="001023F4"/>
    <w:rsid w:val="00102692"/>
    <w:rsid w:val="0010275A"/>
    <w:rsid w:val="00102832"/>
    <w:rsid w:val="00102AA7"/>
    <w:rsid w:val="00102D94"/>
    <w:rsid w:val="00102DA3"/>
    <w:rsid w:val="00102EFC"/>
    <w:rsid w:val="00102F6E"/>
    <w:rsid w:val="00102F9C"/>
    <w:rsid w:val="00103274"/>
    <w:rsid w:val="0010348C"/>
    <w:rsid w:val="00103950"/>
    <w:rsid w:val="00103C12"/>
    <w:rsid w:val="001041AB"/>
    <w:rsid w:val="001042E1"/>
    <w:rsid w:val="001042F5"/>
    <w:rsid w:val="0010455D"/>
    <w:rsid w:val="00104C22"/>
    <w:rsid w:val="00104DF4"/>
    <w:rsid w:val="00104E85"/>
    <w:rsid w:val="001052D8"/>
    <w:rsid w:val="0010532E"/>
    <w:rsid w:val="00105A30"/>
    <w:rsid w:val="00105C15"/>
    <w:rsid w:val="00105D28"/>
    <w:rsid w:val="00105D38"/>
    <w:rsid w:val="00105FBE"/>
    <w:rsid w:val="00106113"/>
    <w:rsid w:val="00106607"/>
    <w:rsid w:val="00106898"/>
    <w:rsid w:val="00106973"/>
    <w:rsid w:val="00106A16"/>
    <w:rsid w:val="00106A89"/>
    <w:rsid w:val="00106BD8"/>
    <w:rsid w:val="00106BF0"/>
    <w:rsid w:val="00106CD7"/>
    <w:rsid w:val="001070AE"/>
    <w:rsid w:val="0010727C"/>
    <w:rsid w:val="00107379"/>
    <w:rsid w:val="001074F2"/>
    <w:rsid w:val="0010764A"/>
    <w:rsid w:val="001078CF"/>
    <w:rsid w:val="00107C8F"/>
    <w:rsid w:val="00107FB3"/>
    <w:rsid w:val="00110047"/>
    <w:rsid w:val="00110190"/>
    <w:rsid w:val="0011038E"/>
    <w:rsid w:val="0011045B"/>
    <w:rsid w:val="001104DB"/>
    <w:rsid w:val="001104E0"/>
    <w:rsid w:val="00110623"/>
    <w:rsid w:val="0011073D"/>
    <w:rsid w:val="00110760"/>
    <w:rsid w:val="0011087C"/>
    <w:rsid w:val="00110B18"/>
    <w:rsid w:val="001110DF"/>
    <w:rsid w:val="00111243"/>
    <w:rsid w:val="0011132C"/>
    <w:rsid w:val="001114CB"/>
    <w:rsid w:val="001115D6"/>
    <w:rsid w:val="00111953"/>
    <w:rsid w:val="00111EF1"/>
    <w:rsid w:val="0011235E"/>
    <w:rsid w:val="00112668"/>
    <w:rsid w:val="001129F9"/>
    <w:rsid w:val="00112A56"/>
    <w:rsid w:val="00112D84"/>
    <w:rsid w:val="00112EDB"/>
    <w:rsid w:val="00112FC9"/>
    <w:rsid w:val="0011327A"/>
    <w:rsid w:val="0011336E"/>
    <w:rsid w:val="00113496"/>
    <w:rsid w:val="0011371C"/>
    <w:rsid w:val="00113A48"/>
    <w:rsid w:val="00113D4F"/>
    <w:rsid w:val="00113EE7"/>
    <w:rsid w:val="0011422A"/>
    <w:rsid w:val="0011429D"/>
    <w:rsid w:val="00114377"/>
    <w:rsid w:val="001145EE"/>
    <w:rsid w:val="00114633"/>
    <w:rsid w:val="0011480F"/>
    <w:rsid w:val="00114B0A"/>
    <w:rsid w:val="00114C01"/>
    <w:rsid w:val="00114E5C"/>
    <w:rsid w:val="0011501B"/>
    <w:rsid w:val="0011530D"/>
    <w:rsid w:val="001153CE"/>
    <w:rsid w:val="001155DF"/>
    <w:rsid w:val="001156B1"/>
    <w:rsid w:val="001157B7"/>
    <w:rsid w:val="0011585A"/>
    <w:rsid w:val="00115CF2"/>
    <w:rsid w:val="00115FCA"/>
    <w:rsid w:val="00116264"/>
    <w:rsid w:val="00116413"/>
    <w:rsid w:val="001167C6"/>
    <w:rsid w:val="001168BC"/>
    <w:rsid w:val="001169AD"/>
    <w:rsid w:val="00116A47"/>
    <w:rsid w:val="00116A73"/>
    <w:rsid w:val="00116B5D"/>
    <w:rsid w:val="00116C97"/>
    <w:rsid w:val="00116E23"/>
    <w:rsid w:val="00117685"/>
    <w:rsid w:val="001176AC"/>
    <w:rsid w:val="001177D2"/>
    <w:rsid w:val="00117809"/>
    <w:rsid w:val="00117DBE"/>
    <w:rsid w:val="00120092"/>
    <w:rsid w:val="0012041B"/>
    <w:rsid w:val="00120D59"/>
    <w:rsid w:val="00120F70"/>
    <w:rsid w:val="00120FB1"/>
    <w:rsid w:val="0012161B"/>
    <w:rsid w:val="00121627"/>
    <w:rsid w:val="001218C4"/>
    <w:rsid w:val="00121C20"/>
    <w:rsid w:val="001220C0"/>
    <w:rsid w:val="0012246B"/>
    <w:rsid w:val="001228AC"/>
    <w:rsid w:val="00122C9E"/>
    <w:rsid w:val="00122F88"/>
    <w:rsid w:val="001230A0"/>
    <w:rsid w:val="00123111"/>
    <w:rsid w:val="001233B3"/>
    <w:rsid w:val="0012343A"/>
    <w:rsid w:val="0012350D"/>
    <w:rsid w:val="00123633"/>
    <w:rsid w:val="00123B24"/>
    <w:rsid w:val="00124048"/>
    <w:rsid w:val="0012424F"/>
    <w:rsid w:val="001242E9"/>
    <w:rsid w:val="001244D8"/>
    <w:rsid w:val="00124782"/>
    <w:rsid w:val="0012486F"/>
    <w:rsid w:val="00124BC5"/>
    <w:rsid w:val="0012511D"/>
    <w:rsid w:val="001252AA"/>
    <w:rsid w:val="001252B3"/>
    <w:rsid w:val="00125676"/>
    <w:rsid w:val="001259DD"/>
    <w:rsid w:val="00126423"/>
    <w:rsid w:val="0012652C"/>
    <w:rsid w:val="001267C9"/>
    <w:rsid w:val="001268C6"/>
    <w:rsid w:val="00126943"/>
    <w:rsid w:val="00126AC6"/>
    <w:rsid w:val="00126D5A"/>
    <w:rsid w:val="00126E66"/>
    <w:rsid w:val="00126EDE"/>
    <w:rsid w:val="00127032"/>
    <w:rsid w:val="0012712A"/>
    <w:rsid w:val="001272A3"/>
    <w:rsid w:val="00127337"/>
    <w:rsid w:val="001273B8"/>
    <w:rsid w:val="001274AA"/>
    <w:rsid w:val="0012750C"/>
    <w:rsid w:val="001276DB"/>
    <w:rsid w:val="001278BC"/>
    <w:rsid w:val="00127C08"/>
    <w:rsid w:val="001302AB"/>
    <w:rsid w:val="0013044E"/>
    <w:rsid w:val="00130471"/>
    <w:rsid w:val="00130735"/>
    <w:rsid w:val="00130B14"/>
    <w:rsid w:val="00130BAC"/>
    <w:rsid w:val="0013134A"/>
    <w:rsid w:val="00131A31"/>
    <w:rsid w:val="00131E7E"/>
    <w:rsid w:val="001320DB"/>
    <w:rsid w:val="0013244A"/>
    <w:rsid w:val="00132534"/>
    <w:rsid w:val="001327A5"/>
    <w:rsid w:val="00132BC5"/>
    <w:rsid w:val="00132ECF"/>
    <w:rsid w:val="001332F5"/>
    <w:rsid w:val="00133657"/>
    <w:rsid w:val="001336C6"/>
    <w:rsid w:val="001337E1"/>
    <w:rsid w:val="00133B3C"/>
    <w:rsid w:val="00133CEB"/>
    <w:rsid w:val="00133DA1"/>
    <w:rsid w:val="00133E03"/>
    <w:rsid w:val="00133EF1"/>
    <w:rsid w:val="00133FBF"/>
    <w:rsid w:val="00133FC7"/>
    <w:rsid w:val="00134222"/>
    <w:rsid w:val="00134636"/>
    <w:rsid w:val="0013488A"/>
    <w:rsid w:val="00134985"/>
    <w:rsid w:val="00135725"/>
    <w:rsid w:val="00135867"/>
    <w:rsid w:val="0013587A"/>
    <w:rsid w:val="001359FC"/>
    <w:rsid w:val="00135A21"/>
    <w:rsid w:val="00135B8C"/>
    <w:rsid w:val="0013609B"/>
    <w:rsid w:val="0013610D"/>
    <w:rsid w:val="00136132"/>
    <w:rsid w:val="00136307"/>
    <w:rsid w:val="00136402"/>
    <w:rsid w:val="00136713"/>
    <w:rsid w:val="00136884"/>
    <w:rsid w:val="001369F7"/>
    <w:rsid w:val="00136DBE"/>
    <w:rsid w:val="00137165"/>
    <w:rsid w:val="00137224"/>
    <w:rsid w:val="001374B9"/>
    <w:rsid w:val="0013757A"/>
    <w:rsid w:val="001378AA"/>
    <w:rsid w:val="001378EF"/>
    <w:rsid w:val="00137A24"/>
    <w:rsid w:val="00137CA5"/>
    <w:rsid w:val="00137E68"/>
    <w:rsid w:val="00137FD0"/>
    <w:rsid w:val="0014002B"/>
    <w:rsid w:val="001400C4"/>
    <w:rsid w:val="00140197"/>
    <w:rsid w:val="0014028F"/>
    <w:rsid w:val="001406CA"/>
    <w:rsid w:val="001409FC"/>
    <w:rsid w:val="001409FF"/>
    <w:rsid w:val="00140A6B"/>
    <w:rsid w:val="00140C3C"/>
    <w:rsid w:val="00140ED5"/>
    <w:rsid w:val="00140F21"/>
    <w:rsid w:val="00140F88"/>
    <w:rsid w:val="00141115"/>
    <w:rsid w:val="00141161"/>
    <w:rsid w:val="0014122F"/>
    <w:rsid w:val="00141262"/>
    <w:rsid w:val="001414BE"/>
    <w:rsid w:val="00141504"/>
    <w:rsid w:val="001417FF"/>
    <w:rsid w:val="00141883"/>
    <w:rsid w:val="001419EE"/>
    <w:rsid w:val="00141FDF"/>
    <w:rsid w:val="001420A4"/>
    <w:rsid w:val="001424BC"/>
    <w:rsid w:val="00142793"/>
    <w:rsid w:val="00142974"/>
    <w:rsid w:val="0014298A"/>
    <w:rsid w:val="00142CED"/>
    <w:rsid w:val="00142F5E"/>
    <w:rsid w:val="00143218"/>
    <w:rsid w:val="00143233"/>
    <w:rsid w:val="0014377E"/>
    <w:rsid w:val="00143F38"/>
    <w:rsid w:val="0014414B"/>
    <w:rsid w:val="0014416F"/>
    <w:rsid w:val="0014423E"/>
    <w:rsid w:val="001442DC"/>
    <w:rsid w:val="00144787"/>
    <w:rsid w:val="0014548A"/>
    <w:rsid w:val="001455C9"/>
    <w:rsid w:val="00145615"/>
    <w:rsid w:val="00145D22"/>
    <w:rsid w:val="00145D3C"/>
    <w:rsid w:val="00145F74"/>
    <w:rsid w:val="0014604E"/>
    <w:rsid w:val="00146545"/>
    <w:rsid w:val="00146947"/>
    <w:rsid w:val="00146A88"/>
    <w:rsid w:val="00146BB2"/>
    <w:rsid w:val="00146BD2"/>
    <w:rsid w:val="00147141"/>
    <w:rsid w:val="0014722D"/>
    <w:rsid w:val="001475BC"/>
    <w:rsid w:val="001478AF"/>
    <w:rsid w:val="00147A7C"/>
    <w:rsid w:val="00147B60"/>
    <w:rsid w:val="00147EAD"/>
    <w:rsid w:val="00150299"/>
    <w:rsid w:val="001504C9"/>
    <w:rsid w:val="00150746"/>
    <w:rsid w:val="00150970"/>
    <w:rsid w:val="00150995"/>
    <w:rsid w:val="00150A30"/>
    <w:rsid w:val="00151331"/>
    <w:rsid w:val="001513DA"/>
    <w:rsid w:val="00151476"/>
    <w:rsid w:val="00151568"/>
    <w:rsid w:val="00151570"/>
    <w:rsid w:val="001515BB"/>
    <w:rsid w:val="001517E1"/>
    <w:rsid w:val="00151A7D"/>
    <w:rsid w:val="00151BF0"/>
    <w:rsid w:val="00151E04"/>
    <w:rsid w:val="00151EE1"/>
    <w:rsid w:val="00152C75"/>
    <w:rsid w:val="00152DC6"/>
    <w:rsid w:val="00152E41"/>
    <w:rsid w:val="00152ECB"/>
    <w:rsid w:val="00152FF8"/>
    <w:rsid w:val="001531BD"/>
    <w:rsid w:val="001533B5"/>
    <w:rsid w:val="00153522"/>
    <w:rsid w:val="001536B2"/>
    <w:rsid w:val="001538EE"/>
    <w:rsid w:val="00153BAB"/>
    <w:rsid w:val="0015405B"/>
    <w:rsid w:val="00154387"/>
    <w:rsid w:val="00154420"/>
    <w:rsid w:val="0015472B"/>
    <w:rsid w:val="00154EC6"/>
    <w:rsid w:val="00155192"/>
    <w:rsid w:val="001557FB"/>
    <w:rsid w:val="00155B41"/>
    <w:rsid w:val="00155B79"/>
    <w:rsid w:val="00155E07"/>
    <w:rsid w:val="001560C4"/>
    <w:rsid w:val="00156306"/>
    <w:rsid w:val="00156344"/>
    <w:rsid w:val="001563B3"/>
    <w:rsid w:val="00156406"/>
    <w:rsid w:val="0015640F"/>
    <w:rsid w:val="00156489"/>
    <w:rsid w:val="001565D2"/>
    <w:rsid w:val="0015669A"/>
    <w:rsid w:val="00156AA6"/>
    <w:rsid w:val="00156BC1"/>
    <w:rsid w:val="00156EAF"/>
    <w:rsid w:val="00156FBF"/>
    <w:rsid w:val="001571C1"/>
    <w:rsid w:val="001572C4"/>
    <w:rsid w:val="001573C7"/>
    <w:rsid w:val="001574B6"/>
    <w:rsid w:val="001577B8"/>
    <w:rsid w:val="00157DF2"/>
    <w:rsid w:val="00157F04"/>
    <w:rsid w:val="00160162"/>
    <w:rsid w:val="001604C1"/>
    <w:rsid w:val="00160642"/>
    <w:rsid w:val="00160C09"/>
    <w:rsid w:val="00160CB7"/>
    <w:rsid w:val="00160EA5"/>
    <w:rsid w:val="00161183"/>
    <w:rsid w:val="00161450"/>
    <w:rsid w:val="001616C9"/>
    <w:rsid w:val="001616E6"/>
    <w:rsid w:val="001616FF"/>
    <w:rsid w:val="00161918"/>
    <w:rsid w:val="00161A18"/>
    <w:rsid w:val="00161DFE"/>
    <w:rsid w:val="00161E7B"/>
    <w:rsid w:val="00161FBD"/>
    <w:rsid w:val="00162508"/>
    <w:rsid w:val="001625B4"/>
    <w:rsid w:val="0016271B"/>
    <w:rsid w:val="00162EBC"/>
    <w:rsid w:val="0016336A"/>
    <w:rsid w:val="00163600"/>
    <w:rsid w:val="00163880"/>
    <w:rsid w:val="00163A5B"/>
    <w:rsid w:val="00163A88"/>
    <w:rsid w:val="00163AD7"/>
    <w:rsid w:val="00163B53"/>
    <w:rsid w:val="00163E3F"/>
    <w:rsid w:val="00164012"/>
    <w:rsid w:val="001640D2"/>
    <w:rsid w:val="001644C7"/>
    <w:rsid w:val="00164716"/>
    <w:rsid w:val="00164A05"/>
    <w:rsid w:val="00164C92"/>
    <w:rsid w:val="00164EF8"/>
    <w:rsid w:val="001650B8"/>
    <w:rsid w:val="001651B6"/>
    <w:rsid w:val="001654DC"/>
    <w:rsid w:val="001655A7"/>
    <w:rsid w:val="0016564E"/>
    <w:rsid w:val="00165B74"/>
    <w:rsid w:val="00165CA6"/>
    <w:rsid w:val="00165D53"/>
    <w:rsid w:val="00165E60"/>
    <w:rsid w:val="00165E70"/>
    <w:rsid w:val="00166097"/>
    <w:rsid w:val="0016610D"/>
    <w:rsid w:val="0016613C"/>
    <w:rsid w:val="00166250"/>
    <w:rsid w:val="00166347"/>
    <w:rsid w:val="00166397"/>
    <w:rsid w:val="001666BC"/>
    <w:rsid w:val="00166AFB"/>
    <w:rsid w:val="00166DAD"/>
    <w:rsid w:val="00166E6D"/>
    <w:rsid w:val="00166FB5"/>
    <w:rsid w:val="00167022"/>
    <w:rsid w:val="0016718E"/>
    <w:rsid w:val="001679BD"/>
    <w:rsid w:val="00167A61"/>
    <w:rsid w:val="00167D16"/>
    <w:rsid w:val="00167F58"/>
    <w:rsid w:val="00167F6B"/>
    <w:rsid w:val="00170070"/>
    <w:rsid w:val="00170430"/>
    <w:rsid w:val="0017060B"/>
    <w:rsid w:val="001706A0"/>
    <w:rsid w:val="00170701"/>
    <w:rsid w:val="00170708"/>
    <w:rsid w:val="00170B70"/>
    <w:rsid w:val="001719DC"/>
    <w:rsid w:val="00171B71"/>
    <w:rsid w:val="00171C7C"/>
    <w:rsid w:val="00171E24"/>
    <w:rsid w:val="001720CB"/>
    <w:rsid w:val="00172637"/>
    <w:rsid w:val="001726D4"/>
    <w:rsid w:val="00172711"/>
    <w:rsid w:val="001728B5"/>
    <w:rsid w:val="00172B98"/>
    <w:rsid w:val="0017336D"/>
    <w:rsid w:val="001733E5"/>
    <w:rsid w:val="00173F1A"/>
    <w:rsid w:val="00174052"/>
    <w:rsid w:val="00174173"/>
    <w:rsid w:val="001743CF"/>
    <w:rsid w:val="001743E2"/>
    <w:rsid w:val="0017456E"/>
    <w:rsid w:val="001745CE"/>
    <w:rsid w:val="00174E84"/>
    <w:rsid w:val="001750A0"/>
    <w:rsid w:val="001755E0"/>
    <w:rsid w:val="0017583B"/>
    <w:rsid w:val="00175C8A"/>
    <w:rsid w:val="00175DCC"/>
    <w:rsid w:val="001762C1"/>
    <w:rsid w:val="001762F3"/>
    <w:rsid w:val="001763DE"/>
    <w:rsid w:val="0017643B"/>
    <w:rsid w:val="00176557"/>
    <w:rsid w:val="001766D2"/>
    <w:rsid w:val="001766EF"/>
    <w:rsid w:val="001768FA"/>
    <w:rsid w:val="001769A8"/>
    <w:rsid w:val="00176FF0"/>
    <w:rsid w:val="00177179"/>
    <w:rsid w:val="0017749D"/>
    <w:rsid w:val="001778A7"/>
    <w:rsid w:val="00177F02"/>
    <w:rsid w:val="001805E5"/>
    <w:rsid w:val="001806B5"/>
    <w:rsid w:val="00180733"/>
    <w:rsid w:val="00180987"/>
    <w:rsid w:val="001809EC"/>
    <w:rsid w:val="00180C97"/>
    <w:rsid w:val="00180E75"/>
    <w:rsid w:val="00180E8D"/>
    <w:rsid w:val="00180EE7"/>
    <w:rsid w:val="00180F4C"/>
    <w:rsid w:val="00180F75"/>
    <w:rsid w:val="00180FF8"/>
    <w:rsid w:val="0018137D"/>
    <w:rsid w:val="001813B0"/>
    <w:rsid w:val="001814FE"/>
    <w:rsid w:val="001817D9"/>
    <w:rsid w:val="001818D8"/>
    <w:rsid w:val="001819F0"/>
    <w:rsid w:val="00181FF6"/>
    <w:rsid w:val="001822CE"/>
    <w:rsid w:val="0018239D"/>
    <w:rsid w:val="00182514"/>
    <w:rsid w:val="00182587"/>
    <w:rsid w:val="001827CC"/>
    <w:rsid w:val="00182C4E"/>
    <w:rsid w:val="00182D20"/>
    <w:rsid w:val="00182F55"/>
    <w:rsid w:val="00183096"/>
    <w:rsid w:val="001834FA"/>
    <w:rsid w:val="001835D2"/>
    <w:rsid w:val="001835D9"/>
    <w:rsid w:val="0018392D"/>
    <w:rsid w:val="0018397B"/>
    <w:rsid w:val="00183C42"/>
    <w:rsid w:val="00183F62"/>
    <w:rsid w:val="00184256"/>
    <w:rsid w:val="0018426D"/>
    <w:rsid w:val="00184482"/>
    <w:rsid w:val="00184490"/>
    <w:rsid w:val="001844C6"/>
    <w:rsid w:val="001845EF"/>
    <w:rsid w:val="0018464D"/>
    <w:rsid w:val="001848A7"/>
    <w:rsid w:val="00184B03"/>
    <w:rsid w:val="00185BF1"/>
    <w:rsid w:val="00185D3D"/>
    <w:rsid w:val="00186186"/>
    <w:rsid w:val="0018625D"/>
    <w:rsid w:val="001865D1"/>
    <w:rsid w:val="00186A77"/>
    <w:rsid w:val="00187139"/>
    <w:rsid w:val="001871A4"/>
    <w:rsid w:val="001874D7"/>
    <w:rsid w:val="00187B9E"/>
    <w:rsid w:val="001900C7"/>
    <w:rsid w:val="00190300"/>
    <w:rsid w:val="001903F5"/>
    <w:rsid w:val="00190802"/>
    <w:rsid w:val="00190CF7"/>
    <w:rsid w:val="00190EA2"/>
    <w:rsid w:val="001910A2"/>
    <w:rsid w:val="00191188"/>
    <w:rsid w:val="001911BB"/>
    <w:rsid w:val="0019123E"/>
    <w:rsid w:val="00191308"/>
    <w:rsid w:val="00191A4A"/>
    <w:rsid w:val="00191D42"/>
    <w:rsid w:val="00191EBE"/>
    <w:rsid w:val="0019258A"/>
    <w:rsid w:val="00192760"/>
    <w:rsid w:val="00192DC2"/>
    <w:rsid w:val="00192DC6"/>
    <w:rsid w:val="00192F5C"/>
    <w:rsid w:val="00193040"/>
    <w:rsid w:val="00193734"/>
    <w:rsid w:val="00193C8F"/>
    <w:rsid w:val="00193EC6"/>
    <w:rsid w:val="00194013"/>
    <w:rsid w:val="00194067"/>
    <w:rsid w:val="001940B9"/>
    <w:rsid w:val="001942E7"/>
    <w:rsid w:val="00194430"/>
    <w:rsid w:val="001945C8"/>
    <w:rsid w:val="00194915"/>
    <w:rsid w:val="00194A76"/>
    <w:rsid w:val="00194A8D"/>
    <w:rsid w:val="00194AAE"/>
    <w:rsid w:val="00194B60"/>
    <w:rsid w:val="00194DA4"/>
    <w:rsid w:val="00194EAA"/>
    <w:rsid w:val="00195121"/>
    <w:rsid w:val="00195679"/>
    <w:rsid w:val="00195D19"/>
    <w:rsid w:val="00195DF5"/>
    <w:rsid w:val="00195F0C"/>
    <w:rsid w:val="00196768"/>
    <w:rsid w:val="001968C0"/>
    <w:rsid w:val="00196A1D"/>
    <w:rsid w:val="00196A24"/>
    <w:rsid w:val="00196CA9"/>
    <w:rsid w:val="00196E13"/>
    <w:rsid w:val="00196F87"/>
    <w:rsid w:val="001972FE"/>
    <w:rsid w:val="0019756C"/>
    <w:rsid w:val="0019797D"/>
    <w:rsid w:val="00197D39"/>
    <w:rsid w:val="00197D54"/>
    <w:rsid w:val="00197F32"/>
    <w:rsid w:val="001A003F"/>
    <w:rsid w:val="001A02D2"/>
    <w:rsid w:val="001A0579"/>
    <w:rsid w:val="001A0739"/>
    <w:rsid w:val="001A0FC3"/>
    <w:rsid w:val="001A10A1"/>
    <w:rsid w:val="001A1141"/>
    <w:rsid w:val="001A119F"/>
    <w:rsid w:val="001A13E4"/>
    <w:rsid w:val="001A1420"/>
    <w:rsid w:val="001A1A33"/>
    <w:rsid w:val="001A1B29"/>
    <w:rsid w:val="001A1E8A"/>
    <w:rsid w:val="001A26B9"/>
    <w:rsid w:val="001A2E69"/>
    <w:rsid w:val="001A2FC4"/>
    <w:rsid w:val="001A318D"/>
    <w:rsid w:val="001A31C3"/>
    <w:rsid w:val="001A3352"/>
    <w:rsid w:val="001A3360"/>
    <w:rsid w:val="001A3695"/>
    <w:rsid w:val="001A3A9F"/>
    <w:rsid w:val="001A3DF6"/>
    <w:rsid w:val="001A3E58"/>
    <w:rsid w:val="001A4052"/>
    <w:rsid w:val="001A42A4"/>
    <w:rsid w:val="001A42BD"/>
    <w:rsid w:val="001A4477"/>
    <w:rsid w:val="001A44AA"/>
    <w:rsid w:val="001A4A74"/>
    <w:rsid w:val="001A4AD5"/>
    <w:rsid w:val="001A4B06"/>
    <w:rsid w:val="001A5117"/>
    <w:rsid w:val="001A517F"/>
    <w:rsid w:val="001A5914"/>
    <w:rsid w:val="001A59BB"/>
    <w:rsid w:val="001A5A0F"/>
    <w:rsid w:val="001A5B24"/>
    <w:rsid w:val="001A5B3F"/>
    <w:rsid w:val="001A5C62"/>
    <w:rsid w:val="001A5D02"/>
    <w:rsid w:val="001A5D9B"/>
    <w:rsid w:val="001A6312"/>
    <w:rsid w:val="001A63B0"/>
    <w:rsid w:val="001A659C"/>
    <w:rsid w:val="001A6B09"/>
    <w:rsid w:val="001A6D66"/>
    <w:rsid w:val="001A6EBD"/>
    <w:rsid w:val="001A716F"/>
    <w:rsid w:val="001A753B"/>
    <w:rsid w:val="001A7D90"/>
    <w:rsid w:val="001A7F2E"/>
    <w:rsid w:val="001A7F6E"/>
    <w:rsid w:val="001B017B"/>
    <w:rsid w:val="001B018D"/>
    <w:rsid w:val="001B019B"/>
    <w:rsid w:val="001B0525"/>
    <w:rsid w:val="001B0576"/>
    <w:rsid w:val="001B062F"/>
    <w:rsid w:val="001B08FF"/>
    <w:rsid w:val="001B0BA5"/>
    <w:rsid w:val="001B0C6B"/>
    <w:rsid w:val="001B0D76"/>
    <w:rsid w:val="001B1094"/>
    <w:rsid w:val="001B13F7"/>
    <w:rsid w:val="001B1427"/>
    <w:rsid w:val="001B189A"/>
    <w:rsid w:val="001B1992"/>
    <w:rsid w:val="001B1B2B"/>
    <w:rsid w:val="001B1CD9"/>
    <w:rsid w:val="001B204A"/>
    <w:rsid w:val="001B211B"/>
    <w:rsid w:val="001B2370"/>
    <w:rsid w:val="001B23D4"/>
    <w:rsid w:val="001B2635"/>
    <w:rsid w:val="001B27D4"/>
    <w:rsid w:val="001B2AD7"/>
    <w:rsid w:val="001B2B6B"/>
    <w:rsid w:val="001B2D49"/>
    <w:rsid w:val="001B2ED0"/>
    <w:rsid w:val="001B3123"/>
    <w:rsid w:val="001B32D1"/>
    <w:rsid w:val="001B330C"/>
    <w:rsid w:val="001B332D"/>
    <w:rsid w:val="001B3542"/>
    <w:rsid w:val="001B37F4"/>
    <w:rsid w:val="001B37FE"/>
    <w:rsid w:val="001B387D"/>
    <w:rsid w:val="001B3BF3"/>
    <w:rsid w:val="001B3F03"/>
    <w:rsid w:val="001B45A7"/>
    <w:rsid w:val="001B47B1"/>
    <w:rsid w:val="001B4918"/>
    <w:rsid w:val="001B50A5"/>
    <w:rsid w:val="001B5738"/>
    <w:rsid w:val="001B57E8"/>
    <w:rsid w:val="001B59F6"/>
    <w:rsid w:val="001B5D67"/>
    <w:rsid w:val="001B5F80"/>
    <w:rsid w:val="001B64E2"/>
    <w:rsid w:val="001B68B7"/>
    <w:rsid w:val="001B6A4D"/>
    <w:rsid w:val="001B6D41"/>
    <w:rsid w:val="001B6D81"/>
    <w:rsid w:val="001B6E07"/>
    <w:rsid w:val="001B6E7E"/>
    <w:rsid w:val="001B709C"/>
    <w:rsid w:val="001B72B7"/>
    <w:rsid w:val="001B75B8"/>
    <w:rsid w:val="001B7C04"/>
    <w:rsid w:val="001B7DC7"/>
    <w:rsid w:val="001B7E65"/>
    <w:rsid w:val="001B7E98"/>
    <w:rsid w:val="001C00FB"/>
    <w:rsid w:val="001C0296"/>
    <w:rsid w:val="001C0301"/>
    <w:rsid w:val="001C045F"/>
    <w:rsid w:val="001C047F"/>
    <w:rsid w:val="001C07A8"/>
    <w:rsid w:val="001C0831"/>
    <w:rsid w:val="001C0851"/>
    <w:rsid w:val="001C0863"/>
    <w:rsid w:val="001C09C1"/>
    <w:rsid w:val="001C0C05"/>
    <w:rsid w:val="001C0D99"/>
    <w:rsid w:val="001C124F"/>
    <w:rsid w:val="001C145F"/>
    <w:rsid w:val="001C158E"/>
    <w:rsid w:val="001C1778"/>
    <w:rsid w:val="001C1883"/>
    <w:rsid w:val="001C2103"/>
    <w:rsid w:val="001C2198"/>
    <w:rsid w:val="001C2489"/>
    <w:rsid w:val="001C2510"/>
    <w:rsid w:val="001C2788"/>
    <w:rsid w:val="001C28C0"/>
    <w:rsid w:val="001C2CCA"/>
    <w:rsid w:val="001C2D69"/>
    <w:rsid w:val="001C30F0"/>
    <w:rsid w:val="001C318D"/>
    <w:rsid w:val="001C31C0"/>
    <w:rsid w:val="001C3234"/>
    <w:rsid w:val="001C35C1"/>
    <w:rsid w:val="001C3788"/>
    <w:rsid w:val="001C3AE5"/>
    <w:rsid w:val="001C3B74"/>
    <w:rsid w:val="001C40E3"/>
    <w:rsid w:val="001C423C"/>
    <w:rsid w:val="001C445E"/>
    <w:rsid w:val="001C4657"/>
    <w:rsid w:val="001C46C0"/>
    <w:rsid w:val="001C4760"/>
    <w:rsid w:val="001C4898"/>
    <w:rsid w:val="001C48CD"/>
    <w:rsid w:val="001C4AB5"/>
    <w:rsid w:val="001C4FC8"/>
    <w:rsid w:val="001C50D2"/>
    <w:rsid w:val="001C50D5"/>
    <w:rsid w:val="001C5162"/>
    <w:rsid w:val="001C51D2"/>
    <w:rsid w:val="001C5290"/>
    <w:rsid w:val="001C52DF"/>
    <w:rsid w:val="001C540B"/>
    <w:rsid w:val="001C55FD"/>
    <w:rsid w:val="001C5E6E"/>
    <w:rsid w:val="001C6109"/>
    <w:rsid w:val="001C668B"/>
    <w:rsid w:val="001C6B03"/>
    <w:rsid w:val="001C6F27"/>
    <w:rsid w:val="001C6F5D"/>
    <w:rsid w:val="001C6F70"/>
    <w:rsid w:val="001C71FB"/>
    <w:rsid w:val="001C72A9"/>
    <w:rsid w:val="001C73A0"/>
    <w:rsid w:val="001C7650"/>
    <w:rsid w:val="001C78A3"/>
    <w:rsid w:val="001C78C0"/>
    <w:rsid w:val="001C7A73"/>
    <w:rsid w:val="001C7CBA"/>
    <w:rsid w:val="001C7CE8"/>
    <w:rsid w:val="001D02C6"/>
    <w:rsid w:val="001D0384"/>
    <w:rsid w:val="001D0386"/>
    <w:rsid w:val="001D0450"/>
    <w:rsid w:val="001D0514"/>
    <w:rsid w:val="001D064C"/>
    <w:rsid w:val="001D0774"/>
    <w:rsid w:val="001D0889"/>
    <w:rsid w:val="001D0AAE"/>
    <w:rsid w:val="001D0D80"/>
    <w:rsid w:val="001D11E7"/>
    <w:rsid w:val="001D134B"/>
    <w:rsid w:val="001D15F7"/>
    <w:rsid w:val="001D1DF7"/>
    <w:rsid w:val="001D2027"/>
    <w:rsid w:val="001D223D"/>
    <w:rsid w:val="001D2A9E"/>
    <w:rsid w:val="001D2B73"/>
    <w:rsid w:val="001D2CB1"/>
    <w:rsid w:val="001D2D53"/>
    <w:rsid w:val="001D34EA"/>
    <w:rsid w:val="001D38F0"/>
    <w:rsid w:val="001D38F7"/>
    <w:rsid w:val="001D39F8"/>
    <w:rsid w:val="001D3AB6"/>
    <w:rsid w:val="001D3B02"/>
    <w:rsid w:val="001D42F4"/>
    <w:rsid w:val="001D458F"/>
    <w:rsid w:val="001D46AE"/>
    <w:rsid w:val="001D47F4"/>
    <w:rsid w:val="001D48D9"/>
    <w:rsid w:val="001D4907"/>
    <w:rsid w:val="001D494A"/>
    <w:rsid w:val="001D4AD9"/>
    <w:rsid w:val="001D4D00"/>
    <w:rsid w:val="001D4F67"/>
    <w:rsid w:val="001D5099"/>
    <w:rsid w:val="001D53F4"/>
    <w:rsid w:val="001D5464"/>
    <w:rsid w:val="001D584D"/>
    <w:rsid w:val="001D5C4D"/>
    <w:rsid w:val="001D5D08"/>
    <w:rsid w:val="001D5D1A"/>
    <w:rsid w:val="001D5D6F"/>
    <w:rsid w:val="001D5FC7"/>
    <w:rsid w:val="001D6139"/>
    <w:rsid w:val="001D6167"/>
    <w:rsid w:val="001D626C"/>
    <w:rsid w:val="001D63D0"/>
    <w:rsid w:val="001D6473"/>
    <w:rsid w:val="001D6714"/>
    <w:rsid w:val="001D68FC"/>
    <w:rsid w:val="001D6B4D"/>
    <w:rsid w:val="001D6BBD"/>
    <w:rsid w:val="001D6D26"/>
    <w:rsid w:val="001D6EAD"/>
    <w:rsid w:val="001D7115"/>
    <w:rsid w:val="001D745F"/>
    <w:rsid w:val="001D74A8"/>
    <w:rsid w:val="001D76AB"/>
    <w:rsid w:val="001D78C3"/>
    <w:rsid w:val="001D7B8C"/>
    <w:rsid w:val="001D7C25"/>
    <w:rsid w:val="001D7E41"/>
    <w:rsid w:val="001E04BC"/>
    <w:rsid w:val="001E04F9"/>
    <w:rsid w:val="001E0657"/>
    <w:rsid w:val="001E0766"/>
    <w:rsid w:val="001E07BC"/>
    <w:rsid w:val="001E083E"/>
    <w:rsid w:val="001E08D0"/>
    <w:rsid w:val="001E093C"/>
    <w:rsid w:val="001E09DD"/>
    <w:rsid w:val="001E1270"/>
    <w:rsid w:val="001E1336"/>
    <w:rsid w:val="001E174B"/>
    <w:rsid w:val="001E1D0E"/>
    <w:rsid w:val="001E1DB7"/>
    <w:rsid w:val="001E1E00"/>
    <w:rsid w:val="001E2412"/>
    <w:rsid w:val="001E252C"/>
    <w:rsid w:val="001E261C"/>
    <w:rsid w:val="001E2782"/>
    <w:rsid w:val="001E28B4"/>
    <w:rsid w:val="001E2958"/>
    <w:rsid w:val="001E2AFB"/>
    <w:rsid w:val="001E2BBF"/>
    <w:rsid w:val="001E2C02"/>
    <w:rsid w:val="001E2C34"/>
    <w:rsid w:val="001E2CE8"/>
    <w:rsid w:val="001E2F7C"/>
    <w:rsid w:val="001E2F9B"/>
    <w:rsid w:val="001E3124"/>
    <w:rsid w:val="001E3287"/>
    <w:rsid w:val="001E336E"/>
    <w:rsid w:val="001E3601"/>
    <w:rsid w:val="001E3629"/>
    <w:rsid w:val="001E3BB5"/>
    <w:rsid w:val="001E3E6C"/>
    <w:rsid w:val="001E40CD"/>
    <w:rsid w:val="001E40DD"/>
    <w:rsid w:val="001E42A1"/>
    <w:rsid w:val="001E43CC"/>
    <w:rsid w:val="001E4436"/>
    <w:rsid w:val="001E4478"/>
    <w:rsid w:val="001E48EA"/>
    <w:rsid w:val="001E4990"/>
    <w:rsid w:val="001E4CC0"/>
    <w:rsid w:val="001E51A2"/>
    <w:rsid w:val="001E5285"/>
    <w:rsid w:val="001E57CA"/>
    <w:rsid w:val="001E59A1"/>
    <w:rsid w:val="001E5A1A"/>
    <w:rsid w:val="001E5CD5"/>
    <w:rsid w:val="001E5F12"/>
    <w:rsid w:val="001E6421"/>
    <w:rsid w:val="001E64F7"/>
    <w:rsid w:val="001E6674"/>
    <w:rsid w:val="001E67C2"/>
    <w:rsid w:val="001E6F78"/>
    <w:rsid w:val="001E70EA"/>
    <w:rsid w:val="001E72B2"/>
    <w:rsid w:val="001E7478"/>
    <w:rsid w:val="001E76E8"/>
    <w:rsid w:val="001E787E"/>
    <w:rsid w:val="001E78DC"/>
    <w:rsid w:val="001E7C7D"/>
    <w:rsid w:val="001E7FE0"/>
    <w:rsid w:val="001F071F"/>
    <w:rsid w:val="001F0748"/>
    <w:rsid w:val="001F0A72"/>
    <w:rsid w:val="001F120F"/>
    <w:rsid w:val="001F16DF"/>
    <w:rsid w:val="001F205B"/>
    <w:rsid w:val="001F2252"/>
    <w:rsid w:val="001F240D"/>
    <w:rsid w:val="001F2475"/>
    <w:rsid w:val="001F2C32"/>
    <w:rsid w:val="001F2C3B"/>
    <w:rsid w:val="001F302E"/>
    <w:rsid w:val="001F311E"/>
    <w:rsid w:val="001F3545"/>
    <w:rsid w:val="001F35A0"/>
    <w:rsid w:val="001F36F0"/>
    <w:rsid w:val="001F44D3"/>
    <w:rsid w:val="001F4765"/>
    <w:rsid w:val="001F4766"/>
    <w:rsid w:val="001F491E"/>
    <w:rsid w:val="001F4C74"/>
    <w:rsid w:val="001F4EF4"/>
    <w:rsid w:val="001F4F27"/>
    <w:rsid w:val="001F4F76"/>
    <w:rsid w:val="001F5040"/>
    <w:rsid w:val="001F5846"/>
    <w:rsid w:val="001F58EC"/>
    <w:rsid w:val="001F5BF9"/>
    <w:rsid w:val="001F5CAD"/>
    <w:rsid w:val="001F618A"/>
    <w:rsid w:val="001F61BB"/>
    <w:rsid w:val="001F62EA"/>
    <w:rsid w:val="001F6460"/>
    <w:rsid w:val="001F655A"/>
    <w:rsid w:val="001F6826"/>
    <w:rsid w:val="001F6E03"/>
    <w:rsid w:val="001F716F"/>
    <w:rsid w:val="001F71B1"/>
    <w:rsid w:val="001F7585"/>
    <w:rsid w:val="001F75D2"/>
    <w:rsid w:val="001F75DA"/>
    <w:rsid w:val="001F7717"/>
    <w:rsid w:val="001F797E"/>
    <w:rsid w:val="001F79D5"/>
    <w:rsid w:val="001F79DC"/>
    <w:rsid w:val="001F7BC3"/>
    <w:rsid w:val="0020015B"/>
    <w:rsid w:val="00200233"/>
    <w:rsid w:val="002006CE"/>
    <w:rsid w:val="00200923"/>
    <w:rsid w:val="00200CBC"/>
    <w:rsid w:val="00200D3A"/>
    <w:rsid w:val="00200E50"/>
    <w:rsid w:val="002012EA"/>
    <w:rsid w:val="00201A71"/>
    <w:rsid w:val="00201BDF"/>
    <w:rsid w:val="00201C70"/>
    <w:rsid w:val="00201CDB"/>
    <w:rsid w:val="00201DCB"/>
    <w:rsid w:val="00201F07"/>
    <w:rsid w:val="00202273"/>
    <w:rsid w:val="002022C8"/>
    <w:rsid w:val="0020251B"/>
    <w:rsid w:val="0020269C"/>
    <w:rsid w:val="0020272B"/>
    <w:rsid w:val="002027D1"/>
    <w:rsid w:val="00202D41"/>
    <w:rsid w:val="00202D57"/>
    <w:rsid w:val="00202F7A"/>
    <w:rsid w:val="002031B7"/>
    <w:rsid w:val="0020352B"/>
    <w:rsid w:val="002042D5"/>
    <w:rsid w:val="0020445E"/>
    <w:rsid w:val="0020477A"/>
    <w:rsid w:val="002047FF"/>
    <w:rsid w:val="002048EC"/>
    <w:rsid w:val="0020494C"/>
    <w:rsid w:val="0020496E"/>
    <w:rsid w:val="00204AFB"/>
    <w:rsid w:val="00204B9C"/>
    <w:rsid w:val="00204C72"/>
    <w:rsid w:val="00204E23"/>
    <w:rsid w:val="00205B11"/>
    <w:rsid w:val="00205D77"/>
    <w:rsid w:val="00205E7B"/>
    <w:rsid w:val="00205FFF"/>
    <w:rsid w:val="002062AB"/>
    <w:rsid w:val="002065F1"/>
    <w:rsid w:val="002067B9"/>
    <w:rsid w:val="00206D77"/>
    <w:rsid w:val="00206E8D"/>
    <w:rsid w:val="00206FA7"/>
    <w:rsid w:val="002071C2"/>
    <w:rsid w:val="00207203"/>
    <w:rsid w:val="00207596"/>
    <w:rsid w:val="00207669"/>
    <w:rsid w:val="00207733"/>
    <w:rsid w:val="00207E74"/>
    <w:rsid w:val="00210137"/>
    <w:rsid w:val="00210200"/>
    <w:rsid w:val="00210519"/>
    <w:rsid w:val="0021058A"/>
    <w:rsid w:val="00210B5C"/>
    <w:rsid w:val="00210BD0"/>
    <w:rsid w:val="00210C96"/>
    <w:rsid w:val="00210D2E"/>
    <w:rsid w:val="00210DB3"/>
    <w:rsid w:val="00210EB7"/>
    <w:rsid w:val="00211075"/>
    <w:rsid w:val="00211412"/>
    <w:rsid w:val="002115E4"/>
    <w:rsid w:val="0021168E"/>
    <w:rsid w:val="00211747"/>
    <w:rsid w:val="002117DD"/>
    <w:rsid w:val="00211AC7"/>
    <w:rsid w:val="00211E9D"/>
    <w:rsid w:val="00211F76"/>
    <w:rsid w:val="00212101"/>
    <w:rsid w:val="0021213A"/>
    <w:rsid w:val="00212154"/>
    <w:rsid w:val="00212459"/>
    <w:rsid w:val="00212561"/>
    <w:rsid w:val="00212761"/>
    <w:rsid w:val="00212768"/>
    <w:rsid w:val="00212913"/>
    <w:rsid w:val="00212A4B"/>
    <w:rsid w:val="00212B39"/>
    <w:rsid w:val="00213177"/>
    <w:rsid w:val="0021381C"/>
    <w:rsid w:val="00213848"/>
    <w:rsid w:val="00213867"/>
    <w:rsid w:val="0021396C"/>
    <w:rsid w:val="00213A10"/>
    <w:rsid w:val="00213A19"/>
    <w:rsid w:val="00213B2D"/>
    <w:rsid w:val="00214138"/>
    <w:rsid w:val="002141A5"/>
    <w:rsid w:val="0021434C"/>
    <w:rsid w:val="002144AC"/>
    <w:rsid w:val="002144E9"/>
    <w:rsid w:val="00214652"/>
    <w:rsid w:val="0021467C"/>
    <w:rsid w:val="002146AD"/>
    <w:rsid w:val="002146E1"/>
    <w:rsid w:val="002146FB"/>
    <w:rsid w:val="00214A1A"/>
    <w:rsid w:val="00214B49"/>
    <w:rsid w:val="00214B83"/>
    <w:rsid w:val="00214F08"/>
    <w:rsid w:val="00214F52"/>
    <w:rsid w:val="00214FC4"/>
    <w:rsid w:val="002152A5"/>
    <w:rsid w:val="0021579A"/>
    <w:rsid w:val="002158F9"/>
    <w:rsid w:val="002159F4"/>
    <w:rsid w:val="00215A33"/>
    <w:rsid w:val="00215A43"/>
    <w:rsid w:val="00215C7B"/>
    <w:rsid w:val="00215E28"/>
    <w:rsid w:val="00215E95"/>
    <w:rsid w:val="002162AC"/>
    <w:rsid w:val="002167E2"/>
    <w:rsid w:val="00216816"/>
    <w:rsid w:val="00216940"/>
    <w:rsid w:val="00216E9B"/>
    <w:rsid w:val="00216F32"/>
    <w:rsid w:val="00216FD4"/>
    <w:rsid w:val="002174E7"/>
    <w:rsid w:val="00217836"/>
    <w:rsid w:val="00217860"/>
    <w:rsid w:val="00217C8A"/>
    <w:rsid w:val="0022009E"/>
    <w:rsid w:val="0022014F"/>
    <w:rsid w:val="002204F3"/>
    <w:rsid w:val="0022063E"/>
    <w:rsid w:val="002206FB"/>
    <w:rsid w:val="00221061"/>
    <w:rsid w:val="002212EF"/>
    <w:rsid w:val="002213CA"/>
    <w:rsid w:val="002213F8"/>
    <w:rsid w:val="00221473"/>
    <w:rsid w:val="00221497"/>
    <w:rsid w:val="00221B68"/>
    <w:rsid w:val="00221DFF"/>
    <w:rsid w:val="00221E74"/>
    <w:rsid w:val="00222234"/>
    <w:rsid w:val="00222360"/>
    <w:rsid w:val="00222517"/>
    <w:rsid w:val="00222634"/>
    <w:rsid w:val="00222825"/>
    <w:rsid w:val="002229A5"/>
    <w:rsid w:val="00222E69"/>
    <w:rsid w:val="00222F2D"/>
    <w:rsid w:val="0022327F"/>
    <w:rsid w:val="0022332A"/>
    <w:rsid w:val="00223355"/>
    <w:rsid w:val="0022339A"/>
    <w:rsid w:val="002233C1"/>
    <w:rsid w:val="002239F4"/>
    <w:rsid w:val="00223A22"/>
    <w:rsid w:val="00223DFB"/>
    <w:rsid w:val="0022412C"/>
    <w:rsid w:val="0022439B"/>
    <w:rsid w:val="002247B9"/>
    <w:rsid w:val="002247F3"/>
    <w:rsid w:val="0022483C"/>
    <w:rsid w:val="00224ADA"/>
    <w:rsid w:val="00224F43"/>
    <w:rsid w:val="00224F4C"/>
    <w:rsid w:val="002255AF"/>
    <w:rsid w:val="00225A52"/>
    <w:rsid w:val="00225AE7"/>
    <w:rsid w:val="00225B12"/>
    <w:rsid w:val="00225C55"/>
    <w:rsid w:val="00225CBB"/>
    <w:rsid w:val="00226225"/>
    <w:rsid w:val="0022661F"/>
    <w:rsid w:val="002266ED"/>
    <w:rsid w:val="00226723"/>
    <w:rsid w:val="002267D4"/>
    <w:rsid w:val="00226A73"/>
    <w:rsid w:val="00226ACF"/>
    <w:rsid w:val="00226BE3"/>
    <w:rsid w:val="00226BF6"/>
    <w:rsid w:val="00226C85"/>
    <w:rsid w:val="00227018"/>
    <w:rsid w:val="00227A21"/>
    <w:rsid w:val="00227A2E"/>
    <w:rsid w:val="00230259"/>
    <w:rsid w:val="002307E9"/>
    <w:rsid w:val="00230A00"/>
    <w:rsid w:val="00230B1B"/>
    <w:rsid w:val="00230B4E"/>
    <w:rsid w:val="00230EA5"/>
    <w:rsid w:val="00230FC7"/>
    <w:rsid w:val="002310A3"/>
    <w:rsid w:val="0023112E"/>
    <w:rsid w:val="002313EA"/>
    <w:rsid w:val="00231477"/>
    <w:rsid w:val="0023154A"/>
    <w:rsid w:val="002315FD"/>
    <w:rsid w:val="002317AD"/>
    <w:rsid w:val="002319D8"/>
    <w:rsid w:val="00231A09"/>
    <w:rsid w:val="00231A72"/>
    <w:rsid w:val="00231A97"/>
    <w:rsid w:val="00231B63"/>
    <w:rsid w:val="00231EFD"/>
    <w:rsid w:val="00231FCC"/>
    <w:rsid w:val="002323B0"/>
    <w:rsid w:val="002328C4"/>
    <w:rsid w:val="0023294F"/>
    <w:rsid w:val="00232B22"/>
    <w:rsid w:val="00232D3E"/>
    <w:rsid w:val="00232E4B"/>
    <w:rsid w:val="002335AB"/>
    <w:rsid w:val="002335AF"/>
    <w:rsid w:val="0023363C"/>
    <w:rsid w:val="002337D3"/>
    <w:rsid w:val="002337F2"/>
    <w:rsid w:val="002339EF"/>
    <w:rsid w:val="00233B50"/>
    <w:rsid w:val="00233D6B"/>
    <w:rsid w:val="00233DCE"/>
    <w:rsid w:val="00233E98"/>
    <w:rsid w:val="00233EE0"/>
    <w:rsid w:val="002341EB"/>
    <w:rsid w:val="00234294"/>
    <w:rsid w:val="00234444"/>
    <w:rsid w:val="0023491A"/>
    <w:rsid w:val="00235002"/>
    <w:rsid w:val="00235122"/>
    <w:rsid w:val="002353F9"/>
    <w:rsid w:val="0023540B"/>
    <w:rsid w:val="00235711"/>
    <w:rsid w:val="00235B28"/>
    <w:rsid w:val="00235BAB"/>
    <w:rsid w:val="00235C2B"/>
    <w:rsid w:val="002361E7"/>
    <w:rsid w:val="0023624D"/>
    <w:rsid w:val="00236A08"/>
    <w:rsid w:val="00236B91"/>
    <w:rsid w:val="00236B98"/>
    <w:rsid w:val="00236D58"/>
    <w:rsid w:val="00236F82"/>
    <w:rsid w:val="0023739F"/>
    <w:rsid w:val="002373DE"/>
    <w:rsid w:val="002375BC"/>
    <w:rsid w:val="00237A75"/>
    <w:rsid w:val="00237BF2"/>
    <w:rsid w:val="00237E4A"/>
    <w:rsid w:val="00237E8C"/>
    <w:rsid w:val="00240049"/>
    <w:rsid w:val="00240143"/>
    <w:rsid w:val="00240884"/>
    <w:rsid w:val="0024088B"/>
    <w:rsid w:val="002408CA"/>
    <w:rsid w:val="002408FC"/>
    <w:rsid w:val="0024178C"/>
    <w:rsid w:val="002418AA"/>
    <w:rsid w:val="00242022"/>
    <w:rsid w:val="00242153"/>
    <w:rsid w:val="00242168"/>
    <w:rsid w:val="002421DA"/>
    <w:rsid w:val="00242265"/>
    <w:rsid w:val="00242490"/>
    <w:rsid w:val="00242640"/>
    <w:rsid w:val="00242651"/>
    <w:rsid w:val="00242821"/>
    <w:rsid w:val="002429C2"/>
    <w:rsid w:val="00242BBE"/>
    <w:rsid w:val="00242DCD"/>
    <w:rsid w:val="00242EAE"/>
    <w:rsid w:val="0024307C"/>
    <w:rsid w:val="00243090"/>
    <w:rsid w:val="00243399"/>
    <w:rsid w:val="002435B0"/>
    <w:rsid w:val="00243A45"/>
    <w:rsid w:val="00243C20"/>
    <w:rsid w:val="00243E49"/>
    <w:rsid w:val="00243E5A"/>
    <w:rsid w:val="002440B2"/>
    <w:rsid w:val="00244396"/>
    <w:rsid w:val="002443A2"/>
    <w:rsid w:val="002445E5"/>
    <w:rsid w:val="00244734"/>
    <w:rsid w:val="002448CB"/>
    <w:rsid w:val="002448EC"/>
    <w:rsid w:val="002451D0"/>
    <w:rsid w:val="0024522B"/>
    <w:rsid w:val="00245320"/>
    <w:rsid w:val="0024540E"/>
    <w:rsid w:val="00245460"/>
    <w:rsid w:val="00245666"/>
    <w:rsid w:val="00245955"/>
    <w:rsid w:val="00245D8D"/>
    <w:rsid w:val="00245E4F"/>
    <w:rsid w:val="00245EE0"/>
    <w:rsid w:val="002468DB"/>
    <w:rsid w:val="0024695D"/>
    <w:rsid w:val="002469E9"/>
    <w:rsid w:val="00246B20"/>
    <w:rsid w:val="00246BB0"/>
    <w:rsid w:val="00246EAC"/>
    <w:rsid w:val="00246FF0"/>
    <w:rsid w:val="00247A71"/>
    <w:rsid w:val="00247B03"/>
    <w:rsid w:val="00247B3E"/>
    <w:rsid w:val="00247C16"/>
    <w:rsid w:val="00247DAF"/>
    <w:rsid w:val="00247FFA"/>
    <w:rsid w:val="00250237"/>
    <w:rsid w:val="0025024E"/>
    <w:rsid w:val="002505EC"/>
    <w:rsid w:val="002507B3"/>
    <w:rsid w:val="002507BA"/>
    <w:rsid w:val="002507D7"/>
    <w:rsid w:val="002507F1"/>
    <w:rsid w:val="002508AB"/>
    <w:rsid w:val="002508C7"/>
    <w:rsid w:val="00250A06"/>
    <w:rsid w:val="00250BD4"/>
    <w:rsid w:val="00251326"/>
    <w:rsid w:val="002516C6"/>
    <w:rsid w:val="00251AD4"/>
    <w:rsid w:val="0025213F"/>
    <w:rsid w:val="0025254F"/>
    <w:rsid w:val="00252892"/>
    <w:rsid w:val="00252A8B"/>
    <w:rsid w:val="00252DEC"/>
    <w:rsid w:val="00252E5F"/>
    <w:rsid w:val="00252EA2"/>
    <w:rsid w:val="00252FEF"/>
    <w:rsid w:val="002533C2"/>
    <w:rsid w:val="002536AC"/>
    <w:rsid w:val="0025376B"/>
    <w:rsid w:val="00253C6D"/>
    <w:rsid w:val="0025402C"/>
    <w:rsid w:val="0025407B"/>
    <w:rsid w:val="00254366"/>
    <w:rsid w:val="00254D2F"/>
    <w:rsid w:val="00254D39"/>
    <w:rsid w:val="00254F12"/>
    <w:rsid w:val="0025562D"/>
    <w:rsid w:val="00255632"/>
    <w:rsid w:val="002557C8"/>
    <w:rsid w:val="00255925"/>
    <w:rsid w:val="00255B43"/>
    <w:rsid w:val="00255CF9"/>
    <w:rsid w:val="00255EF8"/>
    <w:rsid w:val="00256177"/>
    <w:rsid w:val="00256214"/>
    <w:rsid w:val="0025626D"/>
    <w:rsid w:val="00256560"/>
    <w:rsid w:val="00256624"/>
    <w:rsid w:val="00256630"/>
    <w:rsid w:val="002568AE"/>
    <w:rsid w:val="00256BBE"/>
    <w:rsid w:val="00256D9C"/>
    <w:rsid w:val="00256F70"/>
    <w:rsid w:val="00257383"/>
    <w:rsid w:val="00257859"/>
    <w:rsid w:val="00257EB4"/>
    <w:rsid w:val="00257F30"/>
    <w:rsid w:val="00257FED"/>
    <w:rsid w:val="002600A1"/>
    <w:rsid w:val="00260303"/>
    <w:rsid w:val="0026066D"/>
    <w:rsid w:val="0026099A"/>
    <w:rsid w:val="00260A7A"/>
    <w:rsid w:val="00260C36"/>
    <w:rsid w:val="00260CB3"/>
    <w:rsid w:val="00260EDF"/>
    <w:rsid w:val="00260F5E"/>
    <w:rsid w:val="00261080"/>
    <w:rsid w:val="0026181D"/>
    <w:rsid w:val="002618D4"/>
    <w:rsid w:val="00261B1F"/>
    <w:rsid w:val="00261BCC"/>
    <w:rsid w:val="00261BE8"/>
    <w:rsid w:val="00261C7F"/>
    <w:rsid w:val="002620FE"/>
    <w:rsid w:val="00262168"/>
    <w:rsid w:val="002622B0"/>
    <w:rsid w:val="00262554"/>
    <w:rsid w:val="0026258F"/>
    <w:rsid w:val="00262825"/>
    <w:rsid w:val="002629DC"/>
    <w:rsid w:val="002629DD"/>
    <w:rsid w:val="00262ACE"/>
    <w:rsid w:val="00262B31"/>
    <w:rsid w:val="00262F1F"/>
    <w:rsid w:val="00263026"/>
    <w:rsid w:val="002631DB"/>
    <w:rsid w:val="00263202"/>
    <w:rsid w:val="00263293"/>
    <w:rsid w:val="002633AF"/>
    <w:rsid w:val="0026357B"/>
    <w:rsid w:val="002635FC"/>
    <w:rsid w:val="00263981"/>
    <w:rsid w:val="00263994"/>
    <w:rsid w:val="00263A79"/>
    <w:rsid w:val="00263B83"/>
    <w:rsid w:val="00263CD3"/>
    <w:rsid w:val="0026481C"/>
    <w:rsid w:val="00264C6B"/>
    <w:rsid w:val="00264C82"/>
    <w:rsid w:val="00264FD6"/>
    <w:rsid w:val="002650F4"/>
    <w:rsid w:val="00265320"/>
    <w:rsid w:val="0026557C"/>
    <w:rsid w:val="002655DA"/>
    <w:rsid w:val="00265840"/>
    <w:rsid w:val="00265A5C"/>
    <w:rsid w:val="00265B20"/>
    <w:rsid w:val="00265C0D"/>
    <w:rsid w:val="00265CC8"/>
    <w:rsid w:val="00265DE2"/>
    <w:rsid w:val="0026655E"/>
    <w:rsid w:val="0026666B"/>
    <w:rsid w:val="002671CE"/>
    <w:rsid w:val="0026756C"/>
    <w:rsid w:val="002676DE"/>
    <w:rsid w:val="00267950"/>
    <w:rsid w:val="00267F30"/>
    <w:rsid w:val="0027009E"/>
    <w:rsid w:val="0027011C"/>
    <w:rsid w:val="00270243"/>
    <w:rsid w:val="00270817"/>
    <w:rsid w:val="00270869"/>
    <w:rsid w:val="0027086E"/>
    <w:rsid w:val="0027089A"/>
    <w:rsid w:val="00270ACA"/>
    <w:rsid w:val="002715E9"/>
    <w:rsid w:val="002717E0"/>
    <w:rsid w:val="002718B8"/>
    <w:rsid w:val="0027194F"/>
    <w:rsid w:val="00271B82"/>
    <w:rsid w:val="0027240B"/>
    <w:rsid w:val="00272580"/>
    <w:rsid w:val="002725C1"/>
    <w:rsid w:val="002726AA"/>
    <w:rsid w:val="00272792"/>
    <w:rsid w:val="00272A50"/>
    <w:rsid w:val="00272C12"/>
    <w:rsid w:val="0027305A"/>
    <w:rsid w:val="00273374"/>
    <w:rsid w:val="002737F3"/>
    <w:rsid w:val="0027394E"/>
    <w:rsid w:val="00273AC0"/>
    <w:rsid w:val="00273BE2"/>
    <w:rsid w:val="00273C00"/>
    <w:rsid w:val="00274083"/>
    <w:rsid w:val="002740A4"/>
    <w:rsid w:val="002743CC"/>
    <w:rsid w:val="00274557"/>
    <w:rsid w:val="002746C8"/>
    <w:rsid w:val="002748EC"/>
    <w:rsid w:val="00274C38"/>
    <w:rsid w:val="00274DED"/>
    <w:rsid w:val="002753CD"/>
    <w:rsid w:val="00275518"/>
    <w:rsid w:val="00275582"/>
    <w:rsid w:val="002755F3"/>
    <w:rsid w:val="00275B09"/>
    <w:rsid w:val="00275B47"/>
    <w:rsid w:val="00276A9F"/>
    <w:rsid w:val="00277086"/>
    <w:rsid w:val="0027709F"/>
    <w:rsid w:val="00277183"/>
    <w:rsid w:val="0027752C"/>
    <w:rsid w:val="0027759D"/>
    <w:rsid w:val="00277CC4"/>
    <w:rsid w:val="00277D6F"/>
    <w:rsid w:val="00277D91"/>
    <w:rsid w:val="00277EF4"/>
    <w:rsid w:val="00277F0C"/>
    <w:rsid w:val="002800EC"/>
    <w:rsid w:val="00280680"/>
    <w:rsid w:val="002806FF"/>
    <w:rsid w:val="00281060"/>
    <w:rsid w:val="002810E7"/>
    <w:rsid w:val="0028141B"/>
    <w:rsid w:val="00281A8D"/>
    <w:rsid w:val="00281C53"/>
    <w:rsid w:val="00281CF2"/>
    <w:rsid w:val="002820D3"/>
    <w:rsid w:val="0028210D"/>
    <w:rsid w:val="00282458"/>
    <w:rsid w:val="0028253E"/>
    <w:rsid w:val="002826B7"/>
    <w:rsid w:val="002829A0"/>
    <w:rsid w:val="002829B5"/>
    <w:rsid w:val="00282A31"/>
    <w:rsid w:val="00282A4D"/>
    <w:rsid w:val="00282A61"/>
    <w:rsid w:val="00282B59"/>
    <w:rsid w:val="00282CAB"/>
    <w:rsid w:val="00282E0A"/>
    <w:rsid w:val="00282ECA"/>
    <w:rsid w:val="00283281"/>
    <w:rsid w:val="00283538"/>
    <w:rsid w:val="002839C6"/>
    <w:rsid w:val="00283AC7"/>
    <w:rsid w:val="00283B31"/>
    <w:rsid w:val="00283BA1"/>
    <w:rsid w:val="00283C02"/>
    <w:rsid w:val="00283DDF"/>
    <w:rsid w:val="00283EA9"/>
    <w:rsid w:val="00283F74"/>
    <w:rsid w:val="00284124"/>
    <w:rsid w:val="00284456"/>
    <w:rsid w:val="00284587"/>
    <w:rsid w:val="002847E5"/>
    <w:rsid w:val="00284A86"/>
    <w:rsid w:val="00284B9E"/>
    <w:rsid w:val="00284C48"/>
    <w:rsid w:val="00284C67"/>
    <w:rsid w:val="00284ED7"/>
    <w:rsid w:val="002857D1"/>
    <w:rsid w:val="0028612E"/>
    <w:rsid w:val="00286438"/>
    <w:rsid w:val="00286941"/>
    <w:rsid w:val="00286991"/>
    <w:rsid w:val="00286CC5"/>
    <w:rsid w:val="00286CD4"/>
    <w:rsid w:val="00286CEC"/>
    <w:rsid w:val="00286D83"/>
    <w:rsid w:val="00287506"/>
    <w:rsid w:val="00287757"/>
    <w:rsid w:val="00287881"/>
    <w:rsid w:val="002879ED"/>
    <w:rsid w:val="00287E0B"/>
    <w:rsid w:val="002901CD"/>
    <w:rsid w:val="0029021D"/>
    <w:rsid w:val="002902D6"/>
    <w:rsid w:val="002908BA"/>
    <w:rsid w:val="00290A59"/>
    <w:rsid w:val="00290C29"/>
    <w:rsid w:val="00290CBC"/>
    <w:rsid w:val="00290D83"/>
    <w:rsid w:val="00291105"/>
    <w:rsid w:val="002914FD"/>
    <w:rsid w:val="00291AB8"/>
    <w:rsid w:val="00291CB7"/>
    <w:rsid w:val="0029202F"/>
    <w:rsid w:val="00292095"/>
    <w:rsid w:val="00292302"/>
    <w:rsid w:val="00292442"/>
    <w:rsid w:val="002924CA"/>
    <w:rsid w:val="0029291B"/>
    <w:rsid w:val="00292951"/>
    <w:rsid w:val="00292A2A"/>
    <w:rsid w:val="00292A2B"/>
    <w:rsid w:val="002932B2"/>
    <w:rsid w:val="00293357"/>
    <w:rsid w:val="00293907"/>
    <w:rsid w:val="0029397B"/>
    <w:rsid w:val="00293EC8"/>
    <w:rsid w:val="00293F8C"/>
    <w:rsid w:val="00294012"/>
    <w:rsid w:val="002945E5"/>
    <w:rsid w:val="00294B76"/>
    <w:rsid w:val="00294BD5"/>
    <w:rsid w:val="0029507F"/>
    <w:rsid w:val="002953E2"/>
    <w:rsid w:val="002955FB"/>
    <w:rsid w:val="002956B8"/>
    <w:rsid w:val="0029579B"/>
    <w:rsid w:val="002959DA"/>
    <w:rsid w:val="00295CE4"/>
    <w:rsid w:val="00295F38"/>
    <w:rsid w:val="00295FA2"/>
    <w:rsid w:val="00296716"/>
    <w:rsid w:val="00296ABF"/>
    <w:rsid w:val="00296C8A"/>
    <w:rsid w:val="00297524"/>
    <w:rsid w:val="002975D7"/>
    <w:rsid w:val="002977C9"/>
    <w:rsid w:val="00297960"/>
    <w:rsid w:val="00297ACB"/>
    <w:rsid w:val="00297C2D"/>
    <w:rsid w:val="002A0097"/>
    <w:rsid w:val="002A0116"/>
    <w:rsid w:val="002A012A"/>
    <w:rsid w:val="002A0168"/>
    <w:rsid w:val="002A01F2"/>
    <w:rsid w:val="002A02D5"/>
    <w:rsid w:val="002A05CA"/>
    <w:rsid w:val="002A074C"/>
    <w:rsid w:val="002A0A44"/>
    <w:rsid w:val="002A0C7A"/>
    <w:rsid w:val="002A1002"/>
    <w:rsid w:val="002A11B8"/>
    <w:rsid w:val="002A120A"/>
    <w:rsid w:val="002A16B3"/>
    <w:rsid w:val="002A173F"/>
    <w:rsid w:val="002A175E"/>
    <w:rsid w:val="002A17D7"/>
    <w:rsid w:val="002A1862"/>
    <w:rsid w:val="002A1929"/>
    <w:rsid w:val="002A1ACC"/>
    <w:rsid w:val="002A1B96"/>
    <w:rsid w:val="002A1D53"/>
    <w:rsid w:val="002A1DF1"/>
    <w:rsid w:val="002A219B"/>
    <w:rsid w:val="002A24CA"/>
    <w:rsid w:val="002A26A8"/>
    <w:rsid w:val="002A26CF"/>
    <w:rsid w:val="002A2C02"/>
    <w:rsid w:val="002A344D"/>
    <w:rsid w:val="002A36F6"/>
    <w:rsid w:val="002A38CE"/>
    <w:rsid w:val="002A39AB"/>
    <w:rsid w:val="002A3C86"/>
    <w:rsid w:val="002A3D3F"/>
    <w:rsid w:val="002A3DA7"/>
    <w:rsid w:val="002A4027"/>
    <w:rsid w:val="002A4107"/>
    <w:rsid w:val="002A4720"/>
    <w:rsid w:val="002A4D78"/>
    <w:rsid w:val="002A4E2C"/>
    <w:rsid w:val="002A4F2A"/>
    <w:rsid w:val="002A508E"/>
    <w:rsid w:val="002A50E6"/>
    <w:rsid w:val="002A52D7"/>
    <w:rsid w:val="002A557C"/>
    <w:rsid w:val="002A5623"/>
    <w:rsid w:val="002A599B"/>
    <w:rsid w:val="002A59FE"/>
    <w:rsid w:val="002A5BB1"/>
    <w:rsid w:val="002A5F7A"/>
    <w:rsid w:val="002A623B"/>
    <w:rsid w:val="002A63C7"/>
    <w:rsid w:val="002A67A7"/>
    <w:rsid w:val="002A69C7"/>
    <w:rsid w:val="002A73A1"/>
    <w:rsid w:val="002A7457"/>
    <w:rsid w:val="002A7ACA"/>
    <w:rsid w:val="002A7D81"/>
    <w:rsid w:val="002A7DA5"/>
    <w:rsid w:val="002B0465"/>
    <w:rsid w:val="002B06B8"/>
    <w:rsid w:val="002B0874"/>
    <w:rsid w:val="002B0881"/>
    <w:rsid w:val="002B0D60"/>
    <w:rsid w:val="002B0DEB"/>
    <w:rsid w:val="002B0E19"/>
    <w:rsid w:val="002B0E82"/>
    <w:rsid w:val="002B118F"/>
    <w:rsid w:val="002B11DA"/>
    <w:rsid w:val="002B16D2"/>
    <w:rsid w:val="002B18DD"/>
    <w:rsid w:val="002B1D36"/>
    <w:rsid w:val="002B1E5D"/>
    <w:rsid w:val="002B1E60"/>
    <w:rsid w:val="002B23F8"/>
    <w:rsid w:val="002B270E"/>
    <w:rsid w:val="002B27AA"/>
    <w:rsid w:val="002B29C7"/>
    <w:rsid w:val="002B2B66"/>
    <w:rsid w:val="002B2D81"/>
    <w:rsid w:val="002B3491"/>
    <w:rsid w:val="002B374D"/>
    <w:rsid w:val="002B3DB3"/>
    <w:rsid w:val="002B3F94"/>
    <w:rsid w:val="002B4054"/>
    <w:rsid w:val="002B446B"/>
    <w:rsid w:val="002B4835"/>
    <w:rsid w:val="002B4A7C"/>
    <w:rsid w:val="002B4DD1"/>
    <w:rsid w:val="002B56DA"/>
    <w:rsid w:val="002B5792"/>
    <w:rsid w:val="002B5C9D"/>
    <w:rsid w:val="002B60CC"/>
    <w:rsid w:val="002B63C6"/>
    <w:rsid w:val="002B649F"/>
    <w:rsid w:val="002B6601"/>
    <w:rsid w:val="002B6635"/>
    <w:rsid w:val="002B680E"/>
    <w:rsid w:val="002B686A"/>
    <w:rsid w:val="002B6B22"/>
    <w:rsid w:val="002B6CEE"/>
    <w:rsid w:val="002B7185"/>
    <w:rsid w:val="002B742D"/>
    <w:rsid w:val="002B744E"/>
    <w:rsid w:val="002B78A9"/>
    <w:rsid w:val="002B78E8"/>
    <w:rsid w:val="002B790E"/>
    <w:rsid w:val="002B79D7"/>
    <w:rsid w:val="002B7B06"/>
    <w:rsid w:val="002B7B5A"/>
    <w:rsid w:val="002B7D64"/>
    <w:rsid w:val="002B7E2A"/>
    <w:rsid w:val="002C01E9"/>
    <w:rsid w:val="002C02B3"/>
    <w:rsid w:val="002C02D2"/>
    <w:rsid w:val="002C039A"/>
    <w:rsid w:val="002C03AB"/>
    <w:rsid w:val="002C0569"/>
    <w:rsid w:val="002C0595"/>
    <w:rsid w:val="002C0904"/>
    <w:rsid w:val="002C0A8D"/>
    <w:rsid w:val="002C0D33"/>
    <w:rsid w:val="002C1035"/>
    <w:rsid w:val="002C1158"/>
    <w:rsid w:val="002C126C"/>
    <w:rsid w:val="002C13AE"/>
    <w:rsid w:val="002C13E8"/>
    <w:rsid w:val="002C144E"/>
    <w:rsid w:val="002C19FC"/>
    <w:rsid w:val="002C1A34"/>
    <w:rsid w:val="002C1AF0"/>
    <w:rsid w:val="002C1FE4"/>
    <w:rsid w:val="002C212A"/>
    <w:rsid w:val="002C273C"/>
    <w:rsid w:val="002C27E4"/>
    <w:rsid w:val="002C2A75"/>
    <w:rsid w:val="002C2AAF"/>
    <w:rsid w:val="002C35FF"/>
    <w:rsid w:val="002C3759"/>
    <w:rsid w:val="002C37A5"/>
    <w:rsid w:val="002C3A44"/>
    <w:rsid w:val="002C415A"/>
    <w:rsid w:val="002C4240"/>
    <w:rsid w:val="002C42FC"/>
    <w:rsid w:val="002C446F"/>
    <w:rsid w:val="002C48D0"/>
    <w:rsid w:val="002C497F"/>
    <w:rsid w:val="002C4B90"/>
    <w:rsid w:val="002C5214"/>
    <w:rsid w:val="002C55A7"/>
    <w:rsid w:val="002C5BEB"/>
    <w:rsid w:val="002C5D9A"/>
    <w:rsid w:val="002C648B"/>
    <w:rsid w:val="002C67BA"/>
    <w:rsid w:val="002C6858"/>
    <w:rsid w:val="002C687F"/>
    <w:rsid w:val="002C6BBF"/>
    <w:rsid w:val="002C6E9A"/>
    <w:rsid w:val="002C7140"/>
    <w:rsid w:val="002C72B9"/>
    <w:rsid w:val="002C76FE"/>
    <w:rsid w:val="002C77CA"/>
    <w:rsid w:val="002C7BCF"/>
    <w:rsid w:val="002D0280"/>
    <w:rsid w:val="002D078E"/>
    <w:rsid w:val="002D0814"/>
    <w:rsid w:val="002D0864"/>
    <w:rsid w:val="002D09DA"/>
    <w:rsid w:val="002D0BB6"/>
    <w:rsid w:val="002D0BD7"/>
    <w:rsid w:val="002D0D91"/>
    <w:rsid w:val="002D10C1"/>
    <w:rsid w:val="002D11F9"/>
    <w:rsid w:val="002D1830"/>
    <w:rsid w:val="002D1BB5"/>
    <w:rsid w:val="002D1E23"/>
    <w:rsid w:val="002D21C9"/>
    <w:rsid w:val="002D2577"/>
    <w:rsid w:val="002D2A80"/>
    <w:rsid w:val="002D2AB4"/>
    <w:rsid w:val="002D2D1D"/>
    <w:rsid w:val="002D2ECE"/>
    <w:rsid w:val="002D2EF9"/>
    <w:rsid w:val="002D3149"/>
    <w:rsid w:val="002D32AA"/>
    <w:rsid w:val="002D3543"/>
    <w:rsid w:val="002D35F8"/>
    <w:rsid w:val="002D426E"/>
    <w:rsid w:val="002D44B7"/>
    <w:rsid w:val="002D47DC"/>
    <w:rsid w:val="002D48D3"/>
    <w:rsid w:val="002D4B23"/>
    <w:rsid w:val="002D4C5E"/>
    <w:rsid w:val="002D4EBE"/>
    <w:rsid w:val="002D5517"/>
    <w:rsid w:val="002D5944"/>
    <w:rsid w:val="002D5D06"/>
    <w:rsid w:val="002D5DC2"/>
    <w:rsid w:val="002D5F92"/>
    <w:rsid w:val="002D6011"/>
    <w:rsid w:val="002D68C2"/>
    <w:rsid w:val="002D6D21"/>
    <w:rsid w:val="002D70FB"/>
    <w:rsid w:val="002D7157"/>
    <w:rsid w:val="002D7380"/>
    <w:rsid w:val="002D74CF"/>
    <w:rsid w:val="002D78E5"/>
    <w:rsid w:val="002D7AA5"/>
    <w:rsid w:val="002D7F13"/>
    <w:rsid w:val="002E01C9"/>
    <w:rsid w:val="002E03B0"/>
    <w:rsid w:val="002E07C8"/>
    <w:rsid w:val="002E0829"/>
    <w:rsid w:val="002E0D4E"/>
    <w:rsid w:val="002E0ED2"/>
    <w:rsid w:val="002E1116"/>
    <w:rsid w:val="002E156E"/>
    <w:rsid w:val="002E1EE1"/>
    <w:rsid w:val="002E1F33"/>
    <w:rsid w:val="002E2204"/>
    <w:rsid w:val="002E22BE"/>
    <w:rsid w:val="002E237B"/>
    <w:rsid w:val="002E2436"/>
    <w:rsid w:val="002E279F"/>
    <w:rsid w:val="002E2C54"/>
    <w:rsid w:val="002E2FA0"/>
    <w:rsid w:val="002E3000"/>
    <w:rsid w:val="002E313D"/>
    <w:rsid w:val="002E31A1"/>
    <w:rsid w:val="002E31E7"/>
    <w:rsid w:val="002E33BD"/>
    <w:rsid w:val="002E34C5"/>
    <w:rsid w:val="002E3829"/>
    <w:rsid w:val="002E3AF9"/>
    <w:rsid w:val="002E3B71"/>
    <w:rsid w:val="002E3D01"/>
    <w:rsid w:val="002E46EE"/>
    <w:rsid w:val="002E4961"/>
    <w:rsid w:val="002E4A26"/>
    <w:rsid w:val="002E4A83"/>
    <w:rsid w:val="002E4E4D"/>
    <w:rsid w:val="002E4EEF"/>
    <w:rsid w:val="002E505E"/>
    <w:rsid w:val="002E5306"/>
    <w:rsid w:val="002E5553"/>
    <w:rsid w:val="002E55D2"/>
    <w:rsid w:val="002E585E"/>
    <w:rsid w:val="002E59BD"/>
    <w:rsid w:val="002E5D08"/>
    <w:rsid w:val="002E5D2F"/>
    <w:rsid w:val="002E5D33"/>
    <w:rsid w:val="002E5E0C"/>
    <w:rsid w:val="002E5FE7"/>
    <w:rsid w:val="002E6204"/>
    <w:rsid w:val="002E630B"/>
    <w:rsid w:val="002E6414"/>
    <w:rsid w:val="002E6528"/>
    <w:rsid w:val="002E6748"/>
    <w:rsid w:val="002E681F"/>
    <w:rsid w:val="002E694A"/>
    <w:rsid w:val="002E6A31"/>
    <w:rsid w:val="002E6A9A"/>
    <w:rsid w:val="002E6F81"/>
    <w:rsid w:val="002E700E"/>
    <w:rsid w:val="002E74E5"/>
    <w:rsid w:val="002E7557"/>
    <w:rsid w:val="002E7AFE"/>
    <w:rsid w:val="002E7BB7"/>
    <w:rsid w:val="002E7D01"/>
    <w:rsid w:val="002E7DCB"/>
    <w:rsid w:val="002F00A8"/>
    <w:rsid w:val="002F0183"/>
    <w:rsid w:val="002F07A6"/>
    <w:rsid w:val="002F0816"/>
    <w:rsid w:val="002F0B91"/>
    <w:rsid w:val="002F0FDE"/>
    <w:rsid w:val="002F13A2"/>
    <w:rsid w:val="002F13C5"/>
    <w:rsid w:val="002F15F9"/>
    <w:rsid w:val="002F198D"/>
    <w:rsid w:val="002F1CA2"/>
    <w:rsid w:val="002F1D19"/>
    <w:rsid w:val="002F1E3D"/>
    <w:rsid w:val="002F2179"/>
    <w:rsid w:val="002F2402"/>
    <w:rsid w:val="002F289E"/>
    <w:rsid w:val="002F2A7D"/>
    <w:rsid w:val="002F2A86"/>
    <w:rsid w:val="002F2CD0"/>
    <w:rsid w:val="002F2DC3"/>
    <w:rsid w:val="002F3295"/>
    <w:rsid w:val="002F32D7"/>
    <w:rsid w:val="002F3348"/>
    <w:rsid w:val="002F36E6"/>
    <w:rsid w:val="002F3731"/>
    <w:rsid w:val="002F3946"/>
    <w:rsid w:val="002F41ED"/>
    <w:rsid w:val="002F4798"/>
    <w:rsid w:val="002F4940"/>
    <w:rsid w:val="002F4B0E"/>
    <w:rsid w:val="002F4C0A"/>
    <w:rsid w:val="002F5105"/>
    <w:rsid w:val="002F5263"/>
    <w:rsid w:val="002F5718"/>
    <w:rsid w:val="002F60D7"/>
    <w:rsid w:val="002F60F7"/>
    <w:rsid w:val="002F647B"/>
    <w:rsid w:val="002F66D0"/>
    <w:rsid w:val="002F67F3"/>
    <w:rsid w:val="002F6A63"/>
    <w:rsid w:val="002F6BAF"/>
    <w:rsid w:val="002F723C"/>
    <w:rsid w:val="002F7282"/>
    <w:rsid w:val="002F77F0"/>
    <w:rsid w:val="002F7C61"/>
    <w:rsid w:val="002F7D0B"/>
    <w:rsid w:val="002F7D9A"/>
    <w:rsid w:val="002F7E61"/>
    <w:rsid w:val="002F7F4D"/>
    <w:rsid w:val="0030083C"/>
    <w:rsid w:val="0030090D"/>
    <w:rsid w:val="00300A07"/>
    <w:rsid w:val="00300DB5"/>
    <w:rsid w:val="00300DFB"/>
    <w:rsid w:val="0030113D"/>
    <w:rsid w:val="00301647"/>
    <w:rsid w:val="00301752"/>
    <w:rsid w:val="0030192B"/>
    <w:rsid w:val="00301E72"/>
    <w:rsid w:val="003020AE"/>
    <w:rsid w:val="0030234C"/>
    <w:rsid w:val="0030259D"/>
    <w:rsid w:val="003026E2"/>
    <w:rsid w:val="00302822"/>
    <w:rsid w:val="00302A0C"/>
    <w:rsid w:val="00302ACE"/>
    <w:rsid w:val="00302B66"/>
    <w:rsid w:val="0030302C"/>
    <w:rsid w:val="00303508"/>
    <w:rsid w:val="00303565"/>
    <w:rsid w:val="00303B92"/>
    <w:rsid w:val="003040B7"/>
    <w:rsid w:val="003040E5"/>
    <w:rsid w:val="0030427C"/>
    <w:rsid w:val="0030435F"/>
    <w:rsid w:val="003047C4"/>
    <w:rsid w:val="003049E8"/>
    <w:rsid w:val="00304AC1"/>
    <w:rsid w:val="0030546E"/>
    <w:rsid w:val="0030556F"/>
    <w:rsid w:val="003055C4"/>
    <w:rsid w:val="003057BB"/>
    <w:rsid w:val="003058E3"/>
    <w:rsid w:val="00305B2B"/>
    <w:rsid w:val="003060A8"/>
    <w:rsid w:val="0030611D"/>
    <w:rsid w:val="0030618D"/>
    <w:rsid w:val="00306252"/>
    <w:rsid w:val="003064A1"/>
    <w:rsid w:val="00306727"/>
    <w:rsid w:val="00306749"/>
    <w:rsid w:val="00306805"/>
    <w:rsid w:val="00306B8E"/>
    <w:rsid w:val="00306BC5"/>
    <w:rsid w:val="00306D0E"/>
    <w:rsid w:val="0030788F"/>
    <w:rsid w:val="00307DFA"/>
    <w:rsid w:val="003101EC"/>
    <w:rsid w:val="0031041C"/>
    <w:rsid w:val="0031053E"/>
    <w:rsid w:val="003108ED"/>
    <w:rsid w:val="0031094F"/>
    <w:rsid w:val="00311025"/>
    <w:rsid w:val="003119B0"/>
    <w:rsid w:val="00311B8D"/>
    <w:rsid w:val="00312040"/>
    <w:rsid w:val="00312100"/>
    <w:rsid w:val="0031211F"/>
    <w:rsid w:val="0031237B"/>
    <w:rsid w:val="0031266F"/>
    <w:rsid w:val="003126A2"/>
    <w:rsid w:val="00312A7C"/>
    <w:rsid w:val="00312B14"/>
    <w:rsid w:val="00312B87"/>
    <w:rsid w:val="00313047"/>
    <w:rsid w:val="003134AD"/>
    <w:rsid w:val="00313740"/>
    <w:rsid w:val="00313761"/>
    <w:rsid w:val="0031390F"/>
    <w:rsid w:val="00313AD7"/>
    <w:rsid w:val="00313B56"/>
    <w:rsid w:val="00313D71"/>
    <w:rsid w:val="00313F3C"/>
    <w:rsid w:val="0031487D"/>
    <w:rsid w:val="00314A07"/>
    <w:rsid w:val="00314B3B"/>
    <w:rsid w:val="00314E4A"/>
    <w:rsid w:val="00314EF8"/>
    <w:rsid w:val="003150A1"/>
    <w:rsid w:val="00315198"/>
    <w:rsid w:val="0031538E"/>
    <w:rsid w:val="003153A1"/>
    <w:rsid w:val="0031571B"/>
    <w:rsid w:val="003159D2"/>
    <w:rsid w:val="00315AA1"/>
    <w:rsid w:val="00315B21"/>
    <w:rsid w:val="00315CDD"/>
    <w:rsid w:val="00315DC5"/>
    <w:rsid w:val="003160FD"/>
    <w:rsid w:val="00316252"/>
    <w:rsid w:val="00316561"/>
    <w:rsid w:val="00316D21"/>
    <w:rsid w:val="00316DB2"/>
    <w:rsid w:val="00316DFD"/>
    <w:rsid w:val="00316E1E"/>
    <w:rsid w:val="00316EE4"/>
    <w:rsid w:val="00317124"/>
    <w:rsid w:val="003172A7"/>
    <w:rsid w:val="00317537"/>
    <w:rsid w:val="0031759C"/>
    <w:rsid w:val="003178C3"/>
    <w:rsid w:val="00317D2D"/>
    <w:rsid w:val="00317F17"/>
    <w:rsid w:val="00317FCD"/>
    <w:rsid w:val="003205C0"/>
    <w:rsid w:val="00320752"/>
    <w:rsid w:val="00320BBE"/>
    <w:rsid w:val="00320BCC"/>
    <w:rsid w:val="00320DA5"/>
    <w:rsid w:val="00320DBA"/>
    <w:rsid w:val="00320DDD"/>
    <w:rsid w:val="00321095"/>
    <w:rsid w:val="003214C0"/>
    <w:rsid w:val="00321517"/>
    <w:rsid w:val="003216F6"/>
    <w:rsid w:val="00321A79"/>
    <w:rsid w:val="00321B99"/>
    <w:rsid w:val="00321EBD"/>
    <w:rsid w:val="003227FE"/>
    <w:rsid w:val="00322B5A"/>
    <w:rsid w:val="00323057"/>
    <w:rsid w:val="00323886"/>
    <w:rsid w:val="00323902"/>
    <w:rsid w:val="003239AF"/>
    <w:rsid w:val="0032407C"/>
    <w:rsid w:val="00324354"/>
    <w:rsid w:val="00324394"/>
    <w:rsid w:val="00324524"/>
    <w:rsid w:val="003246ED"/>
    <w:rsid w:val="0032487E"/>
    <w:rsid w:val="00324CF2"/>
    <w:rsid w:val="00324FC5"/>
    <w:rsid w:val="00325018"/>
    <w:rsid w:val="00325069"/>
    <w:rsid w:val="00325127"/>
    <w:rsid w:val="0032540A"/>
    <w:rsid w:val="00325A9E"/>
    <w:rsid w:val="00325BB2"/>
    <w:rsid w:val="00325CAC"/>
    <w:rsid w:val="00325E0A"/>
    <w:rsid w:val="0032622C"/>
    <w:rsid w:val="003263E0"/>
    <w:rsid w:val="0032648E"/>
    <w:rsid w:val="003264B5"/>
    <w:rsid w:val="00326A25"/>
    <w:rsid w:val="00326E64"/>
    <w:rsid w:val="00326EFA"/>
    <w:rsid w:val="00327434"/>
    <w:rsid w:val="0032744E"/>
    <w:rsid w:val="003276DA"/>
    <w:rsid w:val="003278BA"/>
    <w:rsid w:val="00327AC2"/>
    <w:rsid w:val="00327BAE"/>
    <w:rsid w:val="00327EC8"/>
    <w:rsid w:val="0033004F"/>
    <w:rsid w:val="0033009D"/>
    <w:rsid w:val="003300BB"/>
    <w:rsid w:val="0033023E"/>
    <w:rsid w:val="00330352"/>
    <w:rsid w:val="0033037C"/>
    <w:rsid w:val="00330411"/>
    <w:rsid w:val="00330525"/>
    <w:rsid w:val="0033055F"/>
    <w:rsid w:val="00330572"/>
    <w:rsid w:val="003306A2"/>
    <w:rsid w:val="00330D43"/>
    <w:rsid w:val="00330D46"/>
    <w:rsid w:val="00331625"/>
    <w:rsid w:val="00331813"/>
    <w:rsid w:val="00331913"/>
    <w:rsid w:val="00331931"/>
    <w:rsid w:val="00331B94"/>
    <w:rsid w:val="00331C3A"/>
    <w:rsid w:val="003326EF"/>
    <w:rsid w:val="00332744"/>
    <w:rsid w:val="00332AA8"/>
    <w:rsid w:val="00332F05"/>
    <w:rsid w:val="00332F2C"/>
    <w:rsid w:val="00333008"/>
    <w:rsid w:val="00333033"/>
    <w:rsid w:val="0033314C"/>
    <w:rsid w:val="00333179"/>
    <w:rsid w:val="00333484"/>
    <w:rsid w:val="003337C6"/>
    <w:rsid w:val="00333937"/>
    <w:rsid w:val="00333C38"/>
    <w:rsid w:val="00333D25"/>
    <w:rsid w:val="003340B8"/>
    <w:rsid w:val="00334133"/>
    <w:rsid w:val="0033440F"/>
    <w:rsid w:val="00334483"/>
    <w:rsid w:val="003347F7"/>
    <w:rsid w:val="00334875"/>
    <w:rsid w:val="00334B3B"/>
    <w:rsid w:val="00334B47"/>
    <w:rsid w:val="00334FE6"/>
    <w:rsid w:val="00334FF0"/>
    <w:rsid w:val="003355D2"/>
    <w:rsid w:val="00335768"/>
    <w:rsid w:val="00335B3B"/>
    <w:rsid w:val="00335F0C"/>
    <w:rsid w:val="0033628F"/>
    <w:rsid w:val="00336310"/>
    <w:rsid w:val="0033686F"/>
    <w:rsid w:val="0033688B"/>
    <w:rsid w:val="00337111"/>
    <w:rsid w:val="00337177"/>
    <w:rsid w:val="00337270"/>
    <w:rsid w:val="00337408"/>
    <w:rsid w:val="00337868"/>
    <w:rsid w:val="0033797E"/>
    <w:rsid w:val="003406CD"/>
    <w:rsid w:val="003408EB"/>
    <w:rsid w:val="003408F0"/>
    <w:rsid w:val="00340F88"/>
    <w:rsid w:val="00341034"/>
    <w:rsid w:val="0034114D"/>
    <w:rsid w:val="003411FE"/>
    <w:rsid w:val="00341287"/>
    <w:rsid w:val="003413A8"/>
    <w:rsid w:val="003416B4"/>
    <w:rsid w:val="00341D4C"/>
    <w:rsid w:val="00341F59"/>
    <w:rsid w:val="0034207F"/>
    <w:rsid w:val="003420C7"/>
    <w:rsid w:val="00342136"/>
    <w:rsid w:val="00342256"/>
    <w:rsid w:val="00342297"/>
    <w:rsid w:val="00342316"/>
    <w:rsid w:val="0034248C"/>
    <w:rsid w:val="0034256E"/>
    <w:rsid w:val="003425C3"/>
    <w:rsid w:val="003425DD"/>
    <w:rsid w:val="00342801"/>
    <w:rsid w:val="00342937"/>
    <w:rsid w:val="00342AC6"/>
    <w:rsid w:val="00342B1C"/>
    <w:rsid w:val="00342CF4"/>
    <w:rsid w:val="00343100"/>
    <w:rsid w:val="0034312E"/>
    <w:rsid w:val="003431E7"/>
    <w:rsid w:val="00343348"/>
    <w:rsid w:val="0034342A"/>
    <w:rsid w:val="003436A5"/>
    <w:rsid w:val="00343AA5"/>
    <w:rsid w:val="00343CD0"/>
    <w:rsid w:val="00343DDD"/>
    <w:rsid w:val="00343F93"/>
    <w:rsid w:val="0034456E"/>
    <w:rsid w:val="00344669"/>
    <w:rsid w:val="0034494D"/>
    <w:rsid w:val="00344AB7"/>
    <w:rsid w:val="00344D6E"/>
    <w:rsid w:val="00345297"/>
    <w:rsid w:val="003454A2"/>
    <w:rsid w:val="003455DC"/>
    <w:rsid w:val="003456FF"/>
    <w:rsid w:val="003457F1"/>
    <w:rsid w:val="00345F47"/>
    <w:rsid w:val="00345FCD"/>
    <w:rsid w:val="00346016"/>
    <w:rsid w:val="00346022"/>
    <w:rsid w:val="0034642F"/>
    <w:rsid w:val="0034658D"/>
    <w:rsid w:val="00346591"/>
    <w:rsid w:val="003465C6"/>
    <w:rsid w:val="003466F7"/>
    <w:rsid w:val="00346ADF"/>
    <w:rsid w:val="0034740D"/>
    <w:rsid w:val="00347735"/>
    <w:rsid w:val="00347812"/>
    <w:rsid w:val="00347C3F"/>
    <w:rsid w:val="00347DCB"/>
    <w:rsid w:val="00350452"/>
    <w:rsid w:val="0035068B"/>
    <w:rsid w:val="00350B60"/>
    <w:rsid w:val="00350D7D"/>
    <w:rsid w:val="00350DA1"/>
    <w:rsid w:val="00350E7C"/>
    <w:rsid w:val="003510D9"/>
    <w:rsid w:val="0035156A"/>
    <w:rsid w:val="00351814"/>
    <w:rsid w:val="00351996"/>
    <w:rsid w:val="00351B0C"/>
    <w:rsid w:val="00351BC6"/>
    <w:rsid w:val="00351C18"/>
    <w:rsid w:val="00351C28"/>
    <w:rsid w:val="00351E7F"/>
    <w:rsid w:val="0035206E"/>
    <w:rsid w:val="003521D1"/>
    <w:rsid w:val="003521DD"/>
    <w:rsid w:val="00352705"/>
    <w:rsid w:val="0035285C"/>
    <w:rsid w:val="00352E5F"/>
    <w:rsid w:val="003531E7"/>
    <w:rsid w:val="003532C0"/>
    <w:rsid w:val="00353902"/>
    <w:rsid w:val="00353DB5"/>
    <w:rsid w:val="00353F59"/>
    <w:rsid w:val="0035404D"/>
    <w:rsid w:val="003541B7"/>
    <w:rsid w:val="00354938"/>
    <w:rsid w:val="00354A7F"/>
    <w:rsid w:val="0035515E"/>
    <w:rsid w:val="00355335"/>
    <w:rsid w:val="00355681"/>
    <w:rsid w:val="00355826"/>
    <w:rsid w:val="00355864"/>
    <w:rsid w:val="003558F6"/>
    <w:rsid w:val="00355B03"/>
    <w:rsid w:val="00355FA7"/>
    <w:rsid w:val="00356026"/>
    <w:rsid w:val="00356163"/>
    <w:rsid w:val="003563B4"/>
    <w:rsid w:val="003565E4"/>
    <w:rsid w:val="00356680"/>
    <w:rsid w:val="003569BF"/>
    <w:rsid w:val="00356A12"/>
    <w:rsid w:val="00356A79"/>
    <w:rsid w:val="00356D88"/>
    <w:rsid w:val="00356DD1"/>
    <w:rsid w:val="00357464"/>
    <w:rsid w:val="00357B13"/>
    <w:rsid w:val="00357CC9"/>
    <w:rsid w:val="003604DD"/>
    <w:rsid w:val="00360879"/>
    <w:rsid w:val="003609C1"/>
    <w:rsid w:val="00360DE0"/>
    <w:rsid w:val="0036126C"/>
    <w:rsid w:val="003612D6"/>
    <w:rsid w:val="00361461"/>
    <w:rsid w:val="00361BD4"/>
    <w:rsid w:val="00361CE8"/>
    <w:rsid w:val="00361EB9"/>
    <w:rsid w:val="00361ECA"/>
    <w:rsid w:val="0036200D"/>
    <w:rsid w:val="00362059"/>
    <w:rsid w:val="0036205B"/>
    <w:rsid w:val="0036258B"/>
    <w:rsid w:val="00362602"/>
    <w:rsid w:val="00362729"/>
    <w:rsid w:val="0036274A"/>
    <w:rsid w:val="0036275F"/>
    <w:rsid w:val="003629E7"/>
    <w:rsid w:val="00362A66"/>
    <w:rsid w:val="00362A68"/>
    <w:rsid w:val="00362E25"/>
    <w:rsid w:val="00362E7E"/>
    <w:rsid w:val="003636D0"/>
    <w:rsid w:val="003636D4"/>
    <w:rsid w:val="003638CE"/>
    <w:rsid w:val="00363B2C"/>
    <w:rsid w:val="00363DFC"/>
    <w:rsid w:val="00363F02"/>
    <w:rsid w:val="00364559"/>
    <w:rsid w:val="0036480A"/>
    <w:rsid w:val="00364FC9"/>
    <w:rsid w:val="003651B7"/>
    <w:rsid w:val="003655BC"/>
    <w:rsid w:val="00365EE7"/>
    <w:rsid w:val="00365F2C"/>
    <w:rsid w:val="00365FE5"/>
    <w:rsid w:val="0036600D"/>
    <w:rsid w:val="0036679B"/>
    <w:rsid w:val="003668E3"/>
    <w:rsid w:val="00366B4B"/>
    <w:rsid w:val="00366D68"/>
    <w:rsid w:val="00366E1B"/>
    <w:rsid w:val="0036739A"/>
    <w:rsid w:val="0036747C"/>
    <w:rsid w:val="0036747E"/>
    <w:rsid w:val="00367798"/>
    <w:rsid w:val="00370000"/>
    <w:rsid w:val="003700D0"/>
    <w:rsid w:val="00370641"/>
    <w:rsid w:val="00370B24"/>
    <w:rsid w:val="00370B2B"/>
    <w:rsid w:val="00370B5E"/>
    <w:rsid w:val="00370C5B"/>
    <w:rsid w:val="00370DA3"/>
    <w:rsid w:val="003718C3"/>
    <w:rsid w:val="00371902"/>
    <w:rsid w:val="00371A0A"/>
    <w:rsid w:val="00371DD8"/>
    <w:rsid w:val="00371E29"/>
    <w:rsid w:val="00371F43"/>
    <w:rsid w:val="003720AC"/>
    <w:rsid w:val="003725F5"/>
    <w:rsid w:val="0037267C"/>
    <w:rsid w:val="003727CD"/>
    <w:rsid w:val="00372A1B"/>
    <w:rsid w:val="00372C66"/>
    <w:rsid w:val="00372CAB"/>
    <w:rsid w:val="003730C9"/>
    <w:rsid w:val="003731E8"/>
    <w:rsid w:val="003734EF"/>
    <w:rsid w:val="00373597"/>
    <w:rsid w:val="00373703"/>
    <w:rsid w:val="0037374F"/>
    <w:rsid w:val="00373761"/>
    <w:rsid w:val="0037416E"/>
    <w:rsid w:val="00374227"/>
    <w:rsid w:val="003742B4"/>
    <w:rsid w:val="00374E3D"/>
    <w:rsid w:val="00374FF6"/>
    <w:rsid w:val="0037526E"/>
    <w:rsid w:val="003753E1"/>
    <w:rsid w:val="003753F7"/>
    <w:rsid w:val="003756A1"/>
    <w:rsid w:val="003756CA"/>
    <w:rsid w:val="003756DE"/>
    <w:rsid w:val="00375A62"/>
    <w:rsid w:val="00375A74"/>
    <w:rsid w:val="00375DE3"/>
    <w:rsid w:val="00376288"/>
    <w:rsid w:val="003762EE"/>
    <w:rsid w:val="003763B1"/>
    <w:rsid w:val="003763C4"/>
    <w:rsid w:val="0037695F"/>
    <w:rsid w:val="00376E77"/>
    <w:rsid w:val="00376EF3"/>
    <w:rsid w:val="00376FAE"/>
    <w:rsid w:val="00376FEE"/>
    <w:rsid w:val="0037727C"/>
    <w:rsid w:val="00377546"/>
    <w:rsid w:val="00377822"/>
    <w:rsid w:val="00377859"/>
    <w:rsid w:val="00377A63"/>
    <w:rsid w:val="00377D27"/>
    <w:rsid w:val="00377F57"/>
    <w:rsid w:val="003803CA"/>
    <w:rsid w:val="00380438"/>
    <w:rsid w:val="0038051D"/>
    <w:rsid w:val="00380567"/>
    <w:rsid w:val="00380735"/>
    <w:rsid w:val="00380882"/>
    <w:rsid w:val="00380BE2"/>
    <w:rsid w:val="00380DEB"/>
    <w:rsid w:val="003810A9"/>
    <w:rsid w:val="0038166B"/>
    <w:rsid w:val="003817EC"/>
    <w:rsid w:val="003820EB"/>
    <w:rsid w:val="0038226C"/>
    <w:rsid w:val="00382328"/>
    <w:rsid w:val="003824AA"/>
    <w:rsid w:val="003828C7"/>
    <w:rsid w:val="00382AA9"/>
    <w:rsid w:val="00382BC5"/>
    <w:rsid w:val="00382EF6"/>
    <w:rsid w:val="00382F6E"/>
    <w:rsid w:val="003830FB"/>
    <w:rsid w:val="003832B7"/>
    <w:rsid w:val="003837A0"/>
    <w:rsid w:val="00383A5E"/>
    <w:rsid w:val="00383BCE"/>
    <w:rsid w:val="00383D16"/>
    <w:rsid w:val="00383FF3"/>
    <w:rsid w:val="00383FF6"/>
    <w:rsid w:val="0038400F"/>
    <w:rsid w:val="00384122"/>
    <w:rsid w:val="0038446F"/>
    <w:rsid w:val="00384842"/>
    <w:rsid w:val="00384ADF"/>
    <w:rsid w:val="00384D11"/>
    <w:rsid w:val="00384E94"/>
    <w:rsid w:val="00384FF4"/>
    <w:rsid w:val="003850CE"/>
    <w:rsid w:val="00385165"/>
    <w:rsid w:val="003852D0"/>
    <w:rsid w:val="003853A9"/>
    <w:rsid w:val="003854A7"/>
    <w:rsid w:val="0038559E"/>
    <w:rsid w:val="003857C3"/>
    <w:rsid w:val="00385866"/>
    <w:rsid w:val="00385953"/>
    <w:rsid w:val="00385FF4"/>
    <w:rsid w:val="0038646C"/>
    <w:rsid w:val="00386B09"/>
    <w:rsid w:val="00386D61"/>
    <w:rsid w:val="00386F06"/>
    <w:rsid w:val="00386FA3"/>
    <w:rsid w:val="00387193"/>
    <w:rsid w:val="003875A6"/>
    <w:rsid w:val="003875F3"/>
    <w:rsid w:val="00387D61"/>
    <w:rsid w:val="00390752"/>
    <w:rsid w:val="003911E0"/>
    <w:rsid w:val="003912A1"/>
    <w:rsid w:val="00391526"/>
    <w:rsid w:val="00391529"/>
    <w:rsid w:val="00391803"/>
    <w:rsid w:val="0039182E"/>
    <w:rsid w:val="003919F5"/>
    <w:rsid w:val="00391E72"/>
    <w:rsid w:val="00392050"/>
    <w:rsid w:val="003922B9"/>
    <w:rsid w:val="00392413"/>
    <w:rsid w:val="00392482"/>
    <w:rsid w:val="003924F7"/>
    <w:rsid w:val="00392593"/>
    <w:rsid w:val="0039264F"/>
    <w:rsid w:val="003926F1"/>
    <w:rsid w:val="00392B47"/>
    <w:rsid w:val="00392F4B"/>
    <w:rsid w:val="00393169"/>
    <w:rsid w:val="00393192"/>
    <w:rsid w:val="00393965"/>
    <w:rsid w:val="00393FAA"/>
    <w:rsid w:val="0039409A"/>
    <w:rsid w:val="0039415F"/>
    <w:rsid w:val="00394307"/>
    <w:rsid w:val="0039477E"/>
    <w:rsid w:val="003947A9"/>
    <w:rsid w:val="00394873"/>
    <w:rsid w:val="003948BD"/>
    <w:rsid w:val="00394BA8"/>
    <w:rsid w:val="00395144"/>
    <w:rsid w:val="003952E9"/>
    <w:rsid w:val="00395321"/>
    <w:rsid w:val="0039545E"/>
    <w:rsid w:val="003954A4"/>
    <w:rsid w:val="00395821"/>
    <w:rsid w:val="0039587A"/>
    <w:rsid w:val="00395B9E"/>
    <w:rsid w:val="00395C0B"/>
    <w:rsid w:val="00395D6F"/>
    <w:rsid w:val="00395EBE"/>
    <w:rsid w:val="00395F2B"/>
    <w:rsid w:val="0039603A"/>
    <w:rsid w:val="003963F4"/>
    <w:rsid w:val="0039662C"/>
    <w:rsid w:val="0039664D"/>
    <w:rsid w:val="003968AC"/>
    <w:rsid w:val="003968C1"/>
    <w:rsid w:val="00396A14"/>
    <w:rsid w:val="00396BAD"/>
    <w:rsid w:val="00396BB2"/>
    <w:rsid w:val="00396C39"/>
    <w:rsid w:val="00396D03"/>
    <w:rsid w:val="00396E4B"/>
    <w:rsid w:val="003970D2"/>
    <w:rsid w:val="003972D7"/>
    <w:rsid w:val="003972DF"/>
    <w:rsid w:val="0039732B"/>
    <w:rsid w:val="003975FB"/>
    <w:rsid w:val="00397731"/>
    <w:rsid w:val="00397753"/>
    <w:rsid w:val="003977CC"/>
    <w:rsid w:val="003978F8"/>
    <w:rsid w:val="00397A36"/>
    <w:rsid w:val="00397B0E"/>
    <w:rsid w:val="00397C88"/>
    <w:rsid w:val="003A040B"/>
    <w:rsid w:val="003A0966"/>
    <w:rsid w:val="003A0A45"/>
    <w:rsid w:val="003A1206"/>
    <w:rsid w:val="003A126A"/>
    <w:rsid w:val="003A1CF4"/>
    <w:rsid w:val="003A234E"/>
    <w:rsid w:val="003A28A1"/>
    <w:rsid w:val="003A2BFF"/>
    <w:rsid w:val="003A2D92"/>
    <w:rsid w:val="003A2FE3"/>
    <w:rsid w:val="003A3197"/>
    <w:rsid w:val="003A3301"/>
    <w:rsid w:val="003A373B"/>
    <w:rsid w:val="003A3A05"/>
    <w:rsid w:val="003A3ACA"/>
    <w:rsid w:val="003A3B1A"/>
    <w:rsid w:val="003A3D15"/>
    <w:rsid w:val="003A3D8A"/>
    <w:rsid w:val="003A3E19"/>
    <w:rsid w:val="003A3E80"/>
    <w:rsid w:val="003A3F2F"/>
    <w:rsid w:val="003A3F5B"/>
    <w:rsid w:val="003A414F"/>
    <w:rsid w:val="003A4203"/>
    <w:rsid w:val="003A4666"/>
    <w:rsid w:val="003A4C25"/>
    <w:rsid w:val="003A4E80"/>
    <w:rsid w:val="003A4F03"/>
    <w:rsid w:val="003A518C"/>
    <w:rsid w:val="003A52C2"/>
    <w:rsid w:val="003A538F"/>
    <w:rsid w:val="003A5561"/>
    <w:rsid w:val="003A5792"/>
    <w:rsid w:val="003A597D"/>
    <w:rsid w:val="003A59CA"/>
    <w:rsid w:val="003A5DC8"/>
    <w:rsid w:val="003A5DFC"/>
    <w:rsid w:val="003A5E0B"/>
    <w:rsid w:val="003A607D"/>
    <w:rsid w:val="003A60F9"/>
    <w:rsid w:val="003A6286"/>
    <w:rsid w:val="003A66DC"/>
    <w:rsid w:val="003A6994"/>
    <w:rsid w:val="003A6C1B"/>
    <w:rsid w:val="003A70B6"/>
    <w:rsid w:val="003A7302"/>
    <w:rsid w:val="003A73B6"/>
    <w:rsid w:val="003A75E6"/>
    <w:rsid w:val="003A7795"/>
    <w:rsid w:val="003A7842"/>
    <w:rsid w:val="003A7A49"/>
    <w:rsid w:val="003A7AFC"/>
    <w:rsid w:val="003A7AFE"/>
    <w:rsid w:val="003A7D33"/>
    <w:rsid w:val="003A7D99"/>
    <w:rsid w:val="003A7E54"/>
    <w:rsid w:val="003A7E6D"/>
    <w:rsid w:val="003B0139"/>
    <w:rsid w:val="003B0225"/>
    <w:rsid w:val="003B02F4"/>
    <w:rsid w:val="003B05C5"/>
    <w:rsid w:val="003B06A1"/>
    <w:rsid w:val="003B09C9"/>
    <w:rsid w:val="003B0AC8"/>
    <w:rsid w:val="003B0FCB"/>
    <w:rsid w:val="003B1431"/>
    <w:rsid w:val="003B1499"/>
    <w:rsid w:val="003B1604"/>
    <w:rsid w:val="003B1776"/>
    <w:rsid w:val="003B1874"/>
    <w:rsid w:val="003B18A7"/>
    <w:rsid w:val="003B1A16"/>
    <w:rsid w:val="003B1C84"/>
    <w:rsid w:val="003B1D62"/>
    <w:rsid w:val="003B1F7B"/>
    <w:rsid w:val="003B21FD"/>
    <w:rsid w:val="003B2810"/>
    <w:rsid w:val="003B2C2B"/>
    <w:rsid w:val="003B2E0D"/>
    <w:rsid w:val="003B2F4B"/>
    <w:rsid w:val="003B3059"/>
    <w:rsid w:val="003B3952"/>
    <w:rsid w:val="003B3A12"/>
    <w:rsid w:val="003B3D40"/>
    <w:rsid w:val="003B3FCA"/>
    <w:rsid w:val="003B40EC"/>
    <w:rsid w:val="003B443D"/>
    <w:rsid w:val="003B46EF"/>
    <w:rsid w:val="003B4743"/>
    <w:rsid w:val="003B4750"/>
    <w:rsid w:val="003B47C3"/>
    <w:rsid w:val="003B47C9"/>
    <w:rsid w:val="003B4D96"/>
    <w:rsid w:val="003B5009"/>
    <w:rsid w:val="003B50CC"/>
    <w:rsid w:val="003B50F7"/>
    <w:rsid w:val="003B53BD"/>
    <w:rsid w:val="003B5600"/>
    <w:rsid w:val="003B57ED"/>
    <w:rsid w:val="003B5908"/>
    <w:rsid w:val="003B6163"/>
    <w:rsid w:val="003B68B1"/>
    <w:rsid w:val="003B6B28"/>
    <w:rsid w:val="003B6B78"/>
    <w:rsid w:val="003B6C97"/>
    <w:rsid w:val="003B7091"/>
    <w:rsid w:val="003B7096"/>
    <w:rsid w:val="003B71A1"/>
    <w:rsid w:val="003B7298"/>
    <w:rsid w:val="003B7362"/>
    <w:rsid w:val="003B74BE"/>
    <w:rsid w:val="003B75ED"/>
    <w:rsid w:val="003B7771"/>
    <w:rsid w:val="003B781C"/>
    <w:rsid w:val="003B79B4"/>
    <w:rsid w:val="003B7A31"/>
    <w:rsid w:val="003B7AB7"/>
    <w:rsid w:val="003B7AEB"/>
    <w:rsid w:val="003B7CA7"/>
    <w:rsid w:val="003B7DC4"/>
    <w:rsid w:val="003B7E6C"/>
    <w:rsid w:val="003B7E9A"/>
    <w:rsid w:val="003B7FA4"/>
    <w:rsid w:val="003C0011"/>
    <w:rsid w:val="003C002A"/>
    <w:rsid w:val="003C032B"/>
    <w:rsid w:val="003C0346"/>
    <w:rsid w:val="003C0844"/>
    <w:rsid w:val="003C08AF"/>
    <w:rsid w:val="003C0926"/>
    <w:rsid w:val="003C0A6C"/>
    <w:rsid w:val="003C1D42"/>
    <w:rsid w:val="003C1F69"/>
    <w:rsid w:val="003C2535"/>
    <w:rsid w:val="003C25F9"/>
    <w:rsid w:val="003C2A35"/>
    <w:rsid w:val="003C2BDA"/>
    <w:rsid w:val="003C2C0D"/>
    <w:rsid w:val="003C2C66"/>
    <w:rsid w:val="003C2E38"/>
    <w:rsid w:val="003C2EEF"/>
    <w:rsid w:val="003C300B"/>
    <w:rsid w:val="003C30EC"/>
    <w:rsid w:val="003C311A"/>
    <w:rsid w:val="003C3265"/>
    <w:rsid w:val="003C3410"/>
    <w:rsid w:val="003C3861"/>
    <w:rsid w:val="003C390B"/>
    <w:rsid w:val="003C397A"/>
    <w:rsid w:val="003C39BA"/>
    <w:rsid w:val="003C3B57"/>
    <w:rsid w:val="003C42A7"/>
    <w:rsid w:val="003C4550"/>
    <w:rsid w:val="003C4A4B"/>
    <w:rsid w:val="003C4D3C"/>
    <w:rsid w:val="003C5140"/>
    <w:rsid w:val="003C517C"/>
    <w:rsid w:val="003C55CD"/>
    <w:rsid w:val="003C5D5D"/>
    <w:rsid w:val="003C617B"/>
    <w:rsid w:val="003C6901"/>
    <w:rsid w:val="003C6914"/>
    <w:rsid w:val="003C6ECF"/>
    <w:rsid w:val="003C734D"/>
    <w:rsid w:val="003C744C"/>
    <w:rsid w:val="003C75D1"/>
    <w:rsid w:val="003C7868"/>
    <w:rsid w:val="003C7903"/>
    <w:rsid w:val="003C7D07"/>
    <w:rsid w:val="003D0111"/>
    <w:rsid w:val="003D0798"/>
    <w:rsid w:val="003D0B57"/>
    <w:rsid w:val="003D105D"/>
    <w:rsid w:val="003D10DC"/>
    <w:rsid w:val="003D135E"/>
    <w:rsid w:val="003D1B95"/>
    <w:rsid w:val="003D1F43"/>
    <w:rsid w:val="003D1FCF"/>
    <w:rsid w:val="003D2138"/>
    <w:rsid w:val="003D2326"/>
    <w:rsid w:val="003D2480"/>
    <w:rsid w:val="003D2616"/>
    <w:rsid w:val="003D2865"/>
    <w:rsid w:val="003D2A34"/>
    <w:rsid w:val="003D2FC3"/>
    <w:rsid w:val="003D3028"/>
    <w:rsid w:val="003D31FB"/>
    <w:rsid w:val="003D3A1B"/>
    <w:rsid w:val="003D3A3C"/>
    <w:rsid w:val="003D3B0E"/>
    <w:rsid w:val="003D3FBD"/>
    <w:rsid w:val="003D4029"/>
    <w:rsid w:val="003D432D"/>
    <w:rsid w:val="003D44EC"/>
    <w:rsid w:val="003D4630"/>
    <w:rsid w:val="003D49A6"/>
    <w:rsid w:val="003D4E8A"/>
    <w:rsid w:val="003D4F8B"/>
    <w:rsid w:val="003D50BB"/>
    <w:rsid w:val="003D51A1"/>
    <w:rsid w:val="003D5307"/>
    <w:rsid w:val="003D53AA"/>
    <w:rsid w:val="003D58C6"/>
    <w:rsid w:val="003D59B0"/>
    <w:rsid w:val="003D5C97"/>
    <w:rsid w:val="003D5E33"/>
    <w:rsid w:val="003D628C"/>
    <w:rsid w:val="003D64A3"/>
    <w:rsid w:val="003D6672"/>
    <w:rsid w:val="003D66C9"/>
    <w:rsid w:val="003D67B7"/>
    <w:rsid w:val="003D687D"/>
    <w:rsid w:val="003D6B48"/>
    <w:rsid w:val="003D6F20"/>
    <w:rsid w:val="003D70B4"/>
    <w:rsid w:val="003D70C8"/>
    <w:rsid w:val="003D7173"/>
    <w:rsid w:val="003D7B55"/>
    <w:rsid w:val="003D7E1D"/>
    <w:rsid w:val="003D7F2B"/>
    <w:rsid w:val="003E00FF"/>
    <w:rsid w:val="003E07D5"/>
    <w:rsid w:val="003E0974"/>
    <w:rsid w:val="003E0D4A"/>
    <w:rsid w:val="003E0F81"/>
    <w:rsid w:val="003E11F5"/>
    <w:rsid w:val="003E1282"/>
    <w:rsid w:val="003E1457"/>
    <w:rsid w:val="003E14E4"/>
    <w:rsid w:val="003E1564"/>
    <w:rsid w:val="003E19D4"/>
    <w:rsid w:val="003E1AB5"/>
    <w:rsid w:val="003E1BAD"/>
    <w:rsid w:val="003E209D"/>
    <w:rsid w:val="003E216F"/>
    <w:rsid w:val="003E240E"/>
    <w:rsid w:val="003E26E7"/>
    <w:rsid w:val="003E278B"/>
    <w:rsid w:val="003E2FEB"/>
    <w:rsid w:val="003E3276"/>
    <w:rsid w:val="003E329B"/>
    <w:rsid w:val="003E34C5"/>
    <w:rsid w:val="003E3AD8"/>
    <w:rsid w:val="003E3F0E"/>
    <w:rsid w:val="003E3F68"/>
    <w:rsid w:val="003E44D0"/>
    <w:rsid w:val="003E4645"/>
    <w:rsid w:val="003E46FF"/>
    <w:rsid w:val="003E47FB"/>
    <w:rsid w:val="003E4809"/>
    <w:rsid w:val="003E482A"/>
    <w:rsid w:val="003E48F1"/>
    <w:rsid w:val="003E4B9E"/>
    <w:rsid w:val="003E4D09"/>
    <w:rsid w:val="003E4ECE"/>
    <w:rsid w:val="003E5011"/>
    <w:rsid w:val="003E510A"/>
    <w:rsid w:val="003E55A4"/>
    <w:rsid w:val="003E5797"/>
    <w:rsid w:val="003E5ADF"/>
    <w:rsid w:val="003E5CDB"/>
    <w:rsid w:val="003E5F9D"/>
    <w:rsid w:val="003E6099"/>
    <w:rsid w:val="003E63BD"/>
    <w:rsid w:val="003E63C2"/>
    <w:rsid w:val="003E6434"/>
    <w:rsid w:val="003E6915"/>
    <w:rsid w:val="003E6F44"/>
    <w:rsid w:val="003E6F88"/>
    <w:rsid w:val="003E7083"/>
    <w:rsid w:val="003E7163"/>
    <w:rsid w:val="003E750E"/>
    <w:rsid w:val="003E7911"/>
    <w:rsid w:val="003E7BB7"/>
    <w:rsid w:val="003E7DAE"/>
    <w:rsid w:val="003E7E94"/>
    <w:rsid w:val="003F009A"/>
    <w:rsid w:val="003F013A"/>
    <w:rsid w:val="003F065A"/>
    <w:rsid w:val="003F08BD"/>
    <w:rsid w:val="003F0C2C"/>
    <w:rsid w:val="003F0C6C"/>
    <w:rsid w:val="003F0FE5"/>
    <w:rsid w:val="003F1261"/>
    <w:rsid w:val="003F1299"/>
    <w:rsid w:val="003F1619"/>
    <w:rsid w:val="003F1800"/>
    <w:rsid w:val="003F1A32"/>
    <w:rsid w:val="003F1A90"/>
    <w:rsid w:val="003F1C36"/>
    <w:rsid w:val="003F1C5B"/>
    <w:rsid w:val="003F1DFD"/>
    <w:rsid w:val="003F1ED4"/>
    <w:rsid w:val="003F1F4A"/>
    <w:rsid w:val="003F237B"/>
    <w:rsid w:val="003F2B46"/>
    <w:rsid w:val="003F2C9F"/>
    <w:rsid w:val="003F302D"/>
    <w:rsid w:val="003F3164"/>
    <w:rsid w:val="003F3169"/>
    <w:rsid w:val="003F3345"/>
    <w:rsid w:val="003F336D"/>
    <w:rsid w:val="003F33C4"/>
    <w:rsid w:val="003F3506"/>
    <w:rsid w:val="003F38A2"/>
    <w:rsid w:val="003F38AD"/>
    <w:rsid w:val="003F3911"/>
    <w:rsid w:val="003F3A15"/>
    <w:rsid w:val="003F3C02"/>
    <w:rsid w:val="003F3E86"/>
    <w:rsid w:val="003F3FCF"/>
    <w:rsid w:val="003F4161"/>
    <w:rsid w:val="003F43E9"/>
    <w:rsid w:val="003F449D"/>
    <w:rsid w:val="003F4796"/>
    <w:rsid w:val="003F4829"/>
    <w:rsid w:val="003F493C"/>
    <w:rsid w:val="003F49CF"/>
    <w:rsid w:val="003F505C"/>
    <w:rsid w:val="003F5080"/>
    <w:rsid w:val="003F5238"/>
    <w:rsid w:val="003F52A7"/>
    <w:rsid w:val="003F5663"/>
    <w:rsid w:val="003F56C4"/>
    <w:rsid w:val="003F596E"/>
    <w:rsid w:val="003F5A35"/>
    <w:rsid w:val="003F5B7D"/>
    <w:rsid w:val="003F5E44"/>
    <w:rsid w:val="003F61F9"/>
    <w:rsid w:val="003F65A5"/>
    <w:rsid w:val="003F65B8"/>
    <w:rsid w:val="003F6637"/>
    <w:rsid w:val="003F687D"/>
    <w:rsid w:val="003F691F"/>
    <w:rsid w:val="003F6934"/>
    <w:rsid w:val="003F6A88"/>
    <w:rsid w:val="003F6BDD"/>
    <w:rsid w:val="003F6E97"/>
    <w:rsid w:val="003F70A7"/>
    <w:rsid w:val="003F71AF"/>
    <w:rsid w:val="003F7325"/>
    <w:rsid w:val="003F7626"/>
    <w:rsid w:val="003F76E3"/>
    <w:rsid w:val="003F772D"/>
    <w:rsid w:val="003F774D"/>
    <w:rsid w:val="003F782D"/>
    <w:rsid w:val="003F7C1A"/>
    <w:rsid w:val="003F7EFB"/>
    <w:rsid w:val="00400258"/>
    <w:rsid w:val="0040030F"/>
    <w:rsid w:val="00400F59"/>
    <w:rsid w:val="004011A9"/>
    <w:rsid w:val="004011F4"/>
    <w:rsid w:val="004012A4"/>
    <w:rsid w:val="004012B3"/>
    <w:rsid w:val="0040194C"/>
    <w:rsid w:val="00401957"/>
    <w:rsid w:val="00401BF0"/>
    <w:rsid w:val="0040216D"/>
    <w:rsid w:val="004023C5"/>
    <w:rsid w:val="004024A9"/>
    <w:rsid w:val="00402534"/>
    <w:rsid w:val="0040262A"/>
    <w:rsid w:val="004028A1"/>
    <w:rsid w:val="004028D1"/>
    <w:rsid w:val="0040292D"/>
    <w:rsid w:val="00402A47"/>
    <w:rsid w:val="00402C62"/>
    <w:rsid w:val="00402CE5"/>
    <w:rsid w:val="00402E59"/>
    <w:rsid w:val="00402F26"/>
    <w:rsid w:val="004030D9"/>
    <w:rsid w:val="00403229"/>
    <w:rsid w:val="0040337A"/>
    <w:rsid w:val="00403413"/>
    <w:rsid w:val="004034E3"/>
    <w:rsid w:val="00403846"/>
    <w:rsid w:val="00403B3B"/>
    <w:rsid w:val="00403B47"/>
    <w:rsid w:val="00403B7E"/>
    <w:rsid w:val="00403C26"/>
    <w:rsid w:val="00403C4C"/>
    <w:rsid w:val="00403D9C"/>
    <w:rsid w:val="00403E51"/>
    <w:rsid w:val="00404524"/>
    <w:rsid w:val="004047D6"/>
    <w:rsid w:val="00404A3A"/>
    <w:rsid w:val="00404DEE"/>
    <w:rsid w:val="00405376"/>
    <w:rsid w:val="00405438"/>
    <w:rsid w:val="004054D7"/>
    <w:rsid w:val="00405576"/>
    <w:rsid w:val="00405A58"/>
    <w:rsid w:val="00405AB3"/>
    <w:rsid w:val="00405DA9"/>
    <w:rsid w:val="00406274"/>
    <w:rsid w:val="004062CA"/>
    <w:rsid w:val="0040639C"/>
    <w:rsid w:val="00406883"/>
    <w:rsid w:val="0040690B"/>
    <w:rsid w:val="0040698A"/>
    <w:rsid w:val="00406B8C"/>
    <w:rsid w:val="004073B2"/>
    <w:rsid w:val="0040743E"/>
    <w:rsid w:val="00407520"/>
    <w:rsid w:val="004075D4"/>
    <w:rsid w:val="0040777B"/>
    <w:rsid w:val="00407885"/>
    <w:rsid w:val="00407B54"/>
    <w:rsid w:val="00407C5C"/>
    <w:rsid w:val="00407DE1"/>
    <w:rsid w:val="00407DFE"/>
    <w:rsid w:val="004100F3"/>
    <w:rsid w:val="00410269"/>
    <w:rsid w:val="00410659"/>
    <w:rsid w:val="00410662"/>
    <w:rsid w:val="004106D2"/>
    <w:rsid w:val="00410C99"/>
    <w:rsid w:val="00410F69"/>
    <w:rsid w:val="004110AE"/>
    <w:rsid w:val="00411167"/>
    <w:rsid w:val="0041143B"/>
    <w:rsid w:val="00411581"/>
    <w:rsid w:val="00411642"/>
    <w:rsid w:val="00411A48"/>
    <w:rsid w:val="00411C0B"/>
    <w:rsid w:val="00412313"/>
    <w:rsid w:val="004128FF"/>
    <w:rsid w:val="00412999"/>
    <w:rsid w:val="00412A85"/>
    <w:rsid w:val="00412FFD"/>
    <w:rsid w:val="00413328"/>
    <w:rsid w:val="004134F5"/>
    <w:rsid w:val="0041363C"/>
    <w:rsid w:val="0041375B"/>
    <w:rsid w:val="00413AAE"/>
    <w:rsid w:val="00413C1F"/>
    <w:rsid w:val="00413D6F"/>
    <w:rsid w:val="00413F84"/>
    <w:rsid w:val="00414150"/>
    <w:rsid w:val="00414166"/>
    <w:rsid w:val="0041436F"/>
    <w:rsid w:val="00414675"/>
    <w:rsid w:val="00414A3A"/>
    <w:rsid w:val="00414C7D"/>
    <w:rsid w:val="00414F4F"/>
    <w:rsid w:val="004150A7"/>
    <w:rsid w:val="004153ED"/>
    <w:rsid w:val="004156DB"/>
    <w:rsid w:val="004158B3"/>
    <w:rsid w:val="00415B2D"/>
    <w:rsid w:val="00415D09"/>
    <w:rsid w:val="00415D22"/>
    <w:rsid w:val="00415DB9"/>
    <w:rsid w:val="00415E1E"/>
    <w:rsid w:val="00415E9D"/>
    <w:rsid w:val="00416026"/>
    <w:rsid w:val="00416180"/>
    <w:rsid w:val="004163EA"/>
    <w:rsid w:val="00416428"/>
    <w:rsid w:val="00416661"/>
    <w:rsid w:val="004169DF"/>
    <w:rsid w:val="00416B32"/>
    <w:rsid w:val="00416E2B"/>
    <w:rsid w:val="00416EF1"/>
    <w:rsid w:val="00416FC0"/>
    <w:rsid w:val="00417039"/>
    <w:rsid w:val="0041723B"/>
    <w:rsid w:val="00417268"/>
    <w:rsid w:val="00417333"/>
    <w:rsid w:val="004178B0"/>
    <w:rsid w:val="004178EB"/>
    <w:rsid w:val="00417B21"/>
    <w:rsid w:val="00417BBD"/>
    <w:rsid w:val="00417D2C"/>
    <w:rsid w:val="00417EBE"/>
    <w:rsid w:val="00420424"/>
    <w:rsid w:val="004204D2"/>
    <w:rsid w:val="00420898"/>
    <w:rsid w:val="00420D3E"/>
    <w:rsid w:val="00421D9C"/>
    <w:rsid w:val="00421D9F"/>
    <w:rsid w:val="004221F5"/>
    <w:rsid w:val="004222DD"/>
    <w:rsid w:val="004223B3"/>
    <w:rsid w:val="004223D2"/>
    <w:rsid w:val="00422B6E"/>
    <w:rsid w:val="00422EE5"/>
    <w:rsid w:val="00422F4C"/>
    <w:rsid w:val="00423158"/>
    <w:rsid w:val="004233E9"/>
    <w:rsid w:val="0042366D"/>
    <w:rsid w:val="004236AA"/>
    <w:rsid w:val="004238C7"/>
    <w:rsid w:val="0042392C"/>
    <w:rsid w:val="00423BC4"/>
    <w:rsid w:val="00423C9E"/>
    <w:rsid w:val="00423ECD"/>
    <w:rsid w:val="00423F1F"/>
    <w:rsid w:val="0042404A"/>
    <w:rsid w:val="00424085"/>
    <w:rsid w:val="004243C9"/>
    <w:rsid w:val="004247A7"/>
    <w:rsid w:val="00424904"/>
    <w:rsid w:val="00424AFA"/>
    <w:rsid w:val="00424BC5"/>
    <w:rsid w:val="00424BDD"/>
    <w:rsid w:val="004250D8"/>
    <w:rsid w:val="00425114"/>
    <w:rsid w:val="004253CE"/>
    <w:rsid w:val="004255B5"/>
    <w:rsid w:val="004257F5"/>
    <w:rsid w:val="0042583F"/>
    <w:rsid w:val="004258F2"/>
    <w:rsid w:val="0042596B"/>
    <w:rsid w:val="00425994"/>
    <w:rsid w:val="00425A28"/>
    <w:rsid w:val="00425C6A"/>
    <w:rsid w:val="00425E45"/>
    <w:rsid w:val="00425E73"/>
    <w:rsid w:val="00425FBE"/>
    <w:rsid w:val="00425FE5"/>
    <w:rsid w:val="00426153"/>
    <w:rsid w:val="00426199"/>
    <w:rsid w:val="00426526"/>
    <w:rsid w:val="0042660B"/>
    <w:rsid w:val="00426B93"/>
    <w:rsid w:val="00426C8A"/>
    <w:rsid w:val="00426D78"/>
    <w:rsid w:val="00426EA7"/>
    <w:rsid w:val="00426F77"/>
    <w:rsid w:val="00427012"/>
    <w:rsid w:val="00427279"/>
    <w:rsid w:val="00427311"/>
    <w:rsid w:val="00427555"/>
    <w:rsid w:val="004275F1"/>
    <w:rsid w:val="0042763B"/>
    <w:rsid w:val="00427A4A"/>
    <w:rsid w:val="00427D55"/>
    <w:rsid w:val="00427D57"/>
    <w:rsid w:val="00430017"/>
    <w:rsid w:val="004302B1"/>
    <w:rsid w:val="00430302"/>
    <w:rsid w:val="004303BC"/>
    <w:rsid w:val="004303E4"/>
    <w:rsid w:val="0043079E"/>
    <w:rsid w:val="004308F0"/>
    <w:rsid w:val="00430D33"/>
    <w:rsid w:val="00430D61"/>
    <w:rsid w:val="00430EFD"/>
    <w:rsid w:val="00430F13"/>
    <w:rsid w:val="00430F3B"/>
    <w:rsid w:val="0043117D"/>
    <w:rsid w:val="00431686"/>
    <w:rsid w:val="00431825"/>
    <w:rsid w:val="00431AF5"/>
    <w:rsid w:val="00431B86"/>
    <w:rsid w:val="00431D53"/>
    <w:rsid w:val="00431EF3"/>
    <w:rsid w:val="004320FA"/>
    <w:rsid w:val="004324C1"/>
    <w:rsid w:val="0043270B"/>
    <w:rsid w:val="00432763"/>
    <w:rsid w:val="004327E1"/>
    <w:rsid w:val="004328CE"/>
    <w:rsid w:val="0043293F"/>
    <w:rsid w:val="00432ABA"/>
    <w:rsid w:val="00432CDE"/>
    <w:rsid w:val="00432E2E"/>
    <w:rsid w:val="004335CB"/>
    <w:rsid w:val="004335DB"/>
    <w:rsid w:val="00433B4F"/>
    <w:rsid w:val="00433BC1"/>
    <w:rsid w:val="00433BD5"/>
    <w:rsid w:val="00433E8A"/>
    <w:rsid w:val="00433F43"/>
    <w:rsid w:val="004342DF"/>
    <w:rsid w:val="004343B1"/>
    <w:rsid w:val="004343E5"/>
    <w:rsid w:val="0043446B"/>
    <w:rsid w:val="0043446C"/>
    <w:rsid w:val="00434A81"/>
    <w:rsid w:val="00435287"/>
    <w:rsid w:val="004355B5"/>
    <w:rsid w:val="004357FF"/>
    <w:rsid w:val="00435F94"/>
    <w:rsid w:val="00435F95"/>
    <w:rsid w:val="004360D2"/>
    <w:rsid w:val="004360E1"/>
    <w:rsid w:val="00436175"/>
    <w:rsid w:val="00436860"/>
    <w:rsid w:val="004369F2"/>
    <w:rsid w:val="00436E6E"/>
    <w:rsid w:val="00436EE8"/>
    <w:rsid w:val="00437164"/>
    <w:rsid w:val="004371A0"/>
    <w:rsid w:val="00437284"/>
    <w:rsid w:val="00437516"/>
    <w:rsid w:val="00437564"/>
    <w:rsid w:val="00437668"/>
    <w:rsid w:val="0043776B"/>
    <w:rsid w:val="00437842"/>
    <w:rsid w:val="00437C9B"/>
    <w:rsid w:val="00437D17"/>
    <w:rsid w:val="00437E47"/>
    <w:rsid w:val="00437F3B"/>
    <w:rsid w:val="00437FC3"/>
    <w:rsid w:val="00440146"/>
    <w:rsid w:val="00440267"/>
    <w:rsid w:val="004403D7"/>
    <w:rsid w:val="00440560"/>
    <w:rsid w:val="00440655"/>
    <w:rsid w:val="00440806"/>
    <w:rsid w:val="00440A45"/>
    <w:rsid w:val="00440A92"/>
    <w:rsid w:val="00440AB2"/>
    <w:rsid w:val="00440FA2"/>
    <w:rsid w:val="004410C6"/>
    <w:rsid w:val="0044145F"/>
    <w:rsid w:val="0044148B"/>
    <w:rsid w:val="004414E6"/>
    <w:rsid w:val="004415AD"/>
    <w:rsid w:val="00441D94"/>
    <w:rsid w:val="0044218D"/>
    <w:rsid w:val="004421CC"/>
    <w:rsid w:val="00442311"/>
    <w:rsid w:val="0044241C"/>
    <w:rsid w:val="00442646"/>
    <w:rsid w:val="00442B1A"/>
    <w:rsid w:val="00442B8D"/>
    <w:rsid w:val="00442FE1"/>
    <w:rsid w:val="004433B6"/>
    <w:rsid w:val="00443500"/>
    <w:rsid w:val="004435BE"/>
    <w:rsid w:val="004439FC"/>
    <w:rsid w:val="00443F21"/>
    <w:rsid w:val="00443F49"/>
    <w:rsid w:val="00443F8F"/>
    <w:rsid w:val="004440DE"/>
    <w:rsid w:val="004441D6"/>
    <w:rsid w:val="00444235"/>
    <w:rsid w:val="00444286"/>
    <w:rsid w:val="00444349"/>
    <w:rsid w:val="00444455"/>
    <w:rsid w:val="004448F0"/>
    <w:rsid w:val="00444922"/>
    <w:rsid w:val="00444B64"/>
    <w:rsid w:val="00444CDF"/>
    <w:rsid w:val="00444D80"/>
    <w:rsid w:val="00444DBE"/>
    <w:rsid w:val="0044507D"/>
    <w:rsid w:val="0044546C"/>
    <w:rsid w:val="00445724"/>
    <w:rsid w:val="0044584F"/>
    <w:rsid w:val="00445A23"/>
    <w:rsid w:val="00445B0B"/>
    <w:rsid w:val="00445BE0"/>
    <w:rsid w:val="0044611A"/>
    <w:rsid w:val="00446B9A"/>
    <w:rsid w:val="00446BFD"/>
    <w:rsid w:val="00446E22"/>
    <w:rsid w:val="00446E30"/>
    <w:rsid w:val="00446E79"/>
    <w:rsid w:val="0044703E"/>
    <w:rsid w:val="00447172"/>
    <w:rsid w:val="00447489"/>
    <w:rsid w:val="00447C3D"/>
    <w:rsid w:val="00447E4B"/>
    <w:rsid w:val="004502DD"/>
    <w:rsid w:val="00450439"/>
    <w:rsid w:val="0045044D"/>
    <w:rsid w:val="00450B2F"/>
    <w:rsid w:val="00450C6D"/>
    <w:rsid w:val="004512BC"/>
    <w:rsid w:val="0045185B"/>
    <w:rsid w:val="00451912"/>
    <w:rsid w:val="00451D86"/>
    <w:rsid w:val="00451DC1"/>
    <w:rsid w:val="00451FAF"/>
    <w:rsid w:val="00452054"/>
    <w:rsid w:val="004520BD"/>
    <w:rsid w:val="004521BF"/>
    <w:rsid w:val="00452294"/>
    <w:rsid w:val="00452547"/>
    <w:rsid w:val="00452568"/>
    <w:rsid w:val="00452A45"/>
    <w:rsid w:val="00452BE3"/>
    <w:rsid w:val="00452C67"/>
    <w:rsid w:val="00452FAF"/>
    <w:rsid w:val="00453216"/>
    <w:rsid w:val="00453399"/>
    <w:rsid w:val="00453627"/>
    <w:rsid w:val="004536F4"/>
    <w:rsid w:val="0045376B"/>
    <w:rsid w:val="00453880"/>
    <w:rsid w:val="00453B3B"/>
    <w:rsid w:val="00453DED"/>
    <w:rsid w:val="00454084"/>
    <w:rsid w:val="00454104"/>
    <w:rsid w:val="0045413F"/>
    <w:rsid w:val="00454316"/>
    <w:rsid w:val="00454544"/>
    <w:rsid w:val="004546C8"/>
    <w:rsid w:val="004547DD"/>
    <w:rsid w:val="00454D17"/>
    <w:rsid w:val="00454DD7"/>
    <w:rsid w:val="00454E6C"/>
    <w:rsid w:val="004551B7"/>
    <w:rsid w:val="0045574A"/>
    <w:rsid w:val="00455994"/>
    <w:rsid w:val="00455FB7"/>
    <w:rsid w:val="004563CA"/>
    <w:rsid w:val="00456424"/>
    <w:rsid w:val="0045650F"/>
    <w:rsid w:val="004565E0"/>
    <w:rsid w:val="00456A34"/>
    <w:rsid w:val="00456F3C"/>
    <w:rsid w:val="00456F56"/>
    <w:rsid w:val="0045706A"/>
    <w:rsid w:val="004572AD"/>
    <w:rsid w:val="00457589"/>
    <w:rsid w:val="004575BC"/>
    <w:rsid w:val="00457613"/>
    <w:rsid w:val="004576A2"/>
    <w:rsid w:val="00457762"/>
    <w:rsid w:val="00457877"/>
    <w:rsid w:val="00457963"/>
    <w:rsid w:val="0045796F"/>
    <w:rsid w:val="00457AC2"/>
    <w:rsid w:val="00457DFB"/>
    <w:rsid w:val="0046024B"/>
    <w:rsid w:val="0046095F"/>
    <w:rsid w:val="004609BC"/>
    <w:rsid w:val="00460B70"/>
    <w:rsid w:val="00460BEF"/>
    <w:rsid w:val="00460CE3"/>
    <w:rsid w:val="00460EB8"/>
    <w:rsid w:val="00461042"/>
    <w:rsid w:val="0046156F"/>
    <w:rsid w:val="00461991"/>
    <w:rsid w:val="00461AA8"/>
    <w:rsid w:val="00461DD2"/>
    <w:rsid w:val="00461F22"/>
    <w:rsid w:val="00461FE0"/>
    <w:rsid w:val="004620C7"/>
    <w:rsid w:val="00462258"/>
    <w:rsid w:val="00462373"/>
    <w:rsid w:val="004623C7"/>
    <w:rsid w:val="004624D5"/>
    <w:rsid w:val="004624EF"/>
    <w:rsid w:val="00462515"/>
    <w:rsid w:val="0046251B"/>
    <w:rsid w:val="00462562"/>
    <w:rsid w:val="004625D4"/>
    <w:rsid w:val="004626F0"/>
    <w:rsid w:val="00462C55"/>
    <w:rsid w:val="00462D97"/>
    <w:rsid w:val="00462DA4"/>
    <w:rsid w:val="00462DC4"/>
    <w:rsid w:val="00462EBF"/>
    <w:rsid w:val="00462FDB"/>
    <w:rsid w:val="00463351"/>
    <w:rsid w:val="0046341C"/>
    <w:rsid w:val="00463436"/>
    <w:rsid w:val="00463466"/>
    <w:rsid w:val="004637FE"/>
    <w:rsid w:val="004638C0"/>
    <w:rsid w:val="00463B46"/>
    <w:rsid w:val="00463CFA"/>
    <w:rsid w:val="00463DC3"/>
    <w:rsid w:val="00463DF5"/>
    <w:rsid w:val="00463E1E"/>
    <w:rsid w:val="00463F4E"/>
    <w:rsid w:val="0046413C"/>
    <w:rsid w:val="004646F8"/>
    <w:rsid w:val="00464A44"/>
    <w:rsid w:val="00464AB5"/>
    <w:rsid w:val="0046505F"/>
    <w:rsid w:val="00465070"/>
    <w:rsid w:val="00465275"/>
    <w:rsid w:val="004652A1"/>
    <w:rsid w:val="0046548F"/>
    <w:rsid w:val="00465844"/>
    <w:rsid w:val="004658A0"/>
    <w:rsid w:val="00465B18"/>
    <w:rsid w:val="00465DE7"/>
    <w:rsid w:val="00465F13"/>
    <w:rsid w:val="00466199"/>
    <w:rsid w:val="004664F8"/>
    <w:rsid w:val="0046659F"/>
    <w:rsid w:val="00466663"/>
    <w:rsid w:val="00466B51"/>
    <w:rsid w:val="00466BD1"/>
    <w:rsid w:val="0046711E"/>
    <w:rsid w:val="00467141"/>
    <w:rsid w:val="004673DE"/>
    <w:rsid w:val="00467535"/>
    <w:rsid w:val="0046773C"/>
    <w:rsid w:val="00467742"/>
    <w:rsid w:val="00467B68"/>
    <w:rsid w:val="00467BF7"/>
    <w:rsid w:val="00467C18"/>
    <w:rsid w:val="00467DD6"/>
    <w:rsid w:val="00467E43"/>
    <w:rsid w:val="00470051"/>
    <w:rsid w:val="0047018D"/>
    <w:rsid w:val="004703C3"/>
    <w:rsid w:val="004704E2"/>
    <w:rsid w:val="0047054A"/>
    <w:rsid w:val="00470773"/>
    <w:rsid w:val="00470869"/>
    <w:rsid w:val="00470C1A"/>
    <w:rsid w:val="00471446"/>
    <w:rsid w:val="0047146B"/>
    <w:rsid w:val="00471479"/>
    <w:rsid w:val="0047175B"/>
    <w:rsid w:val="0047196B"/>
    <w:rsid w:val="00471A12"/>
    <w:rsid w:val="00472343"/>
    <w:rsid w:val="00472451"/>
    <w:rsid w:val="004724A1"/>
    <w:rsid w:val="004727C4"/>
    <w:rsid w:val="00472955"/>
    <w:rsid w:val="00472E2B"/>
    <w:rsid w:val="00472E9C"/>
    <w:rsid w:val="00472EC8"/>
    <w:rsid w:val="00472F2E"/>
    <w:rsid w:val="00472F53"/>
    <w:rsid w:val="00472F90"/>
    <w:rsid w:val="00472FDE"/>
    <w:rsid w:val="00473074"/>
    <w:rsid w:val="004730E3"/>
    <w:rsid w:val="00473581"/>
    <w:rsid w:val="004736E3"/>
    <w:rsid w:val="00473E66"/>
    <w:rsid w:val="00473F9E"/>
    <w:rsid w:val="00473FB3"/>
    <w:rsid w:val="00474212"/>
    <w:rsid w:val="0047435B"/>
    <w:rsid w:val="004744DC"/>
    <w:rsid w:val="004744F6"/>
    <w:rsid w:val="00474970"/>
    <w:rsid w:val="00474B91"/>
    <w:rsid w:val="00475145"/>
    <w:rsid w:val="00475624"/>
    <w:rsid w:val="00475B6D"/>
    <w:rsid w:val="00475C21"/>
    <w:rsid w:val="00475C60"/>
    <w:rsid w:val="00475CBB"/>
    <w:rsid w:val="00475F2F"/>
    <w:rsid w:val="00476141"/>
    <w:rsid w:val="00476142"/>
    <w:rsid w:val="00476168"/>
    <w:rsid w:val="00476250"/>
    <w:rsid w:val="00476421"/>
    <w:rsid w:val="00476715"/>
    <w:rsid w:val="00476819"/>
    <w:rsid w:val="00476E3C"/>
    <w:rsid w:val="00476FF1"/>
    <w:rsid w:val="00477040"/>
    <w:rsid w:val="0047733C"/>
    <w:rsid w:val="00477586"/>
    <w:rsid w:val="004777FB"/>
    <w:rsid w:val="004777FC"/>
    <w:rsid w:val="00477F09"/>
    <w:rsid w:val="00480160"/>
    <w:rsid w:val="00480415"/>
    <w:rsid w:val="0048059B"/>
    <w:rsid w:val="00480996"/>
    <w:rsid w:val="004809C2"/>
    <w:rsid w:val="00480DC6"/>
    <w:rsid w:val="00480F79"/>
    <w:rsid w:val="00480FE9"/>
    <w:rsid w:val="004814B5"/>
    <w:rsid w:val="004815C1"/>
    <w:rsid w:val="00481674"/>
    <w:rsid w:val="00481819"/>
    <w:rsid w:val="00481A08"/>
    <w:rsid w:val="00481DAB"/>
    <w:rsid w:val="00481DB8"/>
    <w:rsid w:val="00481EB7"/>
    <w:rsid w:val="00482114"/>
    <w:rsid w:val="004822B8"/>
    <w:rsid w:val="0048246D"/>
    <w:rsid w:val="0048263F"/>
    <w:rsid w:val="00482677"/>
    <w:rsid w:val="0048292D"/>
    <w:rsid w:val="00482CA5"/>
    <w:rsid w:val="00482D14"/>
    <w:rsid w:val="00482E90"/>
    <w:rsid w:val="00482E9A"/>
    <w:rsid w:val="00483033"/>
    <w:rsid w:val="004830F4"/>
    <w:rsid w:val="004831EE"/>
    <w:rsid w:val="00483254"/>
    <w:rsid w:val="004833DE"/>
    <w:rsid w:val="0048350E"/>
    <w:rsid w:val="0048370C"/>
    <w:rsid w:val="0048376F"/>
    <w:rsid w:val="004839E8"/>
    <w:rsid w:val="00483D8C"/>
    <w:rsid w:val="00484221"/>
    <w:rsid w:val="004843C4"/>
    <w:rsid w:val="004843EE"/>
    <w:rsid w:val="0048497F"/>
    <w:rsid w:val="00484D6B"/>
    <w:rsid w:val="00484F2D"/>
    <w:rsid w:val="00484F7A"/>
    <w:rsid w:val="00485055"/>
    <w:rsid w:val="004852D4"/>
    <w:rsid w:val="004852F1"/>
    <w:rsid w:val="00485885"/>
    <w:rsid w:val="00485A3B"/>
    <w:rsid w:val="00485E54"/>
    <w:rsid w:val="00485ED3"/>
    <w:rsid w:val="0048600E"/>
    <w:rsid w:val="00486301"/>
    <w:rsid w:val="00486373"/>
    <w:rsid w:val="00486663"/>
    <w:rsid w:val="0048667B"/>
    <w:rsid w:val="00486C03"/>
    <w:rsid w:val="00486FA0"/>
    <w:rsid w:val="00486FC3"/>
    <w:rsid w:val="00487064"/>
    <w:rsid w:val="004874B9"/>
    <w:rsid w:val="004875D4"/>
    <w:rsid w:val="00487817"/>
    <w:rsid w:val="00487862"/>
    <w:rsid w:val="00487A04"/>
    <w:rsid w:val="00487AC3"/>
    <w:rsid w:val="00487B4F"/>
    <w:rsid w:val="00487C2C"/>
    <w:rsid w:val="00490017"/>
    <w:rsid w:val="004902CA"/>
    <w:rsid w:val="00490371"/>
    <w:rsid w:val="00490510"/>
    <w:rsid w:val="00490757"/>
    <w:rsid w:val="00490907"/>
    <w:rsid w:val="004909D5"/>
    <w:rsid w:val="00490A33"/>
    <w:rsid w:val="00490B45"/>
    <w:rsid w:val="00490C15"/>
    <w:rsid w:val="00490C8A"/>
    <w:rsid w:val="004910A4"/>
    <w:rsid w:val="00491424"/>
    <w:rsid w:val="004918EE"/>
    <w:rsid w:val="00492211"/>
    <w:rsid w:val="004922C2"/>
    <w:rsid w:val="0049236B"/>
    <w:rsid w:val="0049253A"/>
    <w:rsid w:val="00492DDC"/>
    <w:rsid w:val="00492DE1"/>
    <w:rsid w:val="004930DF"/>
    <w:rsid w:val="00493124"/>
    <w:rsid w:val="0049351D"/>
    <w:rsid w:val="00493567"/>
    <w:rsid w:val="00493B0E"/>
    <w:rsid w:val="00493E22"/>
    <w:rsid w:val="00493F24"/>
    <w:rsid w:val="00494252"/>
    <w:rsid w:val="0049427A"/>
    <w:rsid w:val="004944B4"/>
    <w:rsid w:val="00494582"/>
    <w:rsid w:val="00494822"/>
    <w:rsid w:val="00494963"/>
    <w:rsid w:val="00494D37"/>
    <w:rsid w:val="00494F94"/>
    <w:rsid w:val="00494FFD"/>
    <w:rsid w:val="0049543B"/>
    <w:rsid w:val="00495689"/>
    <w:rsid w:val="004956B5"/>
    <w:rsid w:val="0049582F"/>
    <w:rsid w:val="00495C62"/>
    <w:rsid w:val="00495FA1"/>
    <w:rsid w:val="0049618A"/>
    <w:rsid w:val="004968A0"/>
    <w:rsid w:val="00496AAB"/>
    <w:rsid w:val="00496C08"/>
    <w:rsid w:val="004970E9"/>
    <w:rsid w:val="004975F2"/>
    <w:rsid w:val="0049762C"/>
    <w:rsid w:val="00497A43"/>
    <w:rsid w:val="00497A91"/>
    <w:rsid w:val="00497F76"/>
    <w:rsid w:val="004A0129"/>
    <w:rsid w:val="004A0174"/>
    <w:rsid w:val="004A0190"/>
    <w:rsid w:val="004A0740"/>
    <w:rsid w:val="004A0DF7"/>
    <w:rsid w:val="004A0EB5"/>
    <w:rsid w:val="004A0EBB"/>
    <w:rsid w:val="004A0F95"/>
    <w:rsid w:val="004A1389"/>
    <w:rsid w:val="004A152D"/>
    <w:rsid w:val="004A167F"/>
    <w:rsid w:val="004A1720"/>
    <w:rsid w:val="004A180D"/>
    <w:rsid w:val="004A1C1F"/>
    <w:rsid w:val="004A226C"/>
    <w:rsid w:val="004A246B"/>
    <w:rsid w:val="004A2578"/>
    <w:rsid w:val="004A2AD0"/>
    <w:rsid w:val="004A2B20"/>
    <w:rsid w:val="004A2EA0"/>
    <w:rsid w:val="004A30A7"/>
    <w:rsid w:val="004A315F"/>
    <w:rsid w:val="004A33A3"/>
    <w:rsid w:val="004A3440"/>
    <w:rsid w:val="004A3569"/>
    <w:rsid w:val="004A39C8"/>
    <w:rsid w:val="004A3B23"/>
    <w:rsid w:val="004A3F03"/>
    <w:rsid w:val="004A44E1"/>
    <w:rsid w:val="004A46EA"/>
    <w:rsid w:val="004A4B8F"/>
    <w:rsid w:val="004A4D43"/>
    <w:rsid w:val="004A5141"/>
    <w:rsid w:val="004A540D"/>
    <w:rsid w:val="004A54A4"/>
    <w:rsid w:val="004A5595"/>
    <w:rsid w:val="004A55B6"/>
    <w:rsid w:val="004A5BD7"/>
    <w:rsid w:val="004A6286"/>
    <w:rsid w:val="004A6369"/>
    <w:rsid w:val="004A6381"/>
    <w:rsid w:val="004A641C"/>
    <w:rsid w:val="004A692B"/>
    <w:rsid w:val="004A6E40"/>
    <w:rsid w:val="004A6EFA"/>
    <w:rsid w:val="004A6F38"/>
    <w:rsid w:val="004A6F63"/>
    <w:rsid w:val="004A731E"/>
    <w:rsid w:val="004A7370"/>
    <w:rsid w:val="004A7455"/>
    <w:rsid w:val="004A7A23"/>
    <w:rsid w:val="004A7D7F"/>
    <w:rsid w:val="004B005A"/>
    <w:rsid w:val="004B0740"/>
    <w:rsid w:val="004B09C4"/>
    <w:rsid w:val="004B0B8C"/>
    <w:rsid w:val="004B140E"/>
    <w:rsid w:val="004B1B8B"/>
    <w:rsid w:val="004B1C46"/>
    <w:rsid w:val="004B1E98"/>
    <w:rsid w:val="004B2271"/>
    <w:rsid w:val="004B244E"/>
    <w:rsid w:val="004B2663"/>
    <w:rsid w:val="004B26FF"/>
    <w:rsid w:val="004B2721"/>
    <w:rsid w:val="004B2751"/>
    <w:rsid w:val="004B27A1"/>
    <w:rsid w:val="004B2C29"/>
    <w:rsid w:val="004B2CA0"/>
    <w:rsid w:val="004B2D98"/>
    <w:rsid w:val="004B2E2D"/>
    <w:rsid w:val="004B2E86"/>
    <w:rsid w:val="004B305D"/>
    <w:rsid w:val="004B314F"/>
    <w:rsid w:val="004B335F"/>
    <w:rsid w:val="004B35C4"/>
    <w:rsid w:val="004B3920"/>
    <w:rsid w:val="004B3921"/>
    <w:rsid w:val="004B3C42"/>
    <w:rsid w:val="004B3D9D"/>
    <w:rsid w:val="004B40AB"/>
    <w:rsid w:val="004B4233"/>
    <w:rsid w:val="004B444C"/>
    <w:rsid w:val="004B4954"/>
    <w:rsid w:val="004B4986"/>
    <w:rsid w:val="004B4A36"/>
    <w:rsid w:val="004B4CE1"/>
    <w:rsid w:val="004B4CF1"/>
    <w:rsid w:val="004B5154"/>
    <w:rsid w:val="004B5165"/>
    <w:rsid w:val="004B525D"/>
    <w:rsid w:val="004B5627"/>
    <w:rsid w:val="004B5640"/>
    <w:rsid w:val="004B5875"/>
    <w:rsid w:val="004B5D28"/>
    <w:rsid w:val="004B5EFA"/>
    <w:rsid w:val="004B650E"/>
    <w:rsid w:val="004B65BA"/>
    <w:rsid w:val="004B65D1"/>
    <w:rsid w:val="004B66AE"/>
    <w:rsid w:val="004B66D4"/>
    <w:rsid w:val="004B691A"/>
    <w:rsid w:val="004B7001"/>
    <w:rsid w:val="004B7007"/>
    <w:rsid w:val="004B70B1"/>
    <w:rsid w:val="004B72CE"/>
    <w:rsid w:val="004B749C"/>
    <w:rsid w:val="004B78FB"/>
    <w:rsid w:val="004B7D09"/>
    <w:rsid w:val="004B7ED6"/>
    <w:rsid w:val="004C04E3"/>
    <w:rsid w:val="004C091F"/>
    <w:rsid w:val="004C0BDF"/>
    <w:rsid w:val="004C0CE7"/>
    <w:rsid w:val="004C1056"/>
    <w:rsid w:val="004C118A"/>
    <w:rsid w:val="004C12AE"/>
    <w:rsid w:val="004C1624"/>
    <w:rsid w:val="004C1729"/>
    <w:rsid w:val="004C184C"/>
    <w:rsid w:val="004C1BAC"/>
    <w:rsid w:val="004C1C95"/>
    <w:rsid w:val="004C1F02"/>
    <w:rsid w:val="004C1F19"/>
    <w:rsid w:val="004C20AB"/>
    <w:rsid w:val="004C2263"/>
    <w:rsid w:val="004C2381"/>
    <w:rsid w:val="004C251F"/>
    <w:rsid w:val="004C255C"/>
    <w:rsid w:val="004C2DF8"/>
    <w:rsid w:val="004C2E91"/>
    <w:rsid w:val="004C2EC4"/>
    <w:rsid w:val="004C300E"/>
    <w:rsid w:val="004C398D"/>
    <w:rsid w:val="004C3EBE"/>
    <w:rsid w:val="004C3EE7"/>
    <w:rsid w:val="004C417C"/>
    <w:rsid w:val="004C4381"/>
    <w:rsid w:val="004C47E5"/>
    <w:rsid w:val="004C487A"/>
    <w:rsid w:val="004C5059"/>
    <w:rsid w:val="004C52BB"/>
    <w:rsid w:val="004C5672"/>
    <w:rsid w:val="004C57AD"/>
    <w:rsid w:val="004C580C"/>
    <w:rsid w:val="004C5C1E"/>
    <w:rsid w:val="004C60F5"/>
    <w:rsid w:val="004C630B"/>
    <w:rsid w:val="004C6494"/>
    <w:rsid w:val="004C66CE"/>
    <w:rsid w:val="004C66EB"/>
    <w:rsid w:val="004C69B6"/>
    <w:rsid w:val="004C6B27"/>
    <w:rsid w:val="004C6BD5"/>
    <w:rsid w:val="004C6D85"/>
    <w:rsid w:val="004C6E0D"/>
    <w:rsid w:val="004C703C"/>
    <w:rsid w:val="004C71D9"/>
    <w:rsid w:val="004C72DA"/>
    <w:rsid w:val="004C734B"/>
    <w:rsid w:val="004C74B5"/>
    <w:rsid w:val="004C77C7"/>
    <w:rsid w:val="004C77DC"/>
    <w:rsid w:val="004C79C1"/>
    <w:rsid w:val="004C7A26"/>
    <w:rsid w:val="004D013E"/>
    <w:rsid w:val="004D0493"/>
    <w:rsid w:val="004D04E7"/>
    <w:rsid w:val="004D0745"/>
    <w:rsid w:val="004D079B"/>
    <w:rsid w:val="004D085E"/>
    <w:rsid w:val="004D09C4"/>
    <w:rsid w:val="004D09F3"/>
    <w:rsid w:val="004D0A3D"/>
    <w:rsid w:val="004D0B7E"/>
    <w:rsid w:val="004D0BA7"/>
    <w:rsid w:val="004D0BDE"/>
    <w:rsid w:val="004D0D2A"/>
    <w:rsid w:val="004D0E09"/>
    <w:rsid w:val="004D1140"/>
    <w:rsid w:val="004D13A5"/>
    <w:rsid w:val="004D144F"/>
    <w:rsid w:val="004D1457"/>
    <w:rsid w:val="004D17F8"/>
    <w:rsid w:val="004D22AB"/>
    <w:rsid w:val="004D266E"/>
    <w:rsid w:val="004D2B48"/>
    <w:rsid w:val="004D2F4D"/>
    <w:rsid w:val="004D2F68"/>
    <w:rsid w:val="004D3AA5"/>
    <w:rsid w:val="004D3ACE"/>
    <w:rsid w:val="004D4136"/>
    <w:rsid w:val="004D4288"/>
    <w:rsid w:val="004D49E6"/>
    <w:rsid w:val="004D4AE2"/>
    <w:rsid w:val="004D4E1A"/>
    <w:rsid w:val="004D4E40"/>
    <w:rsid w:val="004D4FBD"/>
    <w:rsid w:val="004D52E4"/>
    <w:rsid w:val="004D5882"/>
    <w:rsid w:val="004D658A"/>
    <w:rsid w:val="004D6675"/>
    <w:rsid w:val="004D670B"/>
    <w:rsid w:val="004D6821"/>
    <w:rsid w:val="004D68B1"/>
    <w:rsid w:val="004D6980"/>
    <w:rsid w:val="004D6D2A"/>
    <w:rsid w:val="004D7028"/>
    <w:rsid w:val="004D71FC"/>
    <w:rsid w:val="004D752C"/>
    <w:rsid w:val="004D7626"/>
    <w:rsid w:val="004D76BB"/>
    <w:rsid w:val="004D7A0D"/>
    <w:rsid w:val="004D7A10"/>
    <w:rsid w:val="004D7FFD"/>
    <w:rsid w:val="004E00F9"/>
    <w:rsid w:val="004E0399"/>
    <w:rsid w:val="004E05C8"/>
    <w:rsid w:val="004E062C"/>
    <w:rsid w:val="004E07EA"/>
    <w:rsid w:val="004E08E2"/>
    <w:rsid w:val="004E0E3E"/>
    <w:rsid w:val="004E10F6"/>
    <w:rsid w:val="004E11E6"/>
    <w:rsid w:val="004E12E9"/>
    <w:rsid w:val="004E1CE0"/>
    <w:rsid w:val="004E1F5C"/>
    <w:rsid w:val="004E2283"/>
    <w:rsid w:val="004E22A8"/>
    <w:rsid w:val="004E236D"/>
    <w:rsid w:val="004E2688"/>
    <w:rsid w:val="004E283A"/>
    <w:rsid w:val="004E2E7E"/>
    <w:rsid w:val="004E2F99"/>
    <w:rsid w:val="004E353B"/>
    <w:rsid w:val="004E3692"/>
    <w:rsid w:val="004E3CD9"/>
    <w:rsid w:val="004E3F1F"/>
    <w:rsid w:val="004E4013"/>
    <w:rsid w:val="004E40E3"/>
    <w:rsid w:val="004E462C"/>
    <w:rsid w:val="004E4685"/>
    <w:rsid w:val="004E47D1"/>
    <w:rsid w:val="004E4996"/>
    <w:rsid w:val="004E49B4"/>
    <w:rsid w:val="004E4FBC"/>
    <w:rsid w:val="004E5182"/>
    <w:rsid w:val="004E51DB"/>
    <w:rsid w:val="004E5351"/>
    <w:rsid w:val="004E55BA"/>
    <w:rsid w:val="004E5628"/>
    <w:rsid w:val="004E5B21"/>
    <w:rsid w:val="004E5FD1"/>
    <w:rsid w:val="004E60F4"/>
    <w:rsid w:val="004E628D"/>
    <w:rsid w:val="004E66D0"/>
    <w:rsid w:val="004E675F"/>
    <w:rsid w:val="004E685B"/>
    <w:rsid w:val="004E6A01"/>
    <w:rsid w:val="004E6B12"/>
    <w:rsid w:val="004E6C3A"/>
    <w:rsid w:val="004E6D2C"/>
    <w:rsid w:val="004E6D7F"/>
    <w:rsid w:val="004E6DDB"/>
    <w:rsid w:val="004E6EDB"/>
    <w:rsid w:val="004E7000"/>
    <w:rsid w:val="004E7358"/>
    <w:rsid w:val="004E740C"/>
    <w:rsid w:val="004E75EF"/>
    <w:rsid w:val="004E786C"/>
    <w:rsid w:val="004E78B5"/>
    <w:rsid w:val="004E7A32"/>
    <w:rsid w:val="004E7A6C"/>
    <w:rsid w:val="004E7AC6"/>
    <w:rsid w:val="004E7FB0"/>
    <w:rsid w:val="004F007A"/>
    <w:rsid w:val="004F01C0"/>
    <w:rsid w:val="004F03F3"/>
    <w:rsid w:val="004F0828"/>
    <w:rsid w:val="004F0B2E"/>
    <w:rsid w:val="004F0B43"/>
    <w:rsid w:val="004F0E0D"/>
    <w:rsid w:val="004F0FB3"/>
    <w:rsid w:val="004F10D8"/>
    <w:rsid w:val="004F12E7"/>
    <w:rsid w:val="004F1747"/>
    <w:rsid w:val="004F1C43"/>
    <w:rsid w:val="004F20E7"/>
    <w:rsid w:val="004F210B"/>
    <w:rsid w:val="004F22E4"/>
    <w:rsid w:val="004F28B3"/>
    <w:rsid w:val="004F2B63"/>
    <w:rsid w:val="004F2B70"/>
    <w:rsid w:val="004F2EDE"/>
    <w:rsid w:val="004F394F"/>
    <w:rsid w:val="004F3EE3"/>
    <w:rsid w:val="004F43B4"/>
    <w:rsid w:val="004F44A9"/>
    <w:rsid w:val="004F4979"/>
    <w:rsid w:val="004F4AE6"/>
    <w:rsid w:val="004F52F6"/>
    <w:rsid w:val="004F5359"/>
    <w:rsid w:val="004F54ED"/>
    <w:rsid w:val="004F5600"/>
    <w:rsid w:val="004F56EA"/>
    <w:rsid w:val="004F5AC9"/>
    <w:rsid w:val="004F5CC3"/>
    <w:rsid w:val="004F5D5D"/>
    <w:rsid w:val="004F5DB0"/>
    <w:rsid w:val="004F5FD5"/>
    <w:rsid w:val="004F6047"/>
    <w:rsid w:val="004F64F4"/>
    <w:rsid w:val="004F6959"/>
    <w:rsid w:val="004F698C"/>
    <w:rsid w:val="004F6B8D"/>
    <w:rsid w:val="004F6FF6"/>
    <w:rsid w:val="004F70F1"/>
    <w:rsid w:val="004F7446"/>
    <w:rsid w:val="004F77BB"/>
    <w:rsid w:val="004F7BAE"/>
    <w:rsid w:val="004F7CA5"/>
    <w:rsid w:val="00500401"/>
    <w:rsid w:val="0050070A"/>
    <w:rsid w:val="00500C6B"/>
    <w:rsid w:val="00500F34"/>
    <w:rsid w:val="00501079"/>
    <w:rsid w:val="00501177"/>
    <w:rsid w:val="005012A1"/>
    <w:rsid w:val="005014F2"/>
    <w:rsid w:val="00501901"/>
    <w:rsid w:val="0050192F"/>
    <w:rsid w:val="0050214D"/>
    <w:rsid w:val="005021BD"/>
    <w:rsid w:val="00502207"/>
    <w:rsid w:val="00502844"/>
    <w:rsid w:val="005028F6"/>
    <w:rsid w:val="00502E55"/>
    <w:rsid w:val="00502F8E"/>
    <w:rsid w:val="00502F94"/>
    <w:rsid w:val="0050337C"/>
    <w:rsid w:val="00503425"/>
    <w:rsid w:val="005038D0"/>
    <w:rsid w:val="00503AF6"/>
    <w:rsid w:val="00503B7B"/>
    <w:rsid w:val="00503CC8"/>
    <w:rsid w:val="00503F00"/>
    <w:rsid w:val="00503F05"/>
    <w:rsid w:val="00504037"/>
    <w:rsid w:val="005040D3"/>
    <w:rsid w:val="005043DE"/>
    <w:rsid w:val="005044B0"/>
    <w:rsid w:val="00504545"/>
    <w:rsid w:val="005047D7"/>
    <w:rsid w:val="0050554B"/>
    <w:rsid w:val="0050561B"/>
    <w:rsid w:val="00505662"/>
    <w:rsid w:val="00505B7C"/>
    <w:rsid w:val="00505B80"/>
    <w:rsid w:val="00505D82"/>
    <w:rsid w:val="00505E4F"/>
    <w:rsid w:val="00505EE1"/>
    <w:rsid w:val="00505F65"/>
    <w:rsid w:val="0050609F"/>
    <w:rsid w:val="005061CF"/>
    <w:rsid w:val="005061E9"/>
    <w:rsid w:val="005063B0"/>
    <w:rsid w:val="005067D2"/>
    <w:rsid w:val="00506B38"/>
    <w:rsid w:val="0050710E"/>
    <w:rsid w:val="0050717C"/>
    <w:rsid w:val="00507272"/>
    <w:rsid w:val="00507541"/>
    <w:rsid w:val="005075E8"/>
    <w:rsid w:val="0050768B"/>
    <w:rsid w:val="00507725"/>
    <w:rsid w:val="005077A0"/>
    <w:rsid w:val="00507966"/>
    <w:rsid w:val="00507A0C"/>
    <w:rsid w:val="00507B04"/>
    <w:rsid w:val="00507B7B"/>
    <w:rsid w:val="00507CE2"/>
    <w:rsid w:val="00507F8E"/>
    <w:rsid w:val="005104A7"/>
    <w:rsid w:val="00510836"/>
    <w:rsid w:val="00510D05"/>
    <w:rsid w:val="00510E09"/>
    <w:rsid w:val="00510EB4"/>
    <w:rsid w:val="0051166A"/>
    <w:rsid w:val="0051166C"/>
    <w:rsid w:val="005117DE"/>
    <w:rsid w:val="005117E7"/>
    <w:rsid w:val="00511829"/>
    <w:rsid w:val="00511AC9"/>
    <w:rsid w:val="00511DD3"/>
    <w:rsid w:val="005122E5"/>
    <w:rsid w:val="005125AD"/>
    <w:rsid w:val="0051282A"/>
    <w:rsid w:val="005129EB"/>
    <w:rsid w:val="00512E41"/>
    <w:rsid w:val="0051335C"/>
    <w:rsid w:val="005136DD"/>
    <w:rsid w:val="00513865"/>
    <w:rsid w:val="00513974"/>
    <w:rsid w:val="00513AE9"/>
    <w:rsid w:val="00513CDB"/>
    <w:rsid w:val="00513D22"/>
    <w:rsid w:val="00513FDE"/>
    <w:rsid w:val="00514457"/>
    <w:rsid w:val="00514888"/>
    <w:rsid w:val="00514C53"/>
    <w:rsid w:val="00514CFA"/>
    <w:rsid w:val="00514FA4"/>
    <w:rsid w:val="00515482"/>
    <w:rsid w:val="005155F4"/>
    <w:rsid w:val="00515722"/>
    <w:rsid w:val="00516437"/>
    <w:rsid w:val="00516BC4"/>
    <w:rsid w:val="00516E39"/>
    <w:rsid w:val="00516F6C"/>
    <w:rsid w:val="00516F75"/>
    <w:rsid w:val="00517156"/>
    <w:rsid w:val="00517176"/>
    <w:rsid w:val="005172CF"/>
    <w:rsid w:val="00517666"/>
    <w:rsid w:val="005176AA"/>
    <w:rsid w:val="00517753"/>
    <w:rsid w:val="00517C2E"/>
    <w:rsid w:val="00517D91"/>
    <w:rsid w:val="00517FC7"/>
    <w:rsid w:val="00520521"/>
    <w:rsid w:val="00520919"/>
    <w:rsid w:val="00520DD8"/>
    <w:rsid w:val="00520DF9"/>
    <w:rsid w:val="00520FBC"/>
    <w:rsid w:val="005211E4"/>
    <w:rsid w:val="00521289"/>
    <w:rsid w:val="00521461"/>
    <w:rsid w:val="0052166A"/>
    <w:rsid w:val="005217FD"/>
    <w:rsid w:val="00521996"/>
    <w:rsid w:val="00521D8F"/>
    <w:rsid w:val="00521E80"/>
    <w:rsid w:val="00522745"/>
    <w:rsid w:val="005228FB"/>
    <w:rsid w:val="00522C0C"/>
    <w:rsid w:val="00522CAE"/>
    <w:rsid w:val="00522D70"/>
    <w:rsid w:val="00522DF5"/>
    <w:rsid w:val="00522E3D"/>
    <w:rsid w:val="00522FB7"/>
    <w:rsid w:val="005232B5"/>
    <w:rsid w:val="00523430"/>
    <w:rsid w:val="00523560"/>
    <w:rsid w:val="00523839"/>
    <w:rsid w:val="0052383B"/>
    <w:rsid w:val="005238DE"/>
    <w:rsid w:val="00523CB0"/>
    <w:rsid w:val="00523F10"/>
    <w:rsid w:val="0052403D"/>
    <w:rsid w:val="00524213"/>
    <w:rsid w:val="00524232"/>
    <w:rsid w:val="0052431F"/>
    <w:rsid w:val="00524C54"/>
    <w:rsid w:val="00524EFB"/>
    <w:rsid w:val="00525264"/>
    <w:rsid w:val="005254C7"/>
    <w:rsid w:val="00525739"/>
    <w:rsid w:val="00525814"/>
    <w:rsid w:val="00525A1D"/>
    <w:rsid w:val="00525C94"/>
    <w:rsid w:val="00526378"/>
    <w:rsid w:val="00526486"/>
    <w:rsid w:val="0052662E"/>
    <w:rsid w:val="00526635"/>
    <w:rsid w:val="005269A1"/>
    <w:rsid w:val="00526FB4"/>
    <w:rsid w:val="00527469"/>
    <w:rsid w:val="00527519"/>
    <w:rsid w:val="00527627"/>
    <w:rsid w:val="00527A0F"/>
    <w:rsid w:val="00527BF1"/>
    <w:rsid w:val="00527C7F"/>
    <w:rsid w:val="00527D87"/>
    <w:rsid w:val="0053010A"/>
    <w:rsid w:val="00530115"/>
    <w:rsid w:val="005308BE"/>
    <w:rsid w:val="00530F86"/>
    <w:rsid w:val="0053100E"/>
    <w:rsid w:val="00531095"/>
    <w:rsid w:val="005310D1"/>
    <w:rsid w:val="0053113A"/>
    <w:rsid w:val="00531786"/>
    <w:rsid w:val="00531788"/>
    <w:rsid w:val="00531A19"/>
    <w:rsid w:val="00531A8E"/>
    <w:rsid w:val="00531B9B"/>
    <w:rsid w:val="00531BE4"/>
    <w:rsid w:val="00531C6F"/>
    <w:rsid w:val="005321C7"/>
    <w:rsid w:val="00532360"/>
    <w:rsid w:val="00532440"/>
    <w:rsid w:val="005326AC"/>
    <w:rsid w:val="00532747"/>
    <w:rsid w:val="0053274D"/>
    <w:rsid w:val="005327B9"/>
    <w:rsid w:val="005333DF"/>
    <w:rsid w:val="00533818"/>
    <w:rsid w:val="0053393C"/>
    <w:rsid w:val="0053393E"/>
    <w:rsid w:val="005339C4"/>
    <w:rsid w:val="00533CEB"/>
    <w:rsid w:val="00533F48"/>
    <w:rsid w:val="00533FF6"/>
    <w:rsid w:val="00534131"/>
    <w:rsid w:val="00534461"/>
    <w:rsid w:val="005347A0"/>
    <w:rsid w:val="00534899"/>
    <w:rsid w:val="005348E5"/>
    <w:rsid w:val="00534AB4"/>
    <w:rsid w:val="00534CC2"/>
    <w:rsid w:val="00534DA9"/>
    <w:rsid w:val="00534F2A"/>
    <w:rsid w:val="0053503C"/>
    <w:rsid w:val="0053515E"/>
    <w:rsid w:val="0053519F"/>
    <w:rsid w:val="00535284"/>
    <w:rsid w:val="00535382"/>
    <w:rsid w:val="005356D1"/>
    <w:rsid w:val="0053574B"/>
    <w:rsid w:val="0053596A"/>
    <w:rsid w:val="00535CE9"/>
    <w:rsid w:val="0053622D"/>
    <w:rsid w:val="005365E5"/>
    <w:rsid w:val="00536A33"/>
    <w:rsid w:val="0053703D"/>
    <w:rsid w:val="005370D3"/>
    <w:rsid w:val="00537114"/>
    <w:rsid w:val="005372FE"/>
    <w:rsid w:val="0053737F"/>
    <w:rsid w:val="005379AC"/>
    <w:rsid w:val="005379C4"/>
    <w:rsid w:val="00537BED"/>
    <w:rsid w:val="00537C12"/>
    <w:rsid w:val="00537C89"/>
    <w:rsid w:val="00537E15"/>
    <w:rsid w:val="00537ED0"/>
    <w:rsid w:val="00537FBA"/>
    <w:rsid w:val="005401C8"/>
    <w:rsid w:val="005403B1"/>
    <w:rsid w:val="005404C5"/>
    <w:rsid w:val="00540CD7"/>
    <w:rsid w:val="00541204"/>
    <w:rsid w:val="005414AB"/>
    <w:rsid w:val="00541713"/>
    <w:rsid w:val="00541775"/>
    <w:rsid w:val="005418BE"/>
    <w:rsid w:val="005418EF"/>
    <w:rsid w:val="00541B1E"/>
    <w:rsid w:val="00541BB2"/>
    <w:rsid w:val="00541DD2"/>
    <w:rsid w:val="00541F78"/>
    <w:rsid w:val="00541FDD"/>
    <w:rsid w:val="00542301"/>
    <w:rsid w:val="00542303"/>
    <w:rsid w:val="005423F5"/>
    <w:rsid w:val="00542498"/>
    <w:rsid w:val="00542A4B"/>
    <w:rsid w:val="00542D41"/>
    <w:rsid w:val="00542D87"/>
    <w:rsid w:val="00543087"/>
    <w:rsid w:val="00543155"/>
    <w:rsid w:val="005431F9"/>
    <w:rsid w:val="0054351B"/>
    <w:rsid w:val="00543545"/>
    <w:rsid w:val="005438C9"/>
    <w:rsid w:val="0054394C"/>
    <w:rsid w:val="00543B77"/>
    <w:rsid w:val="00543CB3"/>
    <w:rsid w:val="00543DF9"/>
    <w:rsid w:val="00544304"/>
    <w:rsid w:val="00544A22"/>
    <w:rsid w:val="00544CFE"/>
    <w:rsid w:val="00544D97"/>
    <w:rsid w:val="00544E32"/>
    <w:rsid w:val="00544E64"/>
    <w:rsid w:val="00544F80"/>
    <w:rsid w:val="00545252"/>
    <w:rsid w:val="005455E2"/>
    <w:rsid w:val="00545841"/>
    <w:rsid w:val="00545F9C"/>
    <w:rsid w:val="00546112"/>
    <w:rsid w:val="00546234"/>
    <w:rsid w:val="00546313"/>
    <w:rsid w:val="005464A9"/>
    <w:rsid w:val="005464D3"/>
    <w:rsid w:val="00546BB4"/>
    <w:rsid w:val="00546BC8"/>
    <w:rsid w:val="00546D74"/>
    <w:rsid w:val="00546F0C"/>
    <w:rsid w:val="005470BC"/>
    <w:rsid w:val="005471ED"/>
    <w:rsid w:val="005474F3"/>
    <w:rsid w:val="005475C3"/>
    <w:rsid w:val="0054785E"/>
    <w:rsid w:val="00547B8C"/>
    <w:rsid w:val="00547D4F"/>
    <w:rsid w:val="00547D9B"/>
    <w:rsid w:val="0055025A"/>
    <w:rsid w:val="0055029B"/>
    <w:rsid w:val="00550333"/>
    <w:rsid w:val="00550377"/>
    <w:rsid w:val="005506DE"/>
    <w:rsid w:val="0055077C"/>
    <w:rsid w:val="00550809"/>
    <w:rsid w:val="00550A90"/>
    <w:rsid w:val="0055104F"/>
    <w:rsid w:val="00551248"/>
    <w:rsid w:val="005515A2"/>
    <w:rsid w:val="0055161A"/>
    <w:rsid w:val="005516A4"/>
    <w:rsid w:val="005517F9"/>
    <w:rsid w:val="00551850"/>
    <w:rsid w:val="00551997"/>
    <w:rsid w:val="00551DF1"/>
    <w:rsid w:val="00551EFC"/>
    <w:rsid w:val="00552505"/>
    <w:rsid w:val="00552AB2"/>
    <w:rsid w:val="00552B23"/>
    <w:rsid w:val="00552B66"/>
    <w:rsid w:val="00552C11"/>
    <w:rsid w:val="00552C1F"/>
    <w:rsid w:val="00553484"/>
    <w:rsid w:val="005534AC"/>
    <w:rsid w:val="005537FD"/>
    <w:rsid w:val="00553ADE"/>
    <w:rsid w:val="00553DE7"/>
    <w:rsid w:val="005542F5"/>
    <w:rsid w:val="005542F9"/>
    <w:rsid w:val="00554312"/>
    <w:rsid w:val="00554504"/>
    <w:rsid w:val="00554555"/>
    <w:rsid w:val="00554847"/>
    <w:rsid w:val="00554A12"/>
    <w:rsid w:val="00554A8A"/>
    <w:rsid w:val="00554C44"/>
    <w:rsid w:val="00554DEB"/>
    <w:rsid w:val="00554E0C"/>
    <w:rsid w:val="00554EA2"/>
    <w:rsid w:val="00555230"/>
    <w:rsid w:val="00555BDA"/>
    <w:rsid w:val="00555D18"/>
    <w:rsid w:val="00556107"/>
    <w:rsid w:val="00556110"/>
    <w:rsid w:val="00556165"/>
    <w:rsid w:val="005561F0"/>
    <w:rsid w:val="0055679C"/>
    <w:rsid w:val="005567C3"/>
    <w:rsid w:val="005567CB"/>
    <w:rsid w:val="005567D1"/>
    <w:rsid w:val="0055688D"/>
    <w:rsid w:val="005568C1"/>
    <w:rsid w:val="00556938"/>
    <w:rsid w:val="00556963"/>
    <w:rsid w:val="00556BA9"/>
    <w:rsid w:val="00556D9B"/>
    <w:rsid w:val="00556EBA"/>
    <w:rsid w:val="005570C1"/>
    <w:rsid w:val="00557176"/>
    <w:rsid w:val="005577BB"/>
    <w:rsid w:val="005579F7"/>
    <w:rsid w:val="00557C77"/>
    <w:rsid w:val="00557CF6"/>
    <w:rsid w:val="00557ECB"/>
    <w:rsid w:val="005601B8"/>
    <w:rsid w:val="005602C2"/>
    <w:rsid w:val="005602D3"/>
    <w:rsid w:val="005605B1"/>
    <w:rsid w:val="00560677"/>
    <w:rsid w:val="0056073C"/>
    <w:rsid w:val="005609E8"/>
    <w:rsid w:val="00560B95"/>
    <w:rsid w:val="00560DF3"/>
    <w:rsid w:val="0056127D"/>
    <w:rsid w:val="00561310"/>
    <w:rsid w:val="005613D0"/>
    <w:rsid w:val="005615F6"/>
    <w:rsid w:val="0056190C"/>
    <w:rsid w:val="00561933"/>
    <w:rsid w:val="00561AE9"/>
    <w:rsid w:val="00561B79"/>
    <w:rsid w:val="00561EAA"/>
    <w:rsid w:val="005622A4"/>
    <w:rsid w:val="00562472"/>
    <w:rsid w:val="00562641"/>
    <w:rsid w:val="00562823"/>
    <w:rsid w:val="00562927"/>
    <w:rsid w:val="00562BEE"/>
    <w:rsid w:val="00562C57"/>
    <w:rsid w:val="00562E45"/>
    <w:rsid w:val="005631F2"/>
    <w:rsid w:val="0056327C"/>
    <w:rsid w:val="0056334D"/>
    <w:rsid w:val="005633A8"/>
    <w:rsid w:val="00563613"/>
    <w:rsid w:val="00563642"/>
    <w:rsid w:val="00563C47"/>
    <w:rsid w:val="00563EF7"/>
    <w:rsid w:val="00563FC7"/>
    <w:rsid w:val="005642CD"/>
    <w:rsid w:val="005645C0"/>
    <w:rsid w:val="005645DA"/>
    <w:rsid w:val="00564630"/>
    <w:rsid w:val="00564637"/>
    <w:rsid w:val="0056463E"/>
    <w:rsid w:val="00564D74"/>
    <w:rsid w:val="00565168"/>
    <w:rsid w:val="005653FF"/>
    <w:rsid w:val="005654D3"/>
    <w:rsid w:val="005656E0"/>
    <w:rsid w:val="00565B78"/>
    <w:rsid w:val="00565E61"/>
    <w:rsid w:val="005664B7"/>
    <w:rsid w:val="005669FB"/>
    <w:rsid w:val="00566D07"/>
    <w:rsid w:val="00566D20"/>
    <w:rsid w:val="00566E04"/>
    <w:rsid w:val="0056715D"/>
    <w:rsid w:val="0056735D"/>
    <w:rsid w:val="00567578"/>
    <w:rsid w:val="00567685"/>
    <w:rsid w:val="0056768F"/>
    <w:rsid w:val="00567B43"/>
    <w:rsid w:val="0057019D"/>
    <w:rsid w:val="0057036C"/>
    <w:rsid w:val="00570509"/>
    <w:rsid w:val="00570710"/>
    <w:rsid w:val="00570838"/>
    <w:rsid w:val="00571039"/>
    <w:rsid w:val="005714DB"/>
    <w:rsid w:val="005718B3"/>
    <w:rsid w:val="00571E49"/>
    <w:rsid w:val="00571EF5"/>
    <w:rsid w:val="005720FC"/>
    <w:rsid w:val="00572628"/>
    <w:rsid w:val="0057262E"/>
    <w:rsid w:val="00572853"/>
    <w:rsid w:val="00572B23"/>
    <w:rsid w:val="00572CA8"/>
    <w:rsid w:val="00572D49"/>
    <w:rsid w:val="00572EE2"/>
    <w:rsid w:val="00573170"/>
    <w:rsid w:val="005733BC"/>
    <w:rsid w:val="005735E0"/>
    <w:rsid w:val="0057392D"/>
    <w:rsid w:val="00573E15"/>
    <w:rsid w:val="00573E71"/>
    <w:rsid w:val="00573F2C"/>
    <w:rsid w:val="005743C2"/>
    <w:rsid w:val="00574B82"/>
    <w:rsid w:val="00574E90"/>
    <w:rsid w:val="00574EF0"/>
    <w:rsid w:val="00575028"/>
    <w:rsid w:val="00575053"/>
    <w:rsid w:val="0057527C"/>
    <w:rsid w:val="005752DE"/>
    <w:rsid w:val="005752F6"/>
    <w:rsid w:val="0057545A"/>
    <w:rsid w:val="00575498"/>
    <w:rsid w:val="0057571F"/>
    <w:rsid w:val="005758B4"/>
    <w:rsid w:val="00575DAA"/>
    <w:rsid w:val="00575FED"/>
    <w:rsid w:val="0057639F"/>
    <w:rsid w:val="00576577"/>
    <w:rsid w:val="0057674F"/>
    <w:rsid w:val="00576AE6"/>
    <w:rsid w:val="00576C57"/>
    <w:rsid w:val="00576C66"/>
    <w:rsid w:val="005774B2"/>
    <w:rsid w:val="005775E8"/>
    <w:rsid w:val="0057774E"/>
    <w:rsid w:val="00577A46"/>
    <w:rsid w:val="00577B33"/>
    <w:rsid w:val="00580461"/>
    <w:rsid w:val="0058085B"/>
    <w:rsid w:val="005808C1"/>
    <w:rsid w:val="00580A82"/>
    <w:rsid w:val="00580D1B"/>
    <w:rsid w:val="005819E4"/>
    <w:rsid w:val="00581C90"/>
    <w:rsid w:val="00581CC8"/>
    <w:rsid w:val="00582136"/>
    <w:rsid w:val="005822D3"/>
    <w:rsid w:val="00582406"/>
    <w:rsid w:val="005824BF"/>
    <w:rsid w:val="00582A7E"/>
    <w:rsid w:val="00582ADA"/>
    <w:rsid w:val="00582B69"/>
    <w:rsid w:val="00582C53"/>
    <w:rsid w:val="00582F97"/>
    <w:rsid w:val="00582FB0"/>
    <w:rsid w:val="00583020"/>
    <w:rsid w:val="00583313"/>
    <w:rsid w:val="00583724"/>
    <w:rsid w:val="005837FA"/>
    <w:rsid w:val="00583851"/>
    <w:rsid w:val="0058385B"/>
    <w:rsid w:val="00583900"/>
    <w:rsid w:val="00583E2F"/>
    <w:rsid w:val="00583E82"/>
    <w:rsid w:val="00584032"/>
    <w:rsid w:val="005840DC"/>
    <w:rsid w:val="005841CE"/>
    <w:rsid w:val="005841FC"/>
    <w:rsid w:val="005842D1"/>
    <w:rsid w:val="005843D3"/>
    <w:rsid w:val="00584463"/>
    <w:rsid w:val="00584526"/>
    <w:rsid w:val="005849AB"/>
    <w:rsid w:val="00584B4A"/>
    <w:rsid w:val="00584B8E"/>
    <w:rsid w:val="00584BB2"/>
    <w:rsid w:val="00584C06"/>
    <w:rsid w:val="00584CF8"/>
    <w:rsid w:val="00584D74"/>
    <w:rsid w:val="00584D86"/>
    <w:rsid w:val="00584FED"/>
    <w:rsid w:val="0058538A"/>
    <w:rsid w:val="0058555C"/>
    <w:rsid w:val="0058559B"/>
    <w:rsid w:val="005857D3"/>
    <w:rsid w:val="00585CE0"/>
    <w:rsid w:val="00585E4E"/>
    <w:rsid w:val="005860DD"/>
    <w:rsid w:val="005860EA"/>
    <w:rsid w:val="00586134"/>
    <w:rsid w:val="0058629F"/>
    <w:rsid w:val="005862BE"/>
    <w:rsid w:val="00586306"/>
    <w:rsid w:val="005865F0"/>
    <w:rsid w:val="00586AD4"/>
    <w:rsid w:val="005870E3"/>
    <w:rsid w:val="005872F9"/>
    <w:rsid w:val="00587971"/>
    <w:rsid w:val="00587DAA"/>
    <w:rsid w:val="005902EF"/>
    <w:rsid w:val="00590827"/>
    <w:rsid w:val="00590AEE"/>
    <w:rsid w:val="00591195"/>
    <w:rsid w:val="005914CB"/>
    <w:rsid w:val="005916FB"/>
    <w:rsid w:val="00591AFF"/>
    <w:rsid w:val="00591BB6"/>
    <w:rsid w:val="00591BC1"/>
    <w:rsid w:val="00591D23"/>
    <w:rsid w:val="0059203F"/>
    <w:rsid w:val="0059254B"/>
    <w:rsid w:val="00592748"/>
    <w:rsid w:val="00592C65"/>
    <w:rsid w:val="00592E8A"/>
    <w:rsid w:val="005932F9"/>
    <w:rsid w:val="00593334"/>
    <w:rsid w:val="0059378B"/>
    <w:rsid w:val="00593DBA"/>
    <w:rsid w:val="00593EF8"/>
    <w:rsid w:val="00594152"/>
    <w:rsid w:val="00594830"/>
    <w:rsid w:val="0059492A"/>
    <w:rsid w:val="0059494A"/>
    <w:rsid w:val="00594B88"/>
    <w:rsid w:val="00594C49"/>
    <w:rsid w:val="0059548C"/>
    <w:rsid w:val="005956F6"/>
    <w:rsid w:val="0059591D"/>
    <w:rsid w:val="00595A22"/>
    <w:rsid w:val="00595C78"/>
    <w:rsid w:val="00595D1D"/>
    <w:rsid w:val="00595D6B"/>
    <w:rsid w:val="00596A6E"/>
    <w:rsid w:val="00596B04"/>
    <w:rsid w:val="00596CF7"/>
    <w:rsid w:val="00596D37"/>
    <w:rsid w:val="00596DDC"/>
    <w:rsid w:val="00596F31"/>
    <w:rsid w:val="00596F6F"/>
    <w:rsid w:val="0059706F"/>
    <w:rsid w:val="00597940"/>
    <w:rsid w:val="00597959"/>
    <w:rsid w:val="00597C60"/>
    <w:rsid w:val="005A018A"/>
    <w:rsid w:val="005A05C6"/>
    <w:rsid w:val="005A09FD"/>
    <w:rsid w:val="005A0A0D"/>
    <w:rsid w:val="005A0F77"/>
    <w:rsid w:val="005A1106"/>
    <w:rsid w:val="005A1130"/>
    <w:rsid w:val="005A113E"/>
    <w:rsid w:val="005A135A"/>
    <w:rsid w:val="005A13F1"/>
    <w:rsid w:val="005A187B"/>
    <w:rsid w:val="005A1B6E"/>
    <w:rsid w:val="005A1BA4"/>
    <w:rsid w:val="005A1E10"/>
    <w:rsid w:val="005A1E4D"/>
    <w:rsid w:val="005A1F25"/>
    <w:rsid w:val="005A2304"/>
    <w:rsid w:val="005A26D5"/>
    <w:rsid w:val="005A2A61"/>
    <w:rsid w:val="005A2B11"/>
    <w:rsid w:val="005A2D02"/>
    <w:rsid w:val="005A2FCF"/>
    <w:rsid w:val="005A3260"/>
    <w:rsid w:val="005A3440"/>
    <w:rsid w:val="005A34A7"/>
    <w:rsid w:val="005A3880"/>
    <w:rsid w:val="005A38D8"/>
    <w:rsid w:val="005A45AD"/>
    <w:rsid w:val="005A46E2"/>
    <w:rsid w:val="005A48D1"/>
    <w:rsid w:val="005A4CA2"/>
    <w:rsid w:val="005A4CDE"/>
    <w:rsid w:val="005A4F7C"/>
    <w:rsid w:val="005A5887"/>
    <w:rsid w:val="005A5C3A"/>
    <w:rsid w:val="005A5FBD"/>
    <w:rsid w:val="005A62C9"/>
    <w:rsid w:val="005A62D6"/>
    <w:rsid w:val="005A6510"/>
    <w:rsid w:val="005A65A1"/>
    <w:rsid w:val="005A67D7"/>
    <w:rsid w:val="005A68C5"/>
    <w:rsid w:val="005A6B62"/>
    <w:rsid w:val="005A6CE9"/>
    <w:rsid w:val="005A73B1"/>
    <w:rsid w:val="005A73EA"/>
    <w:rsid w:val="005A73EE"/>
    <w:rsid w:val="005A758E"/>
    <w:rsid w:val="005A7907"/>
    <w:rsid w:val="005A7A63"/>
    <w:rsid w:val="005A7A95"/>
    <w:rsid w:val="005B02B4"/>
    <w:rsid w:val="005B0304"/>
    <w:rsid w:val="005B0545"/>
    <w:rsid w:val="005B062D"/>
    <w:rsid w:val="005B085A"/>
    <w:rsid w:val="005B0C23"/>
    <w:rsid w:val="005B0CB1"/>
    <w:rsid w:val="005B12FA"/>
    <w:rsid w:val="005B1C59"/>
    <w:rsid w:val="005B1C89"/>
    <w:rsid w:val="005B1CA7"/>
    <w:rsid w:val="005B1F8B"/>
    <w:rsid w:val="005B2679"/>
    <w:rsid w:val="005B280F"/>
    <w:rsid w:val="005B28A2"/>
    <w:rsid w:val="005B28B6"/>
    <w:rsid w:val="005B29D4"/>
    <w:rsid w:val="005B2BE1"/>
    <w:rsid w:val="005B2C41"/>
    <w:rsid w:val="005B2D09"/>
    <w:rsid w:val="005B2DC5"/>
    <w:rsid w:val="005B2F62"/>
    <w:rsid w:val="005B327A"/>
    <w:rsid w:val="005B33E4"/>
    <w:rsid w:val="005B3936"/>
    <w:rsid w:val="005B40CD"/>
    <w:rsid w:val="005B4193"/>
    <w:rsid w:val="005B41A4"/>
    <w:rsid w:val="005B44B3"/>
    <w:rsid w:val="005B4923"/>
    <w:rsid w:val="005B4D8C"/>
    <w:rsid w:val="005B4DA1"/>
    <w:rsid w:val="005B587B"/>
    <w:rsid w:val="005B5894"/>
    <w:rsid w:val="005B5DA0"/>
    <w:rsid w:val="005B65DA"/>
    <w:rsid w:val="005B6842"/>
    <w:rsid w:val="005B6B22"/>
    <w:rsid w:val="005B6DB4"/>
    <w:rsid w:val="005B71DD"/>
    <w:rsid w:val="005B74F8"/>
    <w:rsid w:val="005B7696"/>
    <w:rsid w:val="005B7916"/>
    <w:rsid w:val="005B7B3B"/>
    <w:rsid w:val="005B7FE2"/>
    <w:rsid w:val="005C0279"/>
    <w:rsid w:val="005C0341"/>
    <w:rsid w:val="005C04AB"/>
    <w:rsid w:val="005C04BC"/>
    <w:rsid w:val="005C0526"/>
    <w:rsid w:val="005C07DF"/>
    <w:rsid w:val="005C0ACA"/>
    <w:rsid w:val="005C0B2E"/>
    <w:rsid w:val="005C0D03"/>
    <w:rsid w:val="005C0D4B"/>
    <w:rsid w:val="005C0DAF"/>
    <w:rsid w:val="005C0ED0"/>
    <w:rsid w:val="005C0FE4"/>
    <w:rsid w:val="005C1711"/>
    <w:rsid w:val="005C17AC"/>
    <w:rsid w:val="005C19AE"/>
    <w:rsid w:val="005C19D6"/>
    <w:rsid w:val="005C1B5D"/>
    <w:rsid w:val="005C1E38"/>
    <w:rsid w:val="005C1EA9"/>
    <w:rsid w:val="005C1F2D"/>
    <w:rsid w:val="005C1F95"/>
    <w:rsid w:val="005C2245"/>
    <w:rsid w:val="005C2626"/>
    <w:rsid w:val="005C2844"/>
    <w:rsid w:val="005C3285"/>
    <w:rsid w:val="005C3308"/>
    <w:rsid w:val="005C3688"/>
    <w:rsid w:val="005C370C"/>
    <w:rsid w:val="005C3AFE"/>
    <w:rsid w:val="005C3CD3"/>
    <w:rsid w:val="005C3EF5"/>
    <w:rsid w:val="005C3EFB"/>
    <w:rsid w:val="005C414A"/>
    <w:rsid w:val="005C48BC"/>
    <w:rsid w:val="005C4A6F"/>
    <w:rsid w:val="005C4B1A"/>
    <w:rsid w:val="005C4B58"/>
    <w:rsid w:val="005C5391"/>
    <w:rsid w:val="005C565E"/>
    <w:rsid w:val="005C5889"/>
    <w:rsid w:val="005C5950"/>
    <w:rsid w:val="005C5B47"/>
    <w:rsid w:val="005C5F79"/>
    <w:rsid w:val="005C5FE5"/>
    <w:rsid w:val="005C6098"/>
    <w:rsid w:val="005C62F6"/>
    <w:rsid w:val="005C66DA"/>
    <w:rsid w:val="005C6866"/>
    <w:rsid w:val="005C6977"/>
    <w:rsid w:val="005C6D2B"/>
    <w:rsid w:val="005C722F"/>
    <w:rsid w:val="005C76B1"/>
    <w:rsid w:val="005C7C87"/>
    <w:rsid w:val="005C7C99"/>
    <w:rsid w:val="005D010C"/>
    <w:rsid w:val="005D0130"/>
    <w:rsid w:val="005D0BE9"/>
    <w:rsid w:val="005D0C4E"/>
    <w:rsid w:val="005D0EB6"/>
    <w:rsid w:val="005D12D3"/>
    <w:rsid w:val="005D163B"/>
    <w:rsid w:val="005D168F"/>
    <w:rsid w:val="005D1A25"/>
    <w:rsid w:val="005D1A3D"/>
    <w:rsid w:val="005D1AC1"/>
    <w:rsid w:val="005D1FD4"/>
    <w:rsid w:val="005D21B8"/>
    <w:rsid w:val="005D233D"/>
    <w:rsid w:val="005D252E"/>
    <w:rsid w:val="005D269F"/>
    <w:rsid w:val="005D2752"/>
    <w:rsid w:val="005D279E"/>
    <w:rsid w:val="005D2A6E"/>
    <w:rsid w:val="005D2F7E"/>
    <w:rsid w:val="005D304E"/>
    <w:rsid w:val="005D3344"/>
    <w:rsid w:val="005D3479"/>
    <w:rsid w:val="005D3BC3"/>
    <w:rsid w:val="005D3BD5"/>
    <w:rsid w:val="005D3ED8"/>
    <w:rsid w:val="005D4321"/>
    <w:rsid w:val="005D44EF"/>
    <w:rsid w:val="005D4710"/>
    <w:rsid w:val="005D4A48"/>
    <w:rsid w:val="005D4C72"/>
    <w:rsid w:val="005D51B2"/>
    <w:rsid w:val="005D5292"/>
    <w:rsid w:val="005D5937"/>
    <w:rsid w:val="005D5BFA"/>
    <w:rsid w:val="005D5D4F"/>
    <w:rsid w:val="005D5D5A"/>
    <w:rsid w:val="005D5F39"/>
    <w:rsid w:val="005D6189"/>
    <w:rsid w:val="005D65AD"/>
    <w:rsid w:val="005D66BA"/>
    <w:rsid w:val="005D6763"/>
    <w:rsid w:val="005D6C4B"/>
    <w:rsid w:val="005D70A5"/>
    <w:rsid w:val="005D72DA"/>
    <w:rsid w:val="005D73FF"/>
    <w:rsid w:val="005D745C"/>
    <w:rsid w:val="005D764F"/>
    <w:rsid w:val="005D79E8"/>
    <w:rsid w:val="005D7F05"/>
    <w:rsid w:val="005D7FC3"/>
    <w:rsid w:val="005E00F4"/>
    <w:rsid w:val="005E025E"/>
    <w:rsid w:val="005E033E"/>
    <w:rsid w:val="005E0BCB"/>
    <w:rsid w:val="005E0EAB"/>
    <w:rsid w:val="005E10B3"/>
    <w:rsid w:val="005E10FA"/>
    <w:rsid w:val="005E15D0"/>
    <w:rsid w:val="005E161E"/>
    <w:rsid w:val="005E169F"/>
    <w:rsid w:val="005E1941"/>
    <w:rsid w:val="005E1BEB"/>
    <w:rsid w:val="005E1E13"/>
    <w:rsid w:val="005E213B"/>
    <w:rsid w:val="005E2165"/>
    <w:rsid w:val="005E22F3"/>
    <w:rsid w:val="005E23B5"/>
    <w:rsid w:val="005E24A9"/>
    <w:rsid w:val="005E25DC"/>
    <w:rsid w:val="005E2605"/>
    <w:rsid w:val="005E290A"/>
    <w:rsid w:val="005E2A48"/>
    <w:rsid w:val="005E2EA1"/>
    <w:rsid w:val="005E34E6"/>
    <w:rsid w:val="005E36EF"/>
    <w:rsid w:val="005E380B"/>
    <w:rsid w:val="005E3C28"/>
    <w:rsid w:val="005E3F3A"/>
    <w:rsid w:val="005E4337"/>
    <w:rsid w:val="005E439E"/>
    <w:rsid w:val="005E48B3"/>
    <w:rsid w:val="005E4A0C"/>
    <w:rsid w:val="005E4B97"/>
    <w:rsid w:val="005E4EEA"/>
    <w:rsid w:val="005E50BD"/>
    <w:rsid w:val="005E52FF"/>
    <w:rsid w:val="005E598A"/>
    <w:rsid w:val="005E5E01"/>
    <w:rsid w:val="005E5ED1"/>
    <w:rsid w:val="005E6040"/>
    <w:rsid w:val="005E62F5"/>
    <w:rsid w:val="005E6347"/>
    <w:rsid w:val="005E67D4"/>
    <w:rsid w:val="005E67E2"/>
    <w:rsid w:val="005E68EF"/>
    <w:rsid w:val="005E69D4"/>
    <w:rsid w:val="005E6A2A"/>
    <w:rsid w:val="005E6A5D"/>
    <w:rsid w:val="005E6A6D"/>
    <w:rsid w:val="005E6CC0"/>
    <w:rsid w:val="005E6D70"/>
    <w:rsid w:val="005E745C"/>
    <w:rsid w:val="005E77D5"/>
    <w:rsid w:val="005E7A2A"/>
    <w:rsid w:val="005E7D9F"/>
    <w:rsid w:val="005E7E31"/>
    <w:rsid w:val="005E7F67"/>
    <w:rsid w:val="005F0767"/>
    <w:rsid w:val="005F0A4C"/>
    <w:rsid w:val="005F0E7A"/>
    <w:rsid w:val="005F0EC4"/>
    <w:rsid w:val="005F1042"/>
    <w:rsid w:val="005F15E0"/>
    <w:rsid w:val="005F1870"/>
    <w:rsid w:val="005F187E"/>
    <w:rsid w:val="005F21A2"/>
    <w:rsid w:val="005F267C"/>
    <w:rsid w:val="005F2728"/>
    <w:rsid w:val="005F272A"/>
    <w:rsid w:val="005F277D"/>
    <w:rsid w:val="005F283C"/>
    <w:rsid w:val="005F28DE"/>
    <w:rsid w:val="005F2C96"/>
    <w:rsid w:val="005F2CA7"/>
    <w:rsid w:val="005F2FD2"/>
    <w:rsid w:val="005F34D5"/>
    <w:rsid w:val="005F38F7"/>
    <w:rsid w:val="005F39C7"/>
    <w:rsid w:val="005F3A5E"/>
    <w:rsid w:val="005F3ACF"/>
    <w:rsid w:val="005F3BC6"/>
    <w:rsid w:val="005F3BFD"/>
    <w:rsid w:val="005F3DB0"/>
    <w:rsid w:val="005F422E"/>
    <w:rsid w:val="005F4C6B"/>
    <w:rsid w:val="005F4F76"/>
    <w:rsid w:val="005F514F"/>
    <w:rsid w:val="005F5198"/>
    <w:rsid w:val="005F547A"/>
    <w:rsid w:val="005F586B"/>
    <w:rsid w:val="005F5B06"/>
    <w:rsid w:val="005F67D9"/>
    <w:rsid w:val="005F68DC"/>
    <w:rsid w:val="005F6D30"/>
    <w:rsid w:val="005F70A7"/>
    <w:rsid w:val="005F73AD"/>
    <w:rsid w:val="005F77AC"/>
    <w:rsid w:val="0060013B"/>
    <w:rsid w:val="006001F3"/>
    <w:rsid w:val="006005BA"/>
    <w:rsid w:val="00600ACC"/>
    <w:rsid w:val="00600DB4"/>
    <w:rsid w:val="0060101B"/>
    <w:rsid w:val="006012F3"/>
    <w:rsid w:val="00601341"/>
    <w:rsid w:val="00601878"/>
    <w:rsid w:val="006018B8"/>
    <w:rsid w:val="00601C11"/>
    <w:rsid w:val="00601C2F"/>
    <w:rsid w:val="00602425"/>
    <w:rsid w:val="0060260E"/>
    <w:rsid w:val="006027AA"/>
    <w:rsid w:val="006028B0"/>
    <w:rsid w:val="006029B8"/>
    <w:rsid w:val="00602A6F"/>
    <w:rsid w:val="00602ACE"/>
    <w:rsid w:val="00602CF6"/>
    <w:rsid w:val="006031AD"/>
    <w:rsid w:val="006032BB"/>
    <w:rsid w:val="006035AB"/>
    <w:rsid w:val="00603731"/>
    <w:rsid w:val="0060377B"/>
    <w:rsid w:val="0060396B"/>
    <w:rsid w:val="006039DD"/>
    <w:rsid w:val="00603AA1"/>
    <w:rsid w:val="00603AFA"/>
    <w:rsid w:val="00603CD3"/>
    <w:rsid w:val="00603CE8"/>
    <w:rsid w:val="0060442D"/>
    <w:rsid w:val="00604680"/>
    <w:rsid w:val="006047BB"/>
    <w:rsid w:val="006047E6"/>
    <w:rsid w:val="00604854"/>
    <w:rsid w:val="00604A33"/>
    <w:rsid w:val="00604B4C"/>
    <w:rsid w:val="0060506F"/>
    <w:rsid w:val="00605198"/>
    <w:rsid w:val="006052A9"/>
    <w:rsid w:val="006054BA"/>
    <w:rsid w:val="00605ECF"/>
    <w:rsid w:val="0060612B"/>
    <w:rsid w:val="0060647D"/>
    <w:rsid w:val="0060668A"/>
    <w:rsid w:val="006068CD"/>
    <w:rsid w:val="00606C5D"/>
    <w:rsid w:val="00607178"/>
    <w:rsid w:val="0060723E"/>
    <w:rsid w:val="0060741E"/>
    <w:rsid w:val="00607805"/>
    <w:rsid w:val="006078BD"/>
    <w:rsid w:val="00607942"/>
    <w:rsid w:val="00607956"/>
    <w:rsid w:val="006079BB"/>
    <w:rsid w:val="00607D14"/>
    <w:rsid w:val="00607D6E"/>
    <w:rsid w:val="00607DF1"/>
    <w:rsid w:val="0061002A"/>
    <w:rsid w:val="0061014C"/>
    <w:rsid w:val="006101D3"/>
    <w:rsid w:val="006102F7"/>
    <w:rsid w:val="00610346"/>
    <w:rsid w:val="00610460"/>
    <w:rsid w:val="00610636"/>
    <w:rsid w:val="00610850"/>
    <w:rsid w:val="00610957"/>
    <w:rsid w:val="00610ADB"/>
    <w:rsid w:val="00610BF4"/>
    <w:rsid w:val="00610E7D"/>
    <w:rsid w:val="0061110C"/>
    <w:rsid w:val="0061158B"/>
    <w:rsid w:val="006116F7"/>
    <w:rsid w:val="00611710"/>
    <w:rsid w:val="00611853"/>
    <w:rsid w:val="00611D7C"/>
    <w:rsid w:val="00611E72"/>
    <w:rsid w:val="00612169"/>
    <w:rsid w:val="00612195"/>
    <w:rsid w:val="00612220"/>
    <w:rsid w:val="00612428"/>
    <w:rsid w:val="00612563"/>
    <w:rsid w:val="006128EF"/>
    <w:rsid w:val="00612A47"/>
    <w:rsid w:val="00612F08"/>
    <w:rsid w:val="006131BC"/>
    <w:rsid w:val="00613270"/>
    <w:rsid w:val="0061394B"/>
    <w:rsid w:val="00613B30"/>
    <w:rsid w:val="00613DC0"/>
    <w:rsid w:val="00613FA7"/>
    <w:rsid w:val="00613FB1"/>
    <w:rsid w:val="006143FC"/>
    <w:rsid w:val="0061471E"/>
    <w:rsid w:val="006149FA"/>
    <w:rsid w:val="00614CB2"/>
    <w:rsid w:val="0061535D"/>
    <w:rsid w:val="0061556F"/>
    <w:rsid w:val="006155B6"/>
    <w:rsid w:val="00615673"/>
    <w:rsid w:val="00615BBF"/>
    <w:rsid w:val="00615ED7"/>
    <w:rsid w:val="006161E5"/>
    <w:rsid w:val="00616561"/>
    <w:rsid w:val="0061674C"/>
    <w:rsid w:val="006167A6"/>
    <w:rsid w:val="006167EF"/>
    <w:rsid w:val="006168ED"/>
    <w:rsid w:val="00616B15"/>
    <w:rsid w:val="00616D97"/>
    <w:rsid w:val="00616FFF"/>
    <w:rsid w:val="00617293"/>
    <w:rsid w:val="006173B4"/>
    <w:rsid w:val="00617898"/>
    <w:rsid w:val="00617B44"/>
    <w:rsid w:val="00617C4E"/>
    <w:rsid w:val="006200F8"/>
    <w:rsid w:val="00620151"/>
    <w:rsid w:val="006206DF"/>
    <w:rsid w:val="00620769"/>
    <w:rsid w:val="00620776"/>
    <w:rsid w:val="006207FD"/>
    <w:rsid w:val="00620ACA"/>
    <w:rsid w:val="00620C41"/>
    <w:rsid w:val="00620CEE"/>
    <w:rsid w:val="00620DCB"/>
    <w:rsid w:val="0062133D"/>
    <w:rsid w:val="0062146E"/>
    <w:rsid w:val="00621B5B"/>
    <w:rsid w:val="00621E92"/>
    <w:rsid w:val="0062285A"/>
    <w:rsid w:val="006229A4"/>
    <w:rsid w:val="00622CE8"/>
    <w:rsid w:val="00622CFC"/>
    <w:rsid w:val="00622D8F"/>
    <w:rsid w:val="00622E29"/>
    <w:rsid w:val="00622E81"/>
    <w:rsid w:val="0062345D"/>
    <w:rsid w:val="00623492"/>
    <w:rsid w:val="006234EC"/>
    <w:rsid w:val="00623513"/>
    <w:rsid w:val="00623786"/>
    <w:rsid w:val="00623A2D"/>
    <w:rsid w:val="00623BA1"/>
    <w:rsid w:val="00624227"/>
    <w:rsid w:val="0062430B"/>
    <w:rsid w:val="00624360"/>
    <w:rsid w:val="00624653"/>
    <w:rsid w:val="006247EB"/>
    <w:rsid w:val="0062488E"/>
    <w:rsid w:val="00624ED4"/>
    <w:rsid w:val="0062550D"/>
    <w:rsid w:val="0062553A"/>
    <w:rsid w:val="006255D8"/>
    <w:rsid w:val="0062575A"/>
    <w:rsid w:val="0062593D"/>
    <w:rsid w:val="00625EF4"/>
    <w:rsid w:val="00625F76"/>
    <w:rsid w:val="00626215"/>
    <w:rsid w:val="006262EB"/>
    <w:rsid w:val="00626558"/>
    <w:rsid w:val="00626947"/>
    <w:rsid w:val="00626BEA"/>
    <w:rsid w:val="00626D2A"/>
    <w:rsid w:val="00627A86"/>
    <w:rsid w:val="00627DAE"/>
    <w:rsid w:val="006304B3"/>
    <w:rsid w:val="006306F2"/>
    <w:rsid w:val="00630C13"/>
    <w:rsid w:val="00630D28"/>
    <w:rsid w:val="00630D66"/>
    <w:rsid w:val="00631044"/>
    <w:rsid w:val="006310C1"/>
    <w:rsid w:val="00631115"/>
    <w:rsid w:val="00631636"/>
    <w:rsid w:val="00631AF7"/>
    <w:rsid w:val="00631CC3"/>
    <w:rsid w:val="00631E3B"/>
    <w:rsid w:val="00631F4C"/>
    <w:rsid w:val="00631FAF"/>
    <w:rsid w:val="00632211"/>
    <w:rsid w:val="00632574"/>
    <w:rsid w:val="00632B6E"/>
    <w:rsid w:val="00632B7D"/>
    <w:rsid w:val="00632E21"/>
    <w:rsid w:val="00632F36"/>
    <w:rsid w:val="006332EF"/>
    <w:rsid w:val="00633405"/>
    <w:rsid w:val="006335A3"/>
    <w:rsid w:val="0063388A"/>
    <w:rsid w:val="00633C48"/>
    <w:rsid w:val="00633F96"/>
    <w:rsid w:val="00633FDC"/>
    <w:rsid w:val="006342A6"/>
    <w:rsid w:val="00634701"/>
    <w:rsid w:val="00634869"/>
    <w:rsid w:val="006349C8"/>
    <w:rsid w:val="00634A06"/>
    <w:rsid w:val="00634A69"/>
    <w:rsid w:val="00634AC9"/>
    <w:rsid w:val="00634B56"/>
    <w:rsid w:val="00634DC0"/>
    <w:rsid w:val="00634EC3"/>
    <w:rsid w:val="0063503C"/>
    <w:rsid w:val="006352B7"/>
    <w:rsid w:val="00635784"/>
    <w:rsid w:val="00635DCD"/>
    <w:rsid w:val="00635F20"/>
    <w:rsid w:val="006364F7"/>
    <w:rsid w:val="0063667C"/>
    <w:rsid w:val="00636829"/>
    <w:rsid w:val="00636A25"/>
    <w:rsid w:val="00636E15"/>
    <w:rsid w:val="00636EE0"/>
    <w:rsid w:val="0063739C"/>
    <w:rsid w:val="0063747A"/>
    <w:rsid w:val="006375F3"/>
    <w:rsid w:val="00637648"/>
    <w:rsid w:val="006376B1"/>
    <w:rsid w:val="0063799B"/>
    <w:rsid w:val="00637BE3"/>
    <w:rsid w:val="00637C68"/>
    <w:rsid w:val="00637D1F"/>
    <w:rsid w:val="00637E93"/>
    <w:rsid w:val="00637F16"/>
    <w:rsid w:val="006404EF"/>
    <w:rsid w:val="00640849"/>
    <w:rsid w:val="006409A0"/>
    <w:rsid w:val="006409BA"/>
    <w:rsid w:val="00640F20"/>
    <w:rsid w:val="006413EA"/>
    <w:rsid w:val="0064144A"/>
    <w:rsid w:val="006417AB"/>
    <w:rsid w:val="00641ED0"/>
    <w:rsid w:val="00641F15"/>
    <w:rsid w:val="0064207F"/>
    <w:rsid w:val="0064251E"/>
    <w:rsid w:val="006426C2"/>
    <w:rsid w:val="00642A82"/>
    <w:rsid w:val="00642C8C"/>
    <w:rsid w:val="00642FE5"/>
    <w:rsid w:val="0064333A"/>
    <w:rsid w:val="0064393B"/>
    <w:rsid w:val="006441EB"/>
    <w:rsid w:val="00644A84"/>
    <w:rsid w:val="00644B85"/>
    <w:rsid w:val="00644C01"/>
    <w:rsid w:val="00644C77"/>
    <w:rsid w:val="00644E0D"/>
    <w:rsid w:val="00644F09"/>
    <w:rsid w:val="0064516C"/>
    <w:rsid w:val="006451D0"/>
    <w:rsid w:val="006452A9"/>
    <w:rsid w:val="006453EB"/>
    <w:rsid w:val="006459F0"/>
    <w:rsid w:val="00645F54"/>
    <w:rsid w:val="00646413"/>
    <w:rsid w:val="006464A0"/>
    <w:rsid w:val="00646C27"/>
    <w:rsid w:val="00646D0C"/>
    <w:rsid w:val="00647093"/>
    <w:rsid w:val="00647149"/>
    <w:rsid w:val="006471EC"/>
    <w:rsid w:val="00647256"/>
    <w:rsid w:val="0064727A"/>
    <w:rsid w:val="006473C2"/>
    <w:rsid w:val="006474F7"/>
    <w:rsid w:val="006475F8"/>
    <w:rsid w:val="006475FC"/>
    <w:rsid w:val="006476B8"/>
    <w:rsid w:val="006477FB"/>
    <w:rsid w:val="0064790B"/>
    <w:rsid w:val="0064795A"/>
    <w:rsid w:val="00647A79"/>
    <w:rsid w:val="00647A7B"/>
    <w:rsid w:val="00647F32"/>
    <w:rsid w:val="006502C2"/>
    <w:rsid w:val="00650530"/>
    <w:rsid w:val="00650535"/>
    <w:rsid w:val="00650AEC"/>
    <w:rsid w:val="00650D52"/>
    <w:rsid w:val="00650F8A"/>
    <w:rsid w:val="006510E4"/>
    <w:rsid w:val="006511F8"/>
    <w:rsid w:val="00651369"/>
    <w:rsid w:val="006518DD"/>
    <w:rsid w:val="006518F5"/>
    <w:rsid w:val="00651B19"/>
    <w:rsid w:val="0065203B"/>
    <w:rsid w:val="006527A3"/>
    <w:rsid w:val="00652907"/>
    <w:rsid w:val="00652B82"/>
    <w:rsid w:val="00652F1A"/>
    <w:rsid w:val="006530CE"/>
    <w:rsid w:val="00653248"/>
    <w:rsid w:val="006533E5"/>
    <w:rsid w:val="006534E7"/>
    <w:rsid w:val="0065355F"/>
    <w:rsid w:val="0065375F"/>
    <w:rsid w:val="0065398B"/>
    <w:rsid w:val="00653EFF"/>
    <w:rsid w:val="00654064"/>
    <w:rsid w:val="00654108"/>
    <w:rsid w:val="0065410B"/>
    <w:rsid w:val="006549E1"/>
    <w:rsid w:val="00654B74"/>
    <w:rsid w:val="00654BFF"/>
    <w:rsid w:val="00654C22"/>
    <w:rsid w:val="00654F0E"/>
    <w:rsid w:val="00654F3E"/>
    <w:rsid w:val="00655130"/>
    <w:rsid w:val="006551A8"/>
    <w:rsid w:val="006551F3"/>
    <w:rsid w:val="00655746"/>
    <w:rsid w:val="00656259"/>
    <w:rsid w:val="00656918"/>
    <w:rsid w:val="00656F0D"/>
    <w:rsid w:val="0065703A"/>
    <w:rsid w:val="006570BE"/>
    <w:rsid w:val="006572F0"/>
    <w:rsid w:val="006573B8"/>
    <w:rsid w:val="0065745E"/>
    <w:rsid w:val="00657494"/>
    <w:rsid w:val="0065751D"/>
    <w:rsid w:val="006576A7"/>
    <w:rsid w:val="006577A6"/>
    <w:rsid w:val="00657912"/>
    <w:rsid w:val="00657914"/>
    <w:rsid w:val="006579BD"/>
    <w:rsid w:val="00657B7D"/>
    <w:rsid w:val="00657DAA"/>
    <w:rsid w:val="00660122"/>
    <w:rsid w:val="0066034F"/>
    <w:rsid w:val="006603BB"/>
    <w:rsid w:val="00660597"/>
    <w:rsid w:val="00660629"/>
    <w:rsid w:val="0066072A"/>
    <w:rsid w:val="00661350"/>
    <w:rsid w:val="00661431"/>
    <w:rsid w:val="006614E4"/>
    <w:rsid w:val="006616EF"/>
    <w:rsid w:val="00661726"/>
    <w:rsid w:val="00661A78"/>
    <w:rsid w:val="00661E1D"/>
    <w:rsid w:val="00661F65"/>
    <w:rsid w:val="00662170"/>
    <w:rsid w:val="00662232"/>
    <w:rsid w:val="0066272A"/>
    <w:rsid w:val="00662E03"/>
    <w:rsid w:val="00662E19"/>
    <w:rsid w:val="00663005"/>
    <w:rsid w:val="00663073"/>
    <w:rsid w:val="00663984"/>
    <w:rsid w:val="00663CDF"/>
    <w:rsid w:val="00663F50"/>
    <w:rsid w:val="00663F89"/>
    <w:rsid w:val="00663FD9"/>
    <w:rsid w:val="00664075"/>
    <w:rsid w:val="0066423C"/>
    <w:rsid w:val="00664787"/>
    <w:rsid w:val="00664918"/>
    <w:rsid w:val="00664A87"/>
    <w:rsid w:val="00664AA6"/>
    <w:rsid w:val="00664B8C"/>
    <w:rsid w:val="00664E1B"/>
    <w:rsid w:val="00665967"/>
    <w:rsid w:val="006659DF"/>
    <w:rsid w:val="00665B44"/>
    <w:rsid w:val="00665E9A"/>
    <w:rsid w:val="0066600E"/>
    <w:rsid w:val="00666207"/>
    <w:rsid w:val="00666352"/>
    <w:rsid w:val="00666506"/>
    <w:rsid w:val="006666E4"/>
    <w:rsid w:val="00666A21"/>
    <w:rsid w:val="00666B9E"/>
    <w:rsid w:val="00666F1F"/>
    <w:rsid w:val="00666F87"/>
    <w:rsid w:val="00667105"/>
    <w:rsid w:val="0066766D"/>
    <w:rsid w:val="0066780F"/>
    <w:rsid w:val="00667922"/>
    <w:rsid w:val="00667CFF"/>
    <w:rsid w:val="0067022E"/>
    <w:rsid w:val="00670297"/>
    <w:rsid w:val="00670D9E"/>
    <w:rsid w:val="00670F4A"/>
    <w:rsid w:val="00670F67"/>
    <w:rsid w:val="00671029"/>
    <w:rsid w:val="00671194"/>
    <w:rsid w:val="00671BB1"/>
    <w:rsid w:val="00671BC9"/>
    <w:rsid w:val="00671C7C"/>
    <w:rsid w:val="00672389"/>
    <w:rsid w:val="006726FB"/>
    <w:rsid w:val="00672761"/>
    <w:rsid w:val="00672C1D"/>
    <w:rsid w:val="00672C48"/>
    <w:rsid w:val="00672D5E"/>
    <w:rsid w:val="00672F1B"/>
    <w:rsid w:val="006730D3"/>
    <w:rsid w:val="00673341"/>
    <w:rsid w:val="00673517"/>
    <w:rsid w:val="006736DD"/>
    <w:rsid w:val="00673B1A"/>
    <w:rsid w:val="00673EB7"/>
    <w:rsid w:val="0067478C"/>
    <w:rsid w:val="006747FA"/>
    <w:rsid w:val="00674AFB"/>
    <w:rsid w:val="00675329"/>
    <w:rsid w:val="0067542C"/>
    <w:rsid w:val="006754A7"/>
    <w:rsid w:val="006754B2"/>
    <w:rsid w:val="006756C3"/>
    <w:rsid w:val="00675763"/>
    <w:rsid w:val="006757AD"/>
    <w:rsid w:val="00675970"/>
    <w:rsid w:val="00675B76"/>
    <w:rsid w:val="00675FCA"/>
    <w:rsid w:val="00676101"/>
    <w:rsid w:val="00676129"/>
    <w:rsid w:val="00676131"/>
    <w:rsid w:val="00676303"/>
    <w:rsid w:val="0067635F"/>
    <w:rsid w:val="006763A3"/>
    <w:rsid w:val="00676623"/>
    <w:rsid w:val="0067670B"/>
    <w:rsid w:val="0067680B"/>
    <w:rsid w:val="00676908"/>
    <w:rsid w:val="00677091"/>
    <w:rsid w:val="0067718D"/>
    <w:rsid w:val="0067736C"/>
    <w:rsid w:val="00677476"/>
    <w:rsid w:val="00677506"/>
    <w:rsid w:val="0067784E"/>
    <w:rsid w:val="00677B98"/>
    <w:rsid w:val="00677CF9"/>
    <w:rsid w:val="00677D05"/>
    <w:rsid w:val="00680091"/>
    <w:rsid w:val="006802A7"/>
    <w:rsid w:val="00681010"/>
    <w:rsid w:val="0068147F"/>
    <w:rsid w:val="006816E7"/>
    <w:rsid w:val="0068184A"/>
    <w:rsid w:val="00681F72"/>
    <w:rsid w:val="0068204F"/>
    <w:rsid w:val="0068206D"/>
    <w:rsid w:val="006828B9"/>
    <w:rsid w:val="00682920"/>
    <w:rsid w:val="00682A0B"/>
    <w:rsid w:val="00682AC9"/>
    <w:rsid w:val="00682B18"/>
    <w:rsid w:val="00682C61"/>
    <w:rsid w:val="006838F2"/>
    <w:rsid w:val="00683B34"/>
    <w:rsid w:val="00684006"/>
    <w:rsid w:val="0068441C"/>
    <w:rsid w:val="006844CA"/>
    <w:rsid w:val="006846EA"/>
    <w:rsid w:val="00684A84"/>
    <w:rsid w:val="00684FD1"/>
    <w:rsid w:val="0068502C"/>
    <w:rsid w:val="00685C04"/>
    <w:rsid w:val="00685CEE"/>
    <w:rsid w:val="00685D88"/>
    <w:rsid w:val="00685EAC"/>
    <w:rsid w:val="006861FC"/>
    <w:rsid w:val="0068632B"/>
    <w:rsid w:val="00686412"/>
    <w:rsid w:val="0068663F"/>
    <w:rsid w:val="006869AA"/>
    <w:rsid w:val="00686A97"/>
    <w:rsid w:val="00686F5B"/>
    <w:rsid w:val="00687058"/>
    <w:rsid w:val="0068737E"/>
    <w:rsid w:val="00687541"/>
    <w:rsid w:val="00687AE1"/>
    <w:rsid w:val="006905D1"/>
    <w:rsid w:val="006907DD"/>
    <w:rsid w:val="00690971"/>
    <w:rsid w:val="00690C00"/>
    <w:rsid w:val="00690C88"/>
    <w:rsid w:val="00690D12"/>
    <w:rsid w:val="006912DF"/>
    <w:rsid w:val="00691348"/>
    <w:rsid w:val="00691829"/>
    <w:rsid w:val="00691BCB"/>
    <w:rsid w:val="00691C49"/>
    <w:rsid w:val="00691E31"/>
    <w:rsid w:val="00691F19"/>
    <w:rsid w:val="00691F77"/>
    <w:rsid w:val="00691FCC"/>
    <w:rsid w:val="00692008"/>
    <w:rsid w:val="006920A9"/>
    <w:rsid w:val="0069222C"/>
    <w:rsid w:val="006926C9"/>
    <w:rsid w:val="00692B2E"/>
    <w:rsid w:val="00692E89"/>
    <w:rsid w:val="00692F5F"/>
    <w:rsid w:val="006930EE"/>
    <w:rsid w:val="00693110"/>
    <w:rsid w:val="006932A3"/>
    <w:rsid w:val="006933DC"/>
    <w:rsid w:val="00693506"/>
    <w:rsid w:val="006936CF"/>
    <w:rsid w:val="00693729"/>
    <w:rsid w:val="00693A53"/>
    <w:rsid w:val="006940AC"/>
    <w:rsid w:val="006940FB"/>
    <w:rsid w:val="00694172"/>
    <w:rsid w:val="00694268"/>
    <w:rsid w:val="0069439A"/>
    <w:rsid w:val="00694A59"/>
    <w:rsid w:val="00694C72"/>
    <w:rsid w:val="00694D4B"/>
    <w:rsid w:val="00694D7F"/>
    <w:rsid w:val="00694EAC"/>
    <w:rsid w:val="00694EB5"/>
    <w:rsid w:val="00694F35"/>
    <w:rsid w:val="0069534E"/>
    <w:rsid w:val="006953A7"/>
    <w:rsid w:val="006954A3"/>
    <w:rsid w:val="00695806"/>
    <w:rsid w:val="006958D3"/>
    <w:rsid w:val="00695A70"/>
    <w:rsid w:val="00696291"/>
    <w:rsid w:val="00696344"/>
    <w:rsid w:val="0069666A"/>
    <w:rsid w:val="006968F6"/>
    <w:rsid w:val="006969D2"/>
    <w:rsid w:val="00696C45"/>
    <w:rsid w:val="006974AA"/>
    <w:rsid w:val="00697665"/>
    <w:rsid w:val="00697857"/>
    <w:rsid w:val="00697B15"/>
    <w:rsid w:val="006A016D"/>
    <w:rsid w:val="006A04C6"/>
    <w:rsid w:val="006A05B2"/>
    <w:rsid w:val="006A09EE"/>
    <w:rsid w:val="006A0A3B"/>
    <w:rsid w:val="006A0C74"/>
    <w:rsid w:val="006A0CFA"/>
    <w:rsid w:val="006A0D46"/>
    <w:rsid w:val="006A0E89"/>
    <w:rsid w:val="006A0EE1"/>
    <w:rsid w:val="006A12BC"/>
    <w:rsid w:val="006A161C"/>
    <w:rsid w:val="006A1B45"/>
    <w:rsid w:val="006A1BA2"/>
    <w:rsid w:val="006A1D29"/>
    <w:rsid w:val="006A2255"/>
    <w:rsid w:val="006A265B"/>
    <w:rsid w:val="006A2BEC"/>
    <w:rsid w:val="006A2DE0"/>
    <w:rsid w:val="006A2FDA"/>
    <w:rsid w:val="006A30E7"/>
    <w:rsid w:val="006A30ED"/>
    <w:rsid w:val="006A381E"/>
    <w:rsid w:val="006A384C"/>
    <w:rsid w:val="006A39C7"/>
    <w:rsid w:val="006A3A23"/>
    <w:rsid w:val="006A3CBF"/>
    <w:rsid w:val="006A3D28"/>
    <w:rsid w:val="006A3E06"/>
    <w:rsid w:val="006A4119"/>
    <w:rsid w:val="006A4130"/>
    <w:rsid w:val="006A43DE"/>
    <w:rsid w:val="006A44F5"/>
    <w:rsid w:val="006A45B6"/>
    <w:rsid w:val="006A4A47"/>
    <w:rsid w:val="006A4BB3"/>
    <w:rsid w:val="006A4BC4"/>
    <w:rsid w:val="006A4C9C"/>
    <w:rsid w:val="006A4D78"/>
    <w:rsid w:val="006A4E07"/>
    <w:rsid w:val="006A504C"/>
    <w:rsid w:val="006A5823"/>
    <w:rsid w:val="006A5BE5"/>
    <w:rsid w:val="006A60EE"/>
    <w:rsid w:val="006A60F2"/>
    <w:rsid w:val="006A62AC"/>
    <w:rsid w:val="006A688E"/>
    <w:rsid w:val="006A69CB"/>
    <w:rsid w:val="006A6C7C"/>
    <w:rsid w:val="006A71FE"/>
    <w:rsid w:val="006A741E"/>
    <w:rsid w:val="006A7487"/>
    <w:rsid w:val="006A7A87"/>
    <w:rsid w:val="006A7D1A"/>
    <w:rsid w:val="006A7F85"/>
    <w:rsid w:val="006B0361"/>
    <w:rsid w:val="006B0408"/>
    <w:rsid w:val="006B0583"/>
    <w:rsid w:val="006B05D1"/>
    <w:rsid w:val="006B0840"/>
    <w:rsid w:val="006B0971"/>
    <w:rsid w:val="006B0B27"/>
    <w:rsid w:val="006B0B34"/>
    <w:rsid w:val="006B0D3D"/>
    <w:rsid w:val="006B0D91"/>
    <w:rsid w:val="006B0DCE"/>
    <w:rsid w:val="006B1477"/>
    <w:rsid w:val="006B17C7"/>
    <w:rsid w:val="006B1823"/>
    <w:rsid w:val="006B190F"/>
    <w:rsid w:val="006B2002"/>
    <w:rsid w:val="006B23FF"/>
    <w:rsid w:val="006B2753"/>
    <w:rsid w:val="006B286A"/>
    <w:rsid w:val="006B29F9"/>
    <w:rsid w:val="006B2D4D"/>
    <w:rsid w:val="006B2D9E"/>
    <w:rsid w:val="006B2DE3"/>
    <w:rsid w:val="006B33E7"/>
    <w:rsid w:val="006B3400"/>
    <w:rsid w:val="006B34BF"/>
    <w:rsid w:val="006B36BE"/>
    <w:rsid w:val="006B3764"/>
    <w:rsid w:val="006B3E64"/>
    <w:rsid w:val="006B3E94"/>
    <w:rsid w:val="006B3EC4"/>
    <w:rsid w:val="006B3EFC"/>
    <w:rsid w:val="006B40B8"/>
    <w:rsid w:val="006B4293"/>
    <w:rsid w:val="006B45FC"/>
    <w:rsid w:val="006B45FE"/>
    <w:rsid w:val="006B462A"/>
    <w:rsid w:val="006B4761"/>
    <w:rsid w:val="006B49C5"/>
    <w:rsid w:val="006B4C1C"/>
    <w:rsid w:val="006B4CED"/>
    <w:rsid w:val="006B4CF1"/>
    <w:rsid w:val="006B4EC4"/>
    <w:rsid w:val="006B5079"/>
    <w:rsid w:val="006B50DC"/>
    <w:rsid w:val="006B511E"/>
    <w:rsid w:val="006B5643"/>
    <w:rsid w:val="006B56DF"/>
    <w:rsid w:val="006B5819"/>
    <w:rsid w:val="006B5E32"/>
    <w:rsid w:val="006B5E90"/>
    <w:rsid w:val="006B6017"/>
    <w:rsid w:val="006B61F5"/>
    <w:rsid w:val="006B636D"/>
    <w:rsid w:val="006B6639"/>
    <w:rsid w:val="006B6A6F"/>
    <w:rsid w:val="006B6B90"/>
    <w:rsid w:val="006B6CCB"/>
    <w:rsid w:val="006B6E62"/>
    <w:rsid w:val="006B712E"/>
    <w:rsid w:val="006B72D3"/>
    <w:rsid w:val="006B7321"/>
    <w:rsid w:val="006B73E7"/>
    <w:rsid w:val="006B7605"/>
    <w:rsid w:val="006B76E9"/>
    <w:rsid w:val="006B772C"/>
    <w:rsid w:val="006B79B1"/>
    <w:rsid w:val="006B79F6"/>
    <w:rsid w:val="006B7A92"/>
    <w:rsid w:val="006B7C02"/>
    <w:rsid w:val="006B7CB9"/>
    <w:rsid w:val="006B7E43"/>
    <w:rsid w:val="006B7FC2"/>
    <w:rsid w:val="006C0310"/>
    <w:rsid w:val="006C0608"/>
    <w:rsid w:val="006C0633"/>
    <w:rsid w:val="006C0A69"/>
    <w:rsid w:val="006C0D94"/>
    <w:rsid w:val="006C0E6E"/>
    <w:rsid w:val="006C0EEF"/>
    <w:rsid w:val="006C11D1"/>
    <w:rsid w:val="006C1639"/>
    <w:rsid w:val="006C1693"/>
    <w:rsid w:val="006C16F4"/>
    <w:rsid w:val="006C183C"/>
    <w:rsid w:val="006C1B48"/>
    <w:rsid w:val="006C1C0A"/>
    <w:rsid w:val="006C2541"/>
    <w:rsid w:val="006C2653"/>
    <w:rsid w:val="006C2714"/>
    <w:rsid w:val="006C2876"/>
    <w:rsid w:val="006C287F"/>
    <w:rsid w:val="006C2FC2"/>
    <w:rsid w:val="006C3139"/>
    <w:rsid w:val="006C31A2"/>
    <w:rsid w:val="006C3259"/>
    <w:rsid w:val="006C32AB"/>
    <w:rsid w:val="006C34D1"/>
    <w:rsid w:val="006C384B"/>
    <w:rsid w:val="006C3AF1"/>
    <w:rsid w:val="006C3BC5"/>
    <w:rsid w:val="006C3E70"/>
    <w:rsid w:val="006C3EBF"/>
    <w:rsid w:val="006C4174"/>
    <w:rsid w:val="006C42E3"/>
    <w:rsid w:val="006C441F"/>
    <w:rsid w:val="006C44D4"/>
    <w:rsid w:val="006C4586"/>
    <w:rsid w:val="006C4AB0"/>
    <w:rsid w:val="006C4CC4"/>
    <w:rsid w:val="006C4E89"/>
    <w:rsid w:val="006C4ED7"/>
    <w:rsid w:val="006C512C"/>
    <w:rsid w:val="006C520D"/>
    <w:rsid w:val="006C5753"/>
    <w:rsid w:val="006C5C35"/>
    <w:rsid w:val="006C5CC7"/>
    <w:rsid w:val="006C5DDB"/>
    <w:rsid w:val="006C5F0F"/>
    <w:rsid w:val="006C5FC0"/>
    <w:rsid w:val="006C60BE"/>
    <w:rsid w:val="006C61F2"/>
    <w:rsid w:val="006C64E1"/>
    <w:rsid w:val="006C66CE"/>
    <w:rsid w:val="006C671A"/>
    <w:rsid w:val="006C67B9"/>
    <w:rsid w:val="006C6A9B"/>
    <w:rsid w:val="006C6F24"/>
    <w:rsid w:val="006C7042"/>
    <w:rsid w:val="006C72E0"/>
    <w:rsid w:val="006C742C"/>
    <w:rsid w:val="006C7559"/>
    <w:rsid w:val="006C778A"/>
    <w:rsid w:val="006C7B8B"/>
    <w:rsid w:val="006C7D04"/>
    <w:rsid w:val="006C7F3C"/>
    <w:rsid w:val="006D015B"/>
    <w:rsid w:val="006D0326"/>
    <w:rsid w:val="006D0504"/>
    <w:rsid w:val="006D08FE"/>
    <w:rsid w:val="006D0C0F"/>
    <w:rsid w:val="006D0E32"/>
    <w:rsid w:val="006D1319"/>
    <w:rsid w:val="006D1458"/>
    <w:rsid w:val="006D147C"/>
    <w:rsid w:val="006D17CE"/>
    <w:rsid w:val="006D184F"/>
    <w:rsid w:val="006D19FA"/>
    <w:rsid w:val="006D1D76"/>
    <w:rsid w:val="006D1D98"/>
    <w:rsid w:val="006D1F0D"/>
    <w:rsid w:val="006D1FB4"/>
    <w:rsid w:val="006D2424"/>
    <w:rsid w:val="006D24BF"/>
    <w:rsid w:val="006D26F8"/>
    <w:rsid w:val="006D2896"/>
    <w:rsid w:val="006D2905"/>
    <w:rsid w:val="006D2BDB"/>
    <w:rsid w:val="006D2BF3"/>
    <w:rsid w:val="006D2DED"/>
    <w:rsid w:val="006D337F"/>
    <w:rsid w:val="006D34FA"/>
    <w:rsid w:val="006D35DB"/>
    <w:rsid w:val="006D36D8"/>
    <w:rsid w:val="006D393E"/>
    <w:rsid w:val="006D3CC0"/>
    <w:rsid w:val="006D3F99"/>
    <w:rsid w:val="006D4826"/>
    <w:rsid w:val="006D5110"/>
    <w:rsid w:val="006D51BE"/>
    <w:rsid w:val="006D539D"/>
    <w:rsid w:val="006D56A6"/>
    <w:rsid w:val="006D5A90"/>
    <w:rsid w:val="006D6120"/>
    <w:rsid w:val="006D62D3"/>
    <w:rsid w:val="006D682B"/>
    <w:rsid w:val="006D68B6"/>
    <w:rsid w:val="006D6D16"/>
    <w:rsid w:val="006D6EA3"/>
    <w:rsid w:val="006D7021"/>
    <w:rsid w:val="006D788B"/>
    <w:rsid w:val="006D7ABD"/>
    <w:rsid w:val="006D7B69"/>
    <w:rsid w:val="006E00BF"/>
    <w:rsid w:val="006E06A4"/>
    <w:rsid w:val="006E09A2"/>
    <w:rsid w:val="006E0C90"/>
    <w:rsid w:val="006E0F4E"/>
    <w:rsid w:val="006E0FAB"/>
    <w:rsid w:val="006E10F1"/>
    <w:rsid w:val="006E1975"/>
    <w:rsid w:val="006E1A38"/>
    <w:rsid w:val="006E1FC3"/>
    <w:rsid w:val="006E21AC"/>
    <w:rsid w:val="006E2399"/>
    <w:rsid w:val="006E23C3"/>
    <w:rsid w:val="006E2883"/>
    <w:rsid w:val="006E2ACA"/>
    <w:rsid w:val="006E2B25"/>
    <w:rsid w:val="006E2BEC"/>
    <w:rsid w:val="006E30D9"/>
    <w:rsid w:val="006E32DE"/>
    <w:rsid w:val="006E386B"/>
    <w:rsid w:val="006E3A9D"/>
    <w:rsid w:val="006E3CB1"/>
    <w:rsid w:val="006E3D17"/>
    <w:rsid w:val="006E3D3C"/>
    <w:rsid w:val="006E3DDA"/>
    <w:rsid w:val="006E3E8F"/>
    <w:rsid w:val="006E423B"/>
    <w:rsid w:val="006E42D5"/>
    <w:rsid w:val="006E43B7"/>
    <w:rsid w:val="006E479E"/>
    <w:rsid w:val="006E47DD"/>
    <w:rsid w:val="006E480E"/>
    <w:rsid w:val="006E4BF0"/>
    <w:rsid w:val="006E4C0F"/>
    <w:rsid w:val="006E4CBE"/>
    <w:rsid w:val="006E4F21"/>
    <w:rsid w:val="006E5255"/>
    <w:rsid w:val="006E5476"/>
    <w:rsid w:val="006E5539"/>
    <w:rsid w:val="006E57B4"/>
    <w:rsid w:val="006E5907"/>
    <w:rsid w:val="006E5C7D"/>
    <w:rsid w:val="006E5FEB"/>
    <w:rsid w:val="006E60C1"/>
    <w:rsid w:val="006E625A"/>
    <w:rsid w:val="006E6303"/>
    <w:rsid w:val="006E6314"/>
    <w:rsid w:val="006E6542"/>
    <w:rsid w:val="006E6645"/>
    <w:rsid w:val="006E6922"/>
    <w:rsid w:val="006E6A7F"/>
    <w:rsid w:val="006E6C5E"/>
    <w:rsid w:val="006E6D63"/>
    <w:rsid w:val="006E6DD6"/>
    <w:rsid w:val="006E6DD9"/>
    <w:rsid w:val="006E731F"/>
    <w:rsid w:val="006E73E4"/>
    <w:rsid w:val="006E74E3"/>
    <w:rsid w:val="006E75DB"/>
    <w:rsid w:val="006E7831"/>
    <w:rsid w:val="006F0439"/>
    <w:rsid w:val="006F046C"/>
    <w:rsid w:val="006F04B8"/>
    <w:rsid w:val="006F04BD"/>
    <w:rsid w:val="006F0509"/>
    <w:rsid w:val="006F065D"/>
    <w:rsid w:val="006F09A9"/>
    <w:rsid w:val="006F0AB3"/>
    <w:rsid w:val="006F0C22"/>
    <w:rsid w:val="006F0F66"/>
    <w:rsid w:val="006F135A"/>
    <w:rsid w:val="006F1A48"/>
    <w:rsid w:val="006F1C0F"/>
    <w:rsid w:val="006F1DED"/>
    <w:rsid w:val="006F1F5D"/>
    <w:rsid w:val="006F1F5E"/>
    <w:rsid w:val="006F246A"/>
    <w:rsid w:val="006F2759"/>
    <w:rsid w:val="006F2945"/>
    <w:rsid w:val="006F2A91"/>
    <w:rsid w:val="006F2B64"/>
    <w:rsid w:val="006F2D33"/>
    <w:rsid w:val="006F2D7A"/>
    <w:rsid w:val="006F2FF5"/>
    <w:rsid w:val="006F34F2"/>
    <w:rsid w:val="006F35E9"/>
    <w:rsid w:val="006F379C"/>
    <w:rsid w:val="006F3A6E"/>
    <w:rsid w:val="006F3D0C"/>
    <w:rsid w:val="006F4220"/>
    <w:rsid w:val="006F4BBD"/>
    <w:rsid w:val="006F4C25"/>
    <w:rsid w:val="006F4DA6"/>
    <w:rsid w:val="006F4DBA"/>
    <w:rsid w:val="006F51DA"/>
    <w:rsid w:val="006F6346"/>
    <w:rsid w:val="006F658E"/>
    <w:rsid w:val="006F68BB"/>
    <w:rsid w:val="006F69F6"/>
    <w:rsid w:val="006F6BCB"/>
    <w:rsid w:val="006F6F85"/>
    <w:rsid w:val="006F6FEE"/>
    <w:rsid w:val="006F7102"/>
    <w:rsid w:val="006F7104"/>
    <w:rsid w:val="006F7186"/>
    <w:rsid w:val="006F7358"/>
    <w:rsid w:val="006F73FC"/>
    <w:rsid w:val="006F76D2"/>
    <w:rsid w:val="006F778D"/>
    <w:rsid w:val="006F7BB4"/>
    <w:rsid w:val="006F7C4A"/>
    <w:rsid w:val="006F7D21"/>
    <w:rsid w:val="007002D9"/>
    <w:rsid w:val="007006FB"/>
    <w:rsid w:val="00700810"/>
    <w:rsid w:val="00700A63"/>
    <w:rsid w:val="00700AFD"/>
    <w:rsid w:val="00701020"/>
    <w:rsid w:val="007011B6"/>
    <w:rsid w:val="007011CA"/>
    <w:rsid w:val="00701265"/>
    <w:rsid w:val="007012FB"/>
    <w:rsid w:val="00701AFC"/>
    <w:rsid w:val="00701BC3"/>
    <w:rsid w:val="00701D63"/>
    <w:rsid w:val="00701E2C"/>
    <w:rsid w:val="007022EC"/>
    <w:rsid w:val="007026F1"/>
    <w:rsid w:val="00702736"/>
    <w:rsid w:val="0070273B"/>
    <w:rsid w:val="0070275D"/>
    <w:rsid w:val="007028F0"/>
    <w:rsid w:val="00702CA8"/>
    <w:rsid w:val="00703563"/>
    <w:rsid w:val="007039E6"/>
    <w:rsid w:val="00703A49"/>
    <w:rsid w:val="00703A85"/>
    <w:rsid w:val="00703B6E"/>
    <w:rsid w:val="00703C0A"/>
    <w:rsid w:val="00703CB5"/>
    <w:rsid w:val="00703CE8"/>
    <w:rsid w:val="00703D5B"/>
    <w:rsid w:val="00704737"/>
    <w:rsid w:val="00704932"/>
    <w:rsid w:val="00704C1B"/>
    <w:rsid w:val="00704CF8"/>
    <w:rsid w:val="00704E62"/>
    <w:rsid w:val="0070517A"/>
    <w:rsid w:val="007056F0"/>
    <w:rsid w:val="00705734"/>
    <w:rsid w:val="0070598E"/>
    <w:rsid w:val="007059EA"/>
    <w:rsid w:val="00705A03"/>
    <w:rsid w:val="00705C2C"/>
    <w:rsid w:val="00705D34"/>
    <w:rsid w:val="00705D58"/>
    <w:rsid w:val="00705E9C"/>
    <w:rsid w:val="00706311"/>
    <w:rsid w:val="00706326"/>
    <w:rsid w:val="00706362"/>
    <w:rsid w:val="0070638A"/>
    <w:rsid w:val="007063FA"/>
    <w:rsid w:val="007066EA"/>
    <w:rsid w:val="00706758"/>
    <w:rsid w:val="007068F0"/>
    <w:rsid w:val="00706A84"/>
    <w:rsid w:val="0070708F"/>
    <w:rsid w:val="00707769"/>
    <w:rsid w:val="007077B6"/>
    <w:rsid w:val="00707A57"/>
    <w:rsid w:val="007100A3"/>
    <w:rsid w:val="0071015D"/>
    <w:rsid w:val="00710276"/>
    <w:rsid w:val="007106C5"/>
    <w:rsid w:val="00710906"/>
    <w:rsid w:val="00710FF9"/>
    <w:rsid w:val="00711023"/>
    <w:rsid w:val="007113ED"/>
    <w:rsid w:val="00711483"/>
    <w:rsid w:val="00711706"/>
    <w:rsid w:val="00711E94"/>
    <w:rsid w:val="00712157"/>
    <w:rsid w:val="00712433"/>
    <w:rsid w:val="00712530"/>
    <w:rsid w:val="0071255E"/>
    <w:rsid w:val="00712590"/>
    <w:rsid w:val="00712C1D"/>
    <w:rsid w:val="00712E01"/>
    <w:rsid w:val="00712E74"/>
    <w:rsid w:val="00712EA1"/>
    <w:rsid w:val="00713395"/>
    <w:rsid w:val="0071398B"/>
    <w:rsid w:val="00713A48"/>
    <w:rsid w:val="00713AB4"/>
    <w:rsid w:val="00713AE4"/>
    <w:rsid w:val="00713E35"/>
    <w:rsid w:val="00713EFC"/>
    <w:rsid w:val="00714024"/>
    <w:rsid w:val="00714532"/>
    <w:rsid w:val="00714612"/>
    <w:rsid w:val="00714B0B"/>
    <w:rsid w:val="00714D5C"/>
    <w:rsid w:val="00714EAB"/>
    <w:rsid w:val="0071540E"/>
    <w:rsid w:val="00715525"/>
    <w:rsid w:val="00715639"/>
    <w:rsid w:val="0071564C"/>
    <w:rsid w:val="0071573F"/>
    <w:rsid w:val="00715A41"/>
    <w:rsid w:val="00715E1F"/>
    <w:rsid w:val="00715F9A"/>
    <w:rsid w:val="007161B8"/>
    <w:rsid w:val="00716741"/>
    <w:rsid w:val="00716A50"/>
    <w:rsid w:val="00716D94"/>
    <w:rsid w:val="00716E09"/>
    <w:rsid w:val="00716F1C"/>
    <w:rsid w:val="00717157"/>
    <w:rsid w:val="00717478"/>
    <w:rsid w:val="0071774E"/>
    <w:rsid w:val="0071781C"/>
    <w:rsid w:val="00717AEA"/>
    <w:rsid w:val="00717E93"/>
    <w:rsid w:val="007200F0"/>
    <w:rsid w:val="007206C5"/>
    <w:rsid w:val="00720717"/>
    <w:rsid w:val="007209A3"/>
    <w:rsid w:val="00720A8B"/>
    <w:rsid w:val="00720FA7"/>
    <w:rsid w:val="00721077"/>
    <w:rsid w:val="007213EC"/>
    <w:rsid w:val="007214D4"/>
    <w:rsid w:val="007215EB"/>
    <w:rsid w:val="007216BB"/>
    <w:rsid w:val="00721B67"/>
    <w:rsid w:val="00721F56"/>
    <w:rsid w:val="007222A5"/>
    <w:rsid w:val="00722328"/>
    <w:rsid w:val="007226D8"/>
    <w:rsid w:val="007227D0"/>
    <w:rsid w:val="00722A2E"/>
    <w:rsid w:val="00722B22"/>
    <w:rsid w:val="00722E09"/>
    <w:rsid w:val="007234DF"/>
    <w:rsid w:val="007245FB"/>
    <w:rsid w:val="0072472F"/>
    <w:rsid w:val="0072483E"/>
    <w:rsid w:val="00724CD7"/>
    <w:rsid w:val="00724DA9"/>
    <w:rsid w:val="00724DC8"/>
    <w:rsid w:val="00724E16"/>
    <w:rsid w:val="00724E6E"/>
    <w:rsid w:val="007252C7"/>
    <w:rsid w:val="007257E3"/>
    <w:rsid w:val="007259ED"/>
    <w:rsid w:val="00725AFE"/>
    <w:rsid w:val="00725BC0"/>
    <w:rsid w:val="00725DFB"/>
    <w:rsid w:val="00725FD0"/>
    <w:rsid w:val="00726003"/>
    <w:rsid w:val="00726130"/>
    <w:rsid w:val="007262F7"/>
    <w:rsid w:val="00726E3E"/>
    <w:rsid w:val="00726EE2"/>
    <w:rsid w:val="007271DB"/>
    <w:rsid w:val="007272EE"/>
    <w:rsid w:val="007272F6"/>
    <w:rsid w:val="0072740E"/>
    <w:rsid w:val="00727575"/>
    <w:rsid w:val="007278BA"/>
    <w:rsid w:val="00727A07"/>
    <w:rsid w:val="00727A89"/>
    <w:rsid w:val="00727D64"/>
    <w:rsid w:val="00727F09"/>
    <w:rsid w:val="007302E3"/>
    <w:rsid w:val="007303AA"/>
    <w:rsid w:val="0073059F"/>
    <w:rsid w:val="0073075E"/>
    <w:rsid w:val="00730920"/>
    <w:rsid w:val="00730ADD"/>
    <w:rsid w:val="00730C45"/>
    <w:rsid w:val="00730FCF"/>
    <w:rsid w:val="0073108A"/>
    <w:rsid w:val="007315B8"/>
    <w:rsid w:val="007316A3"/>
    <w:rsid w:val="00731937"/>
    <w:rsid w:val="00732030"/>
    <w:rsid w:val="00732217"/>
    <w:rsid w:val="00732288"/>
    <w:rsid w:val="00732488"/>
    <w:rsid w:val="007325D6"/>
    <w:rsid w:val="00732819"/>
    <w:rsid w:val="0073287D"/>
    <w:rsid w:val="00732AA7"/>
    <w:rsid w:val="00732AD8"/>
    <w:rsid w:val="00732D60"/>
    <w:rsid w:val="00732E47"/>
    <w:rsid w:val="00732E5B"/>
    <w:rsid w:val="0073338B"/>
    <w:rsid w:val="00733B61"/>
    <w:rsid w:val="00733E3D"/>
    <w:rsid w:val="00733EFA"/>
    <w:rsid w:val="0073408D"/>
    <w:rsid w:val="007341E5"/>
    <w:rsid w:val="0073426D"/>
    <w:rsid w:val="007342B3"/>
    <w:rsid w:val="00734458"/>
    <w:rsid w:val="00734490"/>
    <w:rsid w:val="00734645"/>
    <w:rsid w:val="00734A47"/>
    <w:rsid w:val="00734D69"/>
    <w:rsid w:val="00734E3B"/>
    <w:rsid w:val="00734E6E"/>
    <w:rsid w:val="00735173"/>
    <w:rsid w:val="00735AE8"/>
    <w:rsid w:val="00735EAB"/>
    <w:rsid w:val="007363D4"/>
    <w:rsid w:val="00736441"/>
    <w:rsid w:val="0073663C"/>
    <w:rsid w:val="0073680D"/>
    <w:rsid w:val="0073689E"/>
    <w:rsid w:val="007368BC"/>
    <w:rsid w:val="00736D70"/>
    <w:rsid w:val="00736F5D"/>
    <w:rsid w:val="007372C2"/>
    <w:rsid w:val="00737C96"/>
    <w:rsid w:val="00737D73"/>
    <w:rsid w:val="00737E83"/>
    <w:rsid w:val="00737F14"/>
    <w:rsid w:val="00740175"/>
    <w:rsid w:val="00740219"/>
    <w:rsid w:val="007405AC"/>
    <w:rsid w:val="00740849"/>
    <w:rsid w:val="00740948"/>
    <w:rsid w:val="00740A8B"/>
    <w:rsid w:val="00740B55"/>
    <w:rsid w:val="00740ECE"/>
    <w:rsid w:val="0074107F"/>
    <w:rsid w:val="0074131C"/>
    <w:rsid w:val="0074158C"/>
    <w:rsid w:val="007417BA"/>
    <w:rsid w:val="00741A1F"/>
    <w:rsid w:val="00741BB5"/>
    <w:rsid w:val="00742891"/>
    <w:rsid w:val="00742942"/>
    <w:rsid w:val="00742C8A"/>
    <w:rsid w:val="00742EC9"/>
    <w:rsid w:val="00742FAD"/>
    <w:rsid w:val="007433CB"/>
    <w:rsid w:val="007434AE"/>
    <w:rsid w:val="00743542"/>
    <w:rsid w:val="00743AC9"/>
    <w:rsid w:val="00743BB2"/>
    <w:rsid w:val="00743D47"/>
    <w:rsid w:val="00743DEC"/>
    <w:rsid w:val="00743F17"/>
    <w:rsid w:val="00744138"/>
    <w:rsid w:val="00744288"/>
    <w:rsid w:val="0074435F"/>
    <w:rsid w:val="00744814"/>
    <w:rsid w:val="00744998"/>
    <w:rsid w:val="00744AB9"/>
    <w:rsid w:val="00744E87"/>
    <w:rsid w:val="00744FAE"/>
    <w:rsid w:val="00745209"/>
    <w:rsid w:val="00745335"/>
    <w:rsid w:val="00745468"/>
    <w:rsid w:val="00745894"/>
    <w:rsid w:val="007459C6"/>
    <w:rsid w:val="00745B69"/>
    <w:rsid w:val="00745F11"/>
    <w:rsid w:val="007461A5"/>
    <w:rsid w:val="00746B8F"/>
    <w:rsid w:val="00746F44"/>
    <w:rsid w:val="007475B7"/>
    <w:rsid w:val="00747643"/>
    <w:rsid w:val="0074766B"/>
    <w:rsid w:val="007476BF"/>
    <w:rsid w:val="00747786"/>
    <w:rsid w:val="0074779E"/>
    <w:rsid w:val="007477CD"/>
    <w:rsid w:val="00747817"/>
    <w:rsid w:val="007479E3"/>
    <w:rsid w:val="00747D7E"/>
    <w:rsid w:val="0075039B"/>
    <w:rsid w:val="007503C3"/>
    <w:rsid w:val="007504F4"/>
    <w:rsid w:val="00750BA0"/>
    <w:rsid w:val="00750C1C"/>
    <w:rsid w:val="00750CDA"/>
    <w:rsid w:val="00750FF4"/>
    <w:rsid w:val="0075101B"/>
    <w:rsid w:val="00751028"/>
    <w:rsid w:val="007510AD"/>
    <w:rsid w:val="007510EB"/>
    <w:rsid w:val="007511B5"/>
    <w:rsid w:val="007511D9"/>
    <w:rsid w:val="007511DC"/>
    <w:rsid w:val="0075135B"/>
    <w:rsid w:val="00751412"/>
    <w:rsid w:val="0075190A"/>
    <w:rsid w:val="00751956"/>
    <w:rsid w:val="007519A9"/>
    <w:rsid w:val="00752363"/>
    <w:rsid w:val="007526F3"/>
    <w:rsid w:val="007527C2"/>
    <w:rsid w:val="00752B49"/>
    <w:rsid w:val="00752FD6"/>
    <w:rsid w:val="0075327D"/>
    <w:rsid w:val="0075343D"/>
    <w:rsid w:val="007536EF"/>
    <w:rsid w:val="007536F5"/>
    <w:rsid w:val="00753BE0"/>
    <w:rsid w:val="00753CB9"/>
    <w:rsid w:val="00753CBF"/>
    <w:rsid w:val="00753E3C"/>
    <w:rsid w:val="007543CA"/>
    <w:rsid w:val="007546F2"/>
    <w:rsid w:val="00754729"/>
    <w:rsid w:val="007547D9"/>
    <w:rsid w:val="007548EF"/>
    <w:rsid w:val="00754973"/>
    <w:rsid w:val="00754B0C"/>
    <w:rsid w:val="00754EA5"/>
    <w:rsid w:val="00754F26"/>
    <w:rsid w:val="00754FDF"/>
    <w:rsid w:val="007554A0"/>
    <w:rsid w:val="00755531"/>
    <w:rsid w:val="00755683"/>
    <w:rsid w:val="0075585B"/>
    <w:rsid w:val="007558FB"/>
    <w:rsid w:val="00755AE5"/>
    <w:rsid w:val="00755C7F"/>
    <w:rsid w:val="00755CB5"/>
    <w:rsid w:val="00755CDD"/>
    <w:rsid w:val="00755DBC"/>
    <w:rsid w:val="00755F88"/>
    <w:rsid w:val="00756084"/>
    <w:rsid w:val="00756302"/>
    <w:rsid w:val="00756335"/>
    <w:rsid w:val="007563A5"/>
    <w:rsid w:val="0075649A"/>
    <w:rsid w:val="00756590"/>
    <w:rsid w:val="007565FE"/>
    <w:rsid w:val="00756864"/>
    <w:rsid w:val="0075698A"/>
    <w:rsid w:val="00756EAC"/>
    <w:rsid w:val="00756F61"/>
    <w:rsid w:val="007570AD"/>
    <w:rsid w:val="0075714C"/>
    <w:rsid w:val="0075724D"/>
    <w:rsid w:val="0075739B"/>
    <w:rsid w:val="0075775D"/>
    <w:rsid w:val="00757774"/>
    <w:rsid w:val="007577B1"/>
    <w:rsid w:val="00757826"/>
    <w:rsid w:val="00757961"/>
    <w:rsid w:val="00757C37"/>
    <w:rsid w:val="0076071D"/>
    <w:rsid w:val="007607E6"/>
    <w:rsid w:val="00760C03"/>
    <w:rsid w:val="00760D0A"/>
    <w:rsid w:val="00760DB2"/>
    <w:rsid w:val="0076106D"/>
    <w:rsid w:val="00761125"/>
    <w:rsid w:val="007613D9"/>
    <w:rsid w:val="007617A3"/>
    <w:rsid w:val="00761F4F"/>
    <w:rsid w:val="00762184"/>
    <w:rsid w:val="007623E7"/>
    <w:rsid w:val="0076251F"/>
    <w:rsid w:val="00762550"/>
    <w:rsid w:val="00762A9B"/>
    <w:rsid w:val="00762D61"/>
    <w:rsid w:val="007632F6"/>
    <w:rsid w:val="0076340E"/>
    <w:rsid w:val="007635D1"/>
    <w:rsid w:val="007636A3"/>
    <w:rsid w:val="00763851"/>
    <w:rsid w:val="007639C1"/>
    <w:rsid w:val="00763CDF"/>
    <w:rsid w:val="007640BA"/>
    <w:rsid w:val="00764958"/>
    <w:rsid w:val="00764D97"/>
    <w:rsid w:val="00765219"/>
    <w:rsid w:val="0076543B"/>
    <w:rsid w:val="007656E2"/>
    <w:rsid w:val="00765909"/>
    <w:rsid w:val="00765A30"/>
    <w:rsid w:val="00765BB4"/>
    <w:rsid w:val="00765BED"/>
    <w:rsid w:val="00765E1F"/>
    <w:rsid w:val="00765FF2"/>
    <w:rsid w:val="007661A7"/>
    <w:rsid w:val="007661B9"/>
    <w:rsid w:val="007663EC"/>
    <w:rsid w:val="0076645F"/>
    <w:rsid w:val="00766612"/>
    <w:rsid w:val="00766667"/>
    <w:rsid w:val="0076691A"/>
    <w:rsid w:val="00766937"/>
    <w:rsid w:val="00766B7A"/>
    <w:rsid w:val="00766D6B"/>
    <w:rsid w:val="00766D74"/>
    <w:rsid w:val="00766F86"/>
    <w:rsid w:val="00767010"/>
    <w:rsid w:val="007671DA"/>
    <w:rsid w:val="00767396"/>
    <w:rsid w:val="00767AFF"/>
    <w:rsid w:val="00767CD0"/>
    <w:rsid w:val="00767DB1"/>
    <w:rsid w:val="00767E38"/>
    <w:rsid w:val="0077017C"/>
    <w:rsid w:val="007706BC"/>
    <w:rsid w:val="007706F1"/>
    <w:rsid w:val="0077098C"/>
    <w:rsid w:val="00770C42"/>
    <w:rsid w:val="00770D3F"/>
    <w:rsid w:val="0077107F"/>
    <w:rsid w:val="00771281"/>
    <w:rsid w:val="007712F0"/>
    <w:rsid w:val="007719C7"/>
    <w:rsid w:val="007719D3"/>
    <w:rsid w:val="00771DBC"/>
    <w:rsid w:val="0077277B"/>
    <w:rsid w:val="0077282D"/>
    <w:rsid w:val="00772DF7"/>
    <w:rsid w:val="00772F18"/>
    <w:rsid w:val="00773569"/>
    <w:rsid w:val="0077374B"/>
    <w:rsid w:val="007737AF"/>
    <w:rsid w:val="007737C1"/>
    <w:rsid w:val="00773982"/>
    <w:rsid w:val="00773A02"/>
    <w:rsid w:val="00773D36"/>
    <w:rsid w:val="00774594"/>
    <w:rsid w:val="007745A7"/>
    <w:rsid w:val="0077487B"/>
    <w:rsid w:val="00774B38"/>
    <w:rsid w:val="00774E33"/>
    <w:rsid w:val="007753A9"/>
    <w:rsid w:val="007756FC"/>
    <w:rsid w:val="00775B73"/>
    <w:rsid w:val="00775C47"/>
    <w:rsid w:val="00775CEC"/>
    <w:rsid w:val="00775F65"/>
    <w:rsid w:val="0077612A"/>
    <w:rsid w:val="00776142"/>
    <w:rsid w:val="0077637A"/>
    <w:rsid w:val="00776395"/>
    <w:rsid w:val="007764F2"/>
    <w:rsid w:val="0077654D"/>
    <w:rsid w:val="00777355"/>
    <w:rsid w:val="00777815"/>
    <w:rsid w:val="007779BC"/>
    <w:rsid w:val="00777B3D"/>
    <w:rsid w:val="00777F71"/>
    <w:rsid w:val="00780082"/>
    <w:rsid w:val="007801AB"/>
    <w:rsid w:val="00780388"/>
    <w:rsid w:val="007803D7"/>
    <w:rsid w:val="007805E9"/>
    <w:rsid w:val="007807B6"/>
    <w:rsid w:val="00780CBD"/>
    <w:rsid w:val="00780DF7"/>
    <w:rsid w:val="00780E83"/>
    <w:rsid w:val="0078127E"/>
    <w:rsid w:val="00781401"/>
    <w:rsid w:val="0078141E"/>
    <w:rsid w:val="00781783"/>
    <w:rsid w:val="0078194F"/>
    <w:rsid w:val="00781974"/>
    <w:rsid w:val="00781B63"/>
    <w:rsid w:val="00781D9A"/>
    <w:rsid w:val="0078255C"/>
    <w:rsid w:val="0078260C"/>
    <w:rsid w:val="00782A2E"/>
    <w:rsid w:val="00782ACF"/>
    <w:rsid w:val="00782C6F"/>
    <w:rsid w:val="00782E31"/>
    <w:rsid w:val="00782FF6"/>
    <w:rsid w:val="00783152"/>
    <w:rsid w:val="007836D3"/>
    <w:rsid w:val="00783769"/>
    <w:rsid w:val="007837DE"/>
    <w:rsid w:val="007837E1"/>
    <w:rsid w:val="0078393A"/>
    <w:rsid w:val="007839AB"/>
    <w:rsid w:val="00783D00"/>
    <w:rsid w:val="00783DFD"/>
    <w:rsid w:val="00783FF2"/>
    <w:rsid w:val="007843E3"/>
    <w:rsid w:val="0078494E"/>
    <w:rsid w:val="00784A3E"/>
    <w:rsid w:val="00784C03"/>
    <w:rsid w:val="00784CBE"/>
    <w:rsid w:val="00785254"/>
    <w:rsid w:val="00785350"/>
    <w:rsid w:val="00785B19"/>
    <w:rsid w:val="00785EFF"/>
    <w:rsid w:val="00786046"/>
    <w:rsid w:val="007861B6"/>
    <w:rsid w:val="007866E3"/>
    <w:rsid w:val="00786A3A"/>
    <w:rsid w:val="00786CB0"/>
    <w:rsid w:val="00786FE4"/>
    <w:rsid w:val="0078707C"/>
    <w:rsid w:val="007870E2"/>
    <w:rsid w:val="0078736C"/>
    <w:rsid w:val="00787561"/>
    <w:rsid w:val="00787576"/>
    <w:rsid w:val="007876E9"/>
    <w:rsid w:val="00787BEB"/>
    <w:rsid w:val="00787D27"/>
    <w:rsid w:val="00787D8B"/>
    <w:rsid w:val="00790262"/>
    <w:rsid w:val="0079078B"/>
    <w:rsid w:val="007908E0"/>
    <w:rsid w:val="007909A5"/>
    <w:rsid w:val="00790AC4"/>
    <w:rsid w:val="00790B99"/>
    <w:rsid w:val="00790B9A"/>
    <w:rsid w:val="00790FAF"/>
    <w:rsid w:val="00791154"/>
    <w:rsid w:val="007911CC"/>
    <w:rsid w:val="00791217"/>
    <w:rsid w:val="007913EA"/>
    <w:rsid w:val="007916A2"/>
    <w:rsid w:val="00791833"/>
    <w:rsid w:val="00791B1E"/>
    <w:rsid w:val="00791E38"/>
    <w:rsid w:val="0079208F"/>
    <w:rsid w:val="007925A3"/>
    <w:rsid w:val="007928DD"/>
    <w:rsid w:val="00792D28"/>
    <w:rsid w:val="00792D31"/>
    <w:rsid w:val="00793391"/>
    <w:rsid w:val="007934ED"/>
    <w:rsid w:val="00793981"/>
    <w:rsid w:val="00793D53"/>
    <w:rsid w:val="007943C7"/>
    <w:rsid w:val="007949D0"/>
    <w:rsid w:val="00794D9E"/>
    <w:rsid w:val="00794E09"/>
    <w:rsid w:val="007950C9"/>
    <w:rsid w:val="007950E0"/>
    <w:rsid w:val="007957C1"/>
    <w:rsid w:val="00795DB4"/>
    <w:rsid w:val="007960C5"/>
    <w:rsid w:val="00796297"/>
    <w:rsid w:val="007963C0"/>
    <w:rsid w:val="0079673D"/>
    <w:rsid w:val="007967C5"/>
    <w:rsid w:val="00796CA5"/>
    <w:rsid w:val="00796E0B"/>
    <w:rsid w:val="00796E7E"/>
    <w:rsid w:val="0079737B"/>
    <w:rsid w:val="00797474"/>
    <w:rsid w:val="00797573"/>
    <w:rsid w:val="00797622"/>
    <w:rsid w:val="00797667"/>
    <w:rsid w:val="00797AF3"/>
    <w:rsid w:val="00797CC4"/>
    <w:rsid w:val="00797CDB"/>
    <w:rsid w:val="00797EC9"/>
    <w:rsid w:val="00797FDA"/>
    <w:rsid w:val="007A02A7"/>
    <w:rsid w:val="007A0E34"/>
    <w:rsid w:val="007A1362"/>
    <w:rsid w:val="007A1964"/>
    <w:rsid w:val="007A1C6A"/>
    <w:rsid w:val="007A1F95"/>
    <w:rsid w:val="007A2150"/>
    <w:rsid w:val="007A2523"/>
    <w:rsid w:val="007A26AE"/>
    <w:rsid w:val="007A27DC"/>
    <w:rsid w:val="007A2922"/>
    <w:rsid w:val="007A29AF"/>
    <w:rsid w:val="007A2F14"/>
    <w:rsid w:val="007A408C"/>
    <w:rsid w:val="007A4180"/>
    <w:rsid w:val="007A42F5"/>
    <w:rsid w:val="007A4EC1"/>
    <w:rsid w:val="007A5309"/>
    <w:rsid w:val="007A5338"/>
    <w:rsid w:val="007A559C"/>
    <w:rsid w:val="007A55C4"/>
    <w:rsid w:val="007A56AC"/>
    <w:rsid w:val="007A5727"/>
    <w:rsid w:val="007A591B"/>
    <w:rsid w:val="007A5C06"/>
    <w:rsid w:val="007A6181"/>
    <w:rsid w:val="007A645B"/>
    <w:rsid w:val="007A6721"/>
    <w:rsid w:val="007A69E1"/>
    <w:rsid w:val="007A6EEB"/>
    <w:rsid w:val="007A6F5D"/>
    <w:rsid w:val="007A74BE"/>
    <w:rsid w:val="007A7AD2"/>
    <w:rsid w:val="007A7BA9"/>
    <w:rsid w:val="007A7BCB"/>
    <w:rsid w:val="007B02CC"/>
    <w:rsid w:val="007B02E3"/>
    <w:rsid w:val="007B0530"/>
    <w:rsid w:val="007B0AAB"/>
    <w:rsid w:val="007B0AC1"/>
    <w:rsid w:val="007B0D7F"/>
    <w:rsid w:val="007B1032"/>
    <w:rsid w:val="007B103B"/>
    <w:rsid w:val="007B10C8"/>
    <w:rsid w:val="007B1A11"/>
    <w:rsid w:val="007B1DBF"/>
    <w:rsid w:val="007B1E5E"/>
    <w:rsid w:val="007B1F07"/>
    <w:rsid w:val="007B2048"/>
    <w:rsid w:val="007B2273"/>
    <w:rsid w:val="007B246E"/>
    <w:rsid w:val="007B262B"/>
    <w:rsid w:val="007B2A63"/>
    <w:rsid w:val="007B2B36"/>
    <w:rsid w:val="007B2D22"/>
    <w:rsid w:val="007B2E60"/>
    <w:rsid w:val="007B37D2"/>
    <w:rsid w:val="007B39D7"/>
    <w:rsid w:val="007B3CEB"/>
    <w:rsid w:val="007B3DAC"/>
    <w:rsid w:val="007B3FB0"/>
    <w:rsid w:val="007B47D3"/>
    <w:rsid w:val="007B4B6D"/>
    <w:rsid w:val="007B548F"/>
    <w:rsid w:val="007B556B"/>
    <w:rsid w:val="007B5697"/>
    <w:rsid w:val="007B57F8"/>
    <w:rsid w:val="007B5898"/>
    <w:rsid w:val="007B599B"/>
    <w:rsid w:val="007B5D38"/>
    <w:rsid w:val="007B6253"/>
    <w:rsid w:val="007B6659"/>
    <w:rsid w:val="007B665A"/>
    <w:rsid w:val="007B6667"/>
    <w:rsid w:val="007B6990"/>
    <w:rsid w:val="007B69F0"/>
    <w:rsid w:val="007B6AAA"/>
    <w:rsid w:val="007B6BB3"/>
    <w:rsid w:val="007B6E5F"/>
    <w:rsid w:val="007B71B3"/>
    <w:rsid w:val="007B724E"/>
    <w:rsid w:val="007B727E"/>
    <w:rsid w:val="007B734B"/>
    <w:rsid w:val="007B736E"/>
    <w:rsid w:val="007B73A1"/>
    <w:rsid w:val="007B748A"/>
    <w:rsid w:val="007B75E4"/>
    <w:rsid w:val="007B7A82"/>
    <w:rsid w:val="007B7D80"/>
    <w:rsid w:val="007B7DC4"/>
    <w:rsid w:val="007B7EBE"/>
    <w:rsid w:val="007C0022"/>
    <w:rsid w:val="007C029F"/>
    <w:rsid w:val="007C043D"/>
    <w:rsid w:val="007C0511"/>
    <w:rsid w:val="007C0F58"/>
    <w:rsid w:val="007C1095"/>
    <w:rsid w:val="007C1339"/>
    <w:rsid w:val="007C1560"/>
    <w:rsid w:val="007C1DE4"/>
    <w:rsid w:val="007C1ED4"/>
    <w:rsid w:val="007C208D"/>
    <w:rsid w:val="007C22E7"/>
    <w:rsid w:val="007C2CC5"/>
    <w:rsid w:val="007C3198"/>
    <w:rsid w:val="007C3866"/>
    <w:rsid w:val="007C388F"/>
    <w:rsid w:val="007C40AC"/>
    <w:rsid w:val="007C40BB"/>
    <w:rsid w:val="007C4165"/>
    <w:rsid w:val="007C4233"/>
    <w:rsid w:val="007C42C1"/>
    <w:rsid w:val="007C435E"/>
    <w:rsid w:val="007C45AA"/>
    <w:rsid w:val="007C4787"/>
    <w:rsid w:val="007C486A"/>
    <w:rsid w:val="007C4DBF"/>
    <w:rsid w:val="007C5053"/>
    <w:rsid w:val="007C54F7"/>
    <w:rsid w:val="007C5BAB"/>
    <w:rsid w:val="007C609B"/>
    <w:rsid w:val="007C65EC"/>
    <w:rsid w:val="007C6D10"/>
    <w:rsid w:val="007C6D4C"/>
    <w:rsid w:val="007C706D"/>
    <w:rsid w:val="007C71CA"/>
    <w:rsid w:val="007C72A4"/>
    <w:rsid w:val="007C77C1"/>
    <w:rsid w:val="007C783C"/>
    <w:rsid w:val="007C793A"/>
    <w:rsid w:val="007C79DF"/>
    <w:rsid w:val="007C7D6F"/>
    <w:rsid w:val="007C7DEE"/>
    <w:rsid w:val="007D0247"/>
    <w:rsid w:val="007D02CE"/>
    <w:rsid w:val="007D051A"/>
    <w:rsid w:val="007D0598"/>
    <w:rsid w:val="007D0792"/>
    <w:rsid w:val="007D0974"/>
    <w:rsid w:val="007D0AAE"/>
    <w:rsid w:val="007D0B57"/>
    <w:rsid w:val="007D0B82"/>
    <w:rsid w:val="007D0DEF"/>
    <w:rsid w:val="007D109C"/>
    <w:rsid w:val="007D10CD"/>
    <w:rsid w:val="007D1330"/>
    <w:rsid w:val="007D1A23"/>
    <w:rsid w:val="007D2663"/>
    <w:rsid w:val="007D26F7"/>
    <w:rsid w:val="007D2793"/>
    <w:rsid w:val="007D2920"/>
    <w:rsid w:val="007D2A83"/>
    <w:rsid w:val="007D2B4A"/>
    <w:rsid w:val="007D2BCB"/>
    <w:rsid w:val="007D2E55"/>
    <w:rsid w:val="007D329A"/>
    <w:rsid w:val="007D33DE"/>
    <w:rsid w:val="007D3430"/>
    <w:rsid w:val="007D3482"/>
    <w:rsid w:val="007D34FE"/>
    <w:rsid w:val="007D3A09"/>
    <w:rsid w:val="007D3B60"/>
    <w:rsid w:val="007D3BBD"/>
    <w:rsid w:val="007D3DE8"/>
    <w:rsid w:val="007D3E13"/>
    <w:rsid w:val="007D3FBE"/>
    <w:rsid w:val="007D4079"/>
    <w:rsid w:val="007D408B"/>
    <w:rsid w:val="007D40EB"/>
    <w:rsid w:val="007D42EA"/>
    <w:rsid w:val="007D441E"/>
    <w:rsid w:val="007D4891"/>
    <w:rsid w:val="007D48A5"/>
    <w:rsid w:val="007D4BFF"/>
    <w:rsid w:val="007D50C8"/>
    <w:rsid w:val="007D521E"/>
    <w:rsid w:val="007D524B"/>
    <w:rsid w:val="007D54E9"/>
    <w:rsid w:val="007D54F7"/>
    <w:rsid w:val="007D5501"/>
    <w:rsid w:val="007D559D"/>
    <w:rsid w:val="007D5691"/>
    <w:rsid w:val="007D57D9"/>
    <w:rsid w:val="007D5911"/>
    <w:rsid w:val="007D5954"/>
    <w:rsid w:val="007D59C0"/>
    <w:rsid w:val="007D59C9"/>
    <w:rsid w:val="007D59F2"/>
    <w:rsid w:val="007D5AE7"/>
    <w:rsid w:val="007D5B91"/>
    <w:rsid w:val="007D5CB4"/>
    <w:rsid w:val="007D68FC"/>
    <w:rsid w:val="007D6B92"/>
    <w:rsid w:val="007D7046"/>
    <w:rsid w:val="007D71D7"/>
    <w:rsid w:val="007D73C7"/>
    <w:rsid w:val="007D7BA9"/>
    <w:rsid w:val="007D7BDD"/>
    <w:rsid w:val="007D7F5B"/>
    <w:rsid w:val="007E0022"/>
    <w:rsid w:val="007E032B"/>
    <w:rsid w:val="007E051F"/>
    <w:rsid w:val="007E06EA"/>
    <w:rsid w:val="007E0782"/>
    <w:rsid w:val="007E07DB"/>
    <w:rsid w:val="007E0C27"/>
    <w:rsid w:val="007E0C6A"/>
    <w:rsid w:val="007E0CCE"/>
    <w:rsid w:val="007E0CF1"/>
    <w:rsid w:val="007E14C4"/>
    <w:rsid w:val="007E16E5"/>
    <w:rsid w:val="007E19A6"/>
    <w:rsid w:val="007E19E9"/>
    <w:rsid w:val="007E1CE2"/>
    <w:rsid w:val="007E1DB9"/>
    <w:rsid w:val="007E25AC"/>
    <w:rsid w:val="007E271B"/>
    <w:rsid w:val="007E2898"/>
    <w:rsid w:val="007E28A7"/>
    <w:rsid w:val="007E2946"/>
    <w:rsid w:val="007E2AD0"/>
    <w:rsid w:val="007E2B5C"/>
    <w:rsid w:val="007E3207"/>
    <w:rsid w:val="007E320F"/>
    <w:rsid w:val="007E33AE"/>
    <w:rsid w:val="007E375A"/>
    <w:rsid w:val="007E3D4B"/>
    <w:rsid w:val="007E3F57"/>
    <w:rsid w:val="007E3F6F"/>
    <w:rsid w:val="007E40EE"/>
    <w:rsid w:val="007E4126"/>
    <w:rsid w:val="007E46CC"/>
    <w:rsid w:val="007E4AF8"/>
    <w:rsid w:val="007E4B4E"/>
    <w:rsid w:val="007E4F7E"/>
    <w:rsid w:val="007E5126"/>
    <w:rsid w:val="007E5339"/>
    <w:rsid w:val="007E580A"/>
    <w:rsid w:val="007E5872"/>
    <w:rsid w:val="007E5889"/>
    <w:rsid w:val="007E5B4E"/>
    <w:rsid w:val="007E5E05"/>
    <w:rsid w:val="007E63E8"/>
    <w:rsid w:val="007E694C"/>
    <w:rsid w:val="007E6AE1"/>
    <w:rsid w:val="007E6B78"/>
    <w:rsid w:val="007E6DD0"/>
    <w:rsid w:val="007E6ECF"/>
    <w:rsid w:val="007E7171"/>
    <w:rsid w:val="007E7325"/>
    <w:rsid w:val="007E734D"/>
    <w:rsid w:val="007E741B"/>
    <w:rsid w:val="007E755F"/>
    <w:rsid w:val="007E7718"/>
    <w:rsid w:val="007E7786"/>
    <w:rsid w:val="007E7BC3"/>
    <w:rsid w:val="007F00DF"/>
    <w:rsid w:val="007F0396"/>
    <w:rsid w:val="007F076A"/>
    <w:rsid w:val="007F0D3C"/>
    <w:rsid w:val="007F12FF"/>
    <w:rsid w:val="007F1347"/>
    <w:rsid w:val="007F13AF"/>
    <w:rsid w:val="007F1526"/>
    <w:rsid w:val="007F17D1"/>
    <w:rsid w:val="007F1A74"/>
    <w:rsid w:val="007F1CF8"/>
    <w:rsid w:val="007F1EF2"/>
    <w:rsid w:val="007F20B7"/>
    <w:rsid w:val="007F2705"/>
    <w:rsid w:val="007F2A15"/>
    <w:rsid w:val="007F2AD9"/>
    <w:rsid w:val="007F2CDD"/>
    <w:rsid w:val="007F2F52"/>
    <w:rsid w:val="007F30EA"/>
    <w:rsid w:val="007F3358"/>
    <w:rsid w:val="007F360E"/>
    <w:rsid w:val="007F372D"/>
    <w:rsid w:val="007F39F4"/>
    <w:rsid w:val="007F3BE7"/>
    <w:rsid w:val="007F4044"/>
    <w:rsid w:val="007F4081"/>
    <w:rsid w:val="007F4196"/>
    <w:rsid w:val="007F4350"/>
    <w:rsid w:val="007F445C"/>
    <w:rsid w:val="007F4466"/>
    <w:rsid w:val="007F4C86"/>
    <w:rsid w:val="007F4C8C"/>
    <w:rsid w:val="007F4CF2"/>
    <w:rsid w:val="007F504A"/>
    <w:rsid w:val="007F5B4D"/>
    <w:rsid w:val="007F5E30"/>
    <w:rsid w:val="007F5EEE"/>
    <w:rsid w:val="007F622B"/>
    <w:rsid w:val="007F6284"/>
    <w:rsid w:val="007F62CF"/>
    <w:rsid w:val="007F634F"/>
    <w:rsid w:val="007F6479"/>
    <w:rsid w:val="007F67A5"/>
    <w:rsid w:val="007F6922"/>
    <w:rsid w:val="007F6D96"/>
    <w:rsid w:val="007F6E06"/>
    <w:rsid w:val="007F6E37"/>
    <w:rsid w:val="007F70BC"/>
    <w:rsid w:val="007F750A"/>
    <w:rsid w:val="007F7562"/>
    <w:rsid w:val="007F7ACC"/>
    <w:rsid w:val="008000DB"/>
    <w:rsid w:val="0080016F"/>
    <w:rsid w:val="00800295"/>
    <w:rsid w:val="00800469"/>
    <w:rsid w:val="00800D14"/>
    <w:rsid w:val="00800E61"/>
    <w:rsid w:val="00801064"/>
    <w:rsid w:val="00801432"/>
    <w:rsid w:val="00801AD3"/>
    <w:rsid w:val="00801C55"/>
    <w:rsid w:val="00801DBE"/>
    <w:rsid w:val="00801E4E"/>
    <w:rsid w:val="0080241F"/>
    <w:rsid w:val="00802443"/>
    <w:rsid w:val="00802788"/>
    <w:rsid w:val="0080294D"/>
    <w:rsid w:val="008029B1"/>
    <w:rsid w:val="00802E9D"/>
    <w:rsid w:val="0080306D"/>
    <w:rsid w:val="008032F9"/>
    <w:rsid w:val="008036C1"/>
    <w:rsid w:val="00803778"/>
    <w:rsid w:val="0080380C"/>
    <w:rsid w:val="0080381F"/>
    <w:rsid w:val="00803872"/>
    <w:rsid w:val="00803A54"/>
    <w:rsid w:val="00803A9B"/>
    <w:rsid w:val="00803CD7"/>
    <w:rsid w:val="00804072"/>
    <w:rsid w:val="008041AB"/>
    <w:rsid w:val="0080426A"/>
    <w:rsid w:val="0080427A"/>
    <w:rsid w:val="008042B4"/>
    <w:rsid w:val="008042DA"/>
    <w:rsid w:val="0080436D"/>
    <w:rsid w:val="0080479F"/>
    <w:rsid w:val="0080488F"/>
    <w:rsid w:val="00804E32"/>
    <w:rsid w:val="00805326"/>
    <w:rsid w:val="0080591F"/>
    <w:rsid w:val="00805BCE"/>
    <w:rsid w:val="00805E19"/>
    <w:rsid w:val="008060A1"/>
    <w:rsid w:val="00806115"/>
    <w:rsid w:val="00806204"/>
    <w:rsid w:val="0080645F"/>
    <w:rsid w:val="00806573"/>
    <w:rsid w:val="00806743"/>
    <w:rsid w:val="0080679C"/>
    <w:rsid w:val="00806A7A"/>
    <w:rsid w:val="00806D2F"/>
    <w:rsid w:val="00806D8F"/>
    <w:rsid w:val="00806F76"/>
    <w:rsid w:val="00806F9D"/>
    <w:rsid w:val="00807273"/>
    <w:rsid w:val="00807484"/>
    <w:rsid w:val="0080773D"/>
    <w:rsid w:val="008078A9"/>
    <w:rsid w:val="00807E36"/>
    <w:rsid w:val="008100BE"/>
    <w:rsid w:val="008102C1"/>
    <w:rsid w:val="00810498"/>
    <w:rsid w:val="00810625"/>
    <w:rsid w:val="00810747"/>
    <w:rsid w:val="00810780"/>
    <w:rsid w:val="0081093A"/>
    <w:rsid w:val="00810AEE"/>
    <w:rsid w:val="00810F12"/>
    <w:rsid w:val="0081135E"/>
    <w:rsid w:val="00811C69"/>
    <w:rsid w:val="00811EFC"/>
    <w:rsid w:val="00811F1E"/>
    <w:rsid w:val="00812020"/>
    <w:rsid w:val="00812114"/>
    <w:rsid w:val="008121E6"/>
    <w:rsid w:val="008122A0"/>
    <w:rsid w:val="0081254F"/>
    <w:rsid w:val="00812818"/>
    <w:rsid w:val="0081313A"/>
    <w:rsid w:val="0081324A"/>
    <w:rsid w:val="008133B2"/>
    <w:rsid w:val="008134B5"/>
    <w:rsid w:val="008134D5"/>
    <w:rsid w:val="008134F8"/>
    <w:rsid w:val="00813666"/>
    <w:rsid w:val="008139E1"/>
    <w:rsid w:val="00813B9C"/>
    <w:rsid w:val="00814045"/>
    <w:rsid w:val="008141E1"/>
    <w:rsid w:val="00814349"/>
    <w:rsid w:val="00814461"/>
    <w:rsid w:val="008145A3"/>
    <w:rsid w:val="008145DD"/>
    <w:rsid w:val="00814BDD"/>
    <w:rsid w:val="00814CB7"/>
    <w:rsid w:val="00814DFA"/>
    <w:rsid w:val="0081508A"/>
    <w:rsid w:val="00815ADB"/>
    <w:rsid w:val="00815B17"/>
    <w:rsid w:val="00815B41"/>
    <w:rsid w:val="00815BBE"/>
    <w:rsid w:val="00815F6F"/>
    <w:rsid w:val="0081615E"/>
    <w:rsid w:val="00816257"/>
    <w:rsid w:val="00816A1E"/>
    <w:rsid w:val="008170D2"/>
    <w:rsid w:val="008177C6"/>
    <w:rsid w:val="00817B01"/>
    <w:rsid w:val="0082015C"/>
    <w:rsid w:val="008203D9"/>
    <w:rsid w:val="0082050D"/>
    <w:rsid w:val="00820526"/>
    <w:rsid w:val="00820531"/>
    <w:rsid w:val="008207C4"/>
    <w:rsid w:val="00820898"/>
    <w:rsid w:val="00820A01"/>
    <w:rsid w:val="00821321"/>
    <w:rsid w:val="0082179D"/>
    <w:rsid w:val="00821993"/>
    <w:rsid w:val="00821C4C"/>
    <w:rsid w:val="00821DF2"/>
    <w:rsid w:val="00822072"/>
    <w:rsid w:val="0082209C"/>
    <w:rsid w:val="008222E1"/>
    <w:rsid w:val="008223FF"/>
    <w:rsid w:val="0082266E"/>
    <w:rsid w:val="008229F8"/>
    <w:rsid w:val="00822D34"/>
    <w:rsid w:val="00822F9A"/>
    <w:rsid w:val="0082304B"/>
    <w:rsid w:val="00823348"/>
    <w:rsid w:val="008233C1"/>
    <w:rsid w:val="008234A1"/>
    <w:rsid w:val="008235C0"/>
    <w:rsid w:val="00823A4D"/>
    <w:rsid w:val="00823B16"/>
    <w:rsid w:val="00823B53"/>
    <w:rsid w:val="0082404E"/>
    <w:rsid w:val="0082411F"/>
    <w:rsid w:val="00824B3B"/>
    <w:rsid w:val="00824B95"/>
    <w:rsid w:val="00824C66"/>
    <w:rsid w:val="00824D57"/>
    <w:rsid w:val="00824E09"/>
    <w:rsid w:val="00824EBC"/>
    <w:rsid w:val="00824F4E"/>
    <w:rsid w:val="008250C2"/>
    <w:rsid w:val="008252E5"/>
    <w:rsid w:val="00825763"/>
    <w:rsid w:val="008259C8"/>
    <w:rsid w:val="0082608B"/>
    <w:rsid w:val="0082621E"/>
    <w:rsid w:val="00826288"/>
    <w:rsid w:val="008263F2"/>
    <w:rsid w:val="00826B73"/>
    <w:rsid w:val="00826D22"/>
    <w:rsid w:val="00826EA3"/>
    <w:rsid w:val="00826ECC"/>
    <w:rsid w:val="00826F5F"/>
    <w:rsid w:val="00826FBD"/>
    <w:rsid w:val="008271DD"/>
    <w:rsid w:val="00827204"/>
    <w:rsid w:val="008274E9"/>
    <w:rsid w:val="008275A9"/>
    <w:rsid w:val="0082784D"/>
    <w:rsid w:val="00827909"/>
    <w:rsid w:val="00827AE6"/>
    <w:rsid w:val="00827C33"/>
    <w:rsid w:val="00827E9B"/>
    <w:rsid w:val="0083011C"/>
    <w:rsid w:val="00830228"/>
    <w:rsid w:val="008303F6"/>
    <w:rsid w:val="008306C9"/>
    <w:rsid w:val="00830A76"/>
    <w:rsid w:val="00830D52"/>
    <w:rsid w:val="008310EA"/>
    <w:rsid w:val="0083132A"/>
    <w:rsid w:val="0083166C"/>
    <w:rsid w:val="00831848"/>
    <w:rsid w:val="00831931"/>
    <w:rsid w:val="00831AC3"/>
    <w:rsid w:val="00831AD6"/>
    <w:rsid w:val="00831C65"/>
    <w:rsid w:val="00831CBA"/>
    <w:rsid w:val="00832059"/>
    <w:rsid w:val="0083210D"/>
    <w:rsid w:val="00832121"/>
    <w:rsid w:val="0083215A"/>
    <w:rsid w:val="00832403"/>
    <w:rsid w:val="0083274E"/>
    <w:rsid w:val="0083275D"/>
    <w:rsid w:val="00832987"/>
    <w:rsid w:val="00832C58"/>
    <w:rsid w:val="00832D40"/>
    <w:rsid w:val="00833835"/>
    <w:rsid w:val="008338F1"/>
    <w:rsid w:val="00833A59"/>
    <w:rsid w:val="00833F09"/>
    <w:rsid w:val="00833F28"/>
    <w:rsid w:val="008343EF"/>
    <w:rsid w:val="0083440A"/>
    <w:rsid w:val="00834645"/>
    <w:rsid w:val="008346EA"/>
    <w:rsid w:val="00834B0C"/>
    <w:rsid w:val="00834C64"/>
    <w:rsid w:val="00834D2A"/>
    <w:rsid w:val="00834EE1"/>
    <w:rsid w:val="00834F75"/>
    <w:rsid w:val="008351FE"/>
    <w:rsid w:val="00835203"/>
    <w:rsid w:val="00835590"/>
    <w:rsid w:val="00835C6A"/>
    <w:rsid w:val="00835CA5"/>
    <w:rsid w:val="00836163"/>
    <w:rsid w:val="00836291"/>
    <w:rsid w:val="008364E6"/>
    <w:rsid w:val="00836519"/>
    <w:rsid w:val="0083675E"/>
    <w:rsid w:val="00836A4E"/>
    <w:rsid w:val="00836C64"/>
    <w:rsid w:val="00836CA6"/>
    <w:rsid w:val="00836D5B"/>
    <w:rsid w:val="00836D84"/>
    <w:rsid w:val="00836FC1"/>
    <w:rsid w:val="008371F3"/>
    <w:rsid w:val="00837757"/>
    <w:rsid w:val="00837AA5"/>
    <w:rsid w:val="00837B36"/>
    <w:rsid w:val="00837B8F"/>
    <w:rsid w:val="00837BFE"/>
    <w:rsid w:val="00837D44"/>
    <w:rsid w:val="00837D64"/>
    <w:rsid w:val="00837E9A"/>
    <w:rsid w:val="00837F11"/>
    <w:rsid w:val="0084009E"/>
    <w:rsid w:val="0084035E"/>
    <w:rsid w:val="00840C91"/>
    <w:rsid w:val="00840DCE"/>
    <w:rsid w:val="00840F2D"/>
    <w:rsid w:val="0084171D"/>
    <w:rsid w:val="008417EC"/>
    <w:rsid w:val="00841981"/>
    <w:rsid w:val="00841E81"/>
    <w:rsid w:val="00842222"/>
    <w:rsid w:val="00842607"/>
    <w:rsid w:val="00842BC3"/>
    <w:rsid w:val="00842E33"/>
    <w:rsid w:val="00842F13"/>
    <w:rsid w:val="00843515"/>
    <w:rsid w:val="008436A5"/>
    <w:rsid w:val="00843F9A"/>
    <w:rsid w:val="00844091"/>
    <w:rsid w:val="008440AA"/>
    <w:rsid w:val="008445D9"/>
    <w:rsid w:val="0084461C"/>
    <w:rsid w:val="008447AE"/>
    <w:rsid w:val="00844805"/>
    <w:rsid w:val="008449E6"/>
    <w:rsid w:val="00844C94"/>
    <w:rsid w:val="00844F19"/>
    <w:rsid w:val="00844F3D"/>
    <w:rsid w:val="0084503A"/>
    <w:rsid w:val="00845256"/>
    <w:rsid w:val="008453C7"/>
    <w:rsid w:val="008454B9"/>
    <w:rsid w:val="0084597A"/>
    <w:rsid w:val="00845A1D"/>
    <w:rsid w:val="00845B68"/>
    <w:rsid w:val="00845E07"/>
    <w:rsid w:val="00845F4A"/>
    <w:rsid w:val="00845FBF"/>
    <w:rsid w:val="00846166"/>
    <w:rsid w:val="008462D0"/>
    <w:rsid w:val="00846597"/>
    <w:rsid w:val="008468B6"/>
    <w:rsid w:val="008469BD"/>
    <w:rsid w:val="008469FD"/>
    <w:rsid w:val="00846B00"/>
    <w:rsid w:val="00846D14"/>
    <w:rsid w:val="00846D38"/>
    <w:rsid w:val="008471E8"/>
    <w:rsid w:val="008473E4"/>
    <w:rsid w:val="008476AD"/>
    <w:rsid w:val="0084799E"/>
    <w:rsid w:val="00847B68"/>
    <w:rsid w:val="008501F6"/>
    <w:rsid w:val="008502F4"/>
    <w:rsid w:val="008505BB"/>
    <w:rsid w:val="00850B1E"/>
    <w:rsid w:val="008511B9"/>
    <w:rsid w:val="0085143A"/>
    <w:rsid w:val="00851551"/>
    <w:rsid w:val="00851584"/>
    <w:rsid w:val="00851F8D"/>
    <w:rsid w:val="008520DF"/>
    <w:rsid w:val="0085219D"/>
    <w:rsid w:val="00852497"/>
    <w:rsid w:val="008525A8"/>
    <w:rsid w:val="00852D2C"/>
    <w:rsid w:val="00852DF1"/>
    <w:rsid w:val="00852F1B"/>
    <w:rsid w:val="008530AC"/>
    <w:rsid w:val="008531CC"/>
    <w:rsid w:val="0085323F"/>
    <w:rsid w:val="008537DF"/>
    <w:rsid w:val="008538BE"/>
    <w:rsid w:val="00853988"/>
    <w:rsid w:val="00853A46"/>
    <w:rsid w:val="00853F2C"/>
    <w:rsid w:val="0085405D"/>
    <w:rsid w:val="00854239"/>
    <w:rsid w:val="008543F7"/>
    <w:rsid w:val="00854A0F"/>
    <w:rsid w:val="00854B2A"/>
    <w:rsid w:val="00854D6B"/>
    <w:rsid w:val="008552BE"/>
    <w:rsid w:val="0085540F"/>
    <w:rsid w:val="00855559"/>
    <w:rsid w:val="0085557A"/>
    <w:rsid w:val="00855B99"/>
    <w:rsid w:val="00856573"/>
    <w:rsid w:val="008565AA"/>
    <w:rsid w:val="008567A5"/>
    <w:rsid w:val="0085681C"/>
    <w:rsid w:val="0085695C"/>
    <w:rsid w:val="00856B49"/>
    <w:rsid w:val="00857232"/>
    <w:rsid w:val="00857361"/>
    <w:rsid w:val="008574B3"/>
    <w:rsid w:val="008575EE"/>
    <w:rsid w:val="00857657"/>
    <w:rsid w:val="0085798F"/>
    <w:rsid w:val="008579CB"/>
    <w:rsid w:val="00857C75"/>
    <w:rsid w:val="00857E35"/>
    <w:rsid w:val="00857F4E"/>
    <w:rsid w:val="0086023E"/>
    <w:rsid w:val="00860296"/>
    <w:rsid w:val="00860DDF"/>
    <w:rsid w:val="0086126D"/>
    <w:rsid w:val="008614B7"/>
    <w:rsid w:val="0086172F"/>
    <w:rsid w:val="00861874"/>
    <w:rsid w:val="00861929"/>
    <w:rsid w:val="00861EA4"/>
    <w:rsid w:val="00862057"/>
    <w:rsid w:val="00862210"/>
    <w:rsid w:val="008624EC"/>
    <w:rsid w:val="008625C9"/>
    <w:rsid w:val="008629B5"/>
    <w:rsid w:val="00862A4F"/>
    <w:rsid w:val="00862AEF"/>
    <w:rsid w:val="00862CB3"/>
    <w:rsid w:val="00863514"/>
    <w:rsid w:val="0086393D"/>
    <w:rsid w:val="00863B20"/>
    <w:rsid w:val="00863C85"/>
    <w:rsid w:val="00863F30"/>
    <w:rsid w:val="00863F52"/>
    <w:rsid w:val="00864296"/>
    <w:rsid w:val="00864561"/>
    <w:rsid w:val="008647EB"/>
    <w:rsid w:val="00864874"/>
    <w:rsid w:val="0086499C"/>
    <w:rsid w:val="00864A67"/>
    <w:rsid w:val="00864BAE"/>
    <w:rsid w:val="00864CC6"/>
    <w:rsid w:val="00864D16"/>
    <w:rsid w:val="00864EF0"/>
    <w:rsid w:val="00864F49"/>
    <w:rsid w:val="0086570D"/>
    <w:rsid w:val="00865854"/>
    <w:rsid w:val="00865D0F"/>
    <w:rsid w:val="008662A3"/>
    <w:rsid w:val="008665FF"/>
    <w:rsid w:val="00866881"/>
    <w:rsid w:val="008668C1"/>
    <w:rsid w:val="00866DAF"/>
    <w:rsid w:val="00866DF3"/>
    <w:rsid w:val="00866EA2"/>
    <w:rsid w:val="0086719A"/>
    <w:rsid w:val="008673E7"/>
    <w:rsid w:val="0086785A"/>
    <w:rsid w:val="00867B00"/>
    <w:rsid w:val="00867BC6"/>
    <w:rsid w:val="00867CE4"/>
    <w:rsid w:val="00867D73"/>
    <w:rsid w:val="00867E16"/>
    <w:rsid w:val="00867E8D"/>
    <w:rsid w:val="00867EFE"/>
    <w:rsid w:val="0087004D"/>
    <w:rsid w:val="00870101"/>
    <w:rsid w:val="00870214"/>
    <w:rsid w:val="00870244"/>
    <w:rsid w:val="008703CC"/>
    <w:rsid w:val="008704FC"/>
    <w:rsid w:val="00870515"/>
    <w:rsid w:val="00870A00"/>
    <w:rsid w:val="00870AC0"/>
    <w:rsid w:val="00870DE1"/>
    <w:rsid w:val="00870F8E"/>
    <w:rsid w:val="00871312"/>
    <w:rsid w:val="00871434"/>
    <w:rsid w:val="008715A3"/>
    <w:rsid w:val="00871650"/>
    <w:rsid w:val="008717E0"/>
    <w:rsid w:val="008719A5"/>
    <w:rsid w:val="00871A06"/>
    <w:rsid w:val="00871AA7"/>
    <w:rsid w:val="00871E53"/>
    <w:rsid w:val="00871E91"/>
    <w:rsid w:val="00871EBF"/>
    <w:rsid w:val="00872246"/>
    <w:rsid w:val="008723B3"/>
    <w:rsid w:val="00872572"/>
    <w:rsid w:val="008725EE"/>
    <w:rsid w:val="008727AA"/>
    <w:rsid w:val="00872AC0"/>
    <w:rsid w:val="00872B01"/>
    <w:rsid w:val="00872BF9"/>
    <w:rsid w:val="00872D01"/>
    <w:rsid w:val="00873137"/>
    <w:rsid w:val="0087360E"/>
    <w:rsid w:val="00873815"/>
    <w:rsid w:val="00873B1E"/>
    <w:rsid w:val="00873D53"/>
    <w:rsid w:val="00873D66"/>
    <w:rsid w:val="00873DFA"/>
    <w:rsid w:val="00873FA6"/>
    <w:rsid w:val="00873FF8"/>
    <w:rsid w:val="008740BF"/>
    <w:rsid w:val="008744BB"/>
    <w:rsid w:val="00874542"/>
    <w:rsid w:val="00874681"/>
    <w:rsid w:val="0087478C"/>
    <w:rsid w:val="008749EF"/>
    <w:rsid w:val="00874E11"/>
    <w:rsid w:val="00875042"/>
    <w:rsid w:val="008750C6"/>
    <w:rsid w:val="008757E0"/>
    <w:rsid w:val="008757F3"/>
    <w:rsid w:val="008759D2"/>
    <w:rsid w:val="00875E55"/>
    <w:rsid w:val="008761E9"/>
    <w:rsid w:val="008763E8"/>
    <w:rsid w:val="00876474"/>
    <w:rsid w:val="0087650A"/>
    <w:rsid w:val="00876557"/>
    <w:rsid w:val="0087663A"/>
    <w:rsid w:val="00877373"/>
    <w:rsid w:val="008773FA"/>
    <w:rsid w:val="0087747F"/>
    <w:rsid w:val="00877C5B"/>
    <w:rsid w:val="00877CC2"/>
    <w:rsid w:val="00877DDD"/>
    <w:rsid w:val="00877EAD"/>
    <w:rsid w:val="00877FD6"/>
    <w:rsid w:val="0088000E"/>
    <w:rsid w:val="008802B7"/>
    <w:rsid w:val="008803C3"/>
    <w:rsid w:val="008803D0"/>
    <w:rsid w:val="00880919"/>
    <w:rsid w:val="00880C5F"/>
    <w:rsid w:val="00880E76"/>
    <w:rsid w:val="00880F43"/>
    <w:rsid w:val="00881015"/>
    <w:rsid w:val="00881290"/>
    <w:rsid w:val="0088166E"/>
    <w:rsid w:val="008818D2"/>
    <w:rsid w:val="00881A69"/>
    <w:rsid w:val="00881A7A"/>
    <w:rsid w:val="00881B71"/>
    <w:rsid w:val="00881D78"/>
    <w:rsid w:val="00881F0B"/>
    <w:rsid w:val="00882097"/>
    <w:rsid w:val="008822F6"/>
    <w:rsid w:val="0088292D"/>
    <w:rsid w:val="00882DDB"/>
    <w:rsid w:val="00882E2A"/>
    <w:rsid w:val="008835DB"/>
    <w:rsid w:val="00883E8B"/>
    <w:rsid w:val="00883FD2"/>
    <w:rsid w:val="00884629"/>
    <w:rsid w:val="00884822"/>
    <w:rsid w:val="008849EE"/>
    <w:rsid w:val="008849FD"/>
    <w:rsid w:val="00884D83"/>
    <w:rsid w:val="0088519B"/>
    <w:rsid w:val="00885260"/>
    <w:rsid w:val="0088546A"/>
    <w:rsid w:val="008857B7"/>
    <w:rsid w:val="00885A22"/>
    <w:rsid w:val="0088619B"/>
    <w:rsid w:val="008862EE"/>
    <w:rsid w:val="00886671"/>
    <w:rsid w:val="00886A40"/>
    <w:rsid w:val="00887033"/>
    <w:rsid w:val="00887078"/>
    <w:rsid w:val="0088768F"/>
    <w:rsid w:val="0088791E"/>
    <w:rsid w:val="00887922"/>
    <w:rsid w:val="00887AA9"/>
    <w:rsid w:val="00887C8E"/>
    <w:rsid w:val="00887CAE"/>
    <w:rsid w:val="00887EDD"/>
    <w:rsid w:val="008900A4"/>
    <w:rsid w:val="0089017D"/>
    <w:rsid w:val="00890263"/>
    <w:rsid w:val="0089068E"/>
    <w:rsid w:val="00890781"/>
    <w:rsid w:val="008908C9"/>
    <w:rsid w:val="00890A15"/>
    <w:rsid w:val="00890B06"/>
    <w:rsid w:val="00890CE9"/>
    <w:rsid w:val="00890E56"/>
    <w:rsid w:val="0089117B"/>
    <w:rsid w:val="008912A8"/>
    <w:rsid w:val="0089136F"/>
    <w:rsid w:val="00891665"/>
    <w:rsid w:val="0089191D"/>
    <w:rsid w:val="00891BCC"/>
    <w:rsid w:val="00891DA9"/>
    <w:rsid w:val="0089203C"/>
    <w:rsid w:val="008920BD"/>
    <w:rsid w:val="0089211E"/>
    <w:rsid w:val="00892153"/>
    <w:rsid w:val="00892180"/>
    <w:rsid w:val="0089229A"/>
    <w:rsid w:val="00892735"/>
    <w:rsid w:val="00892DA9"/>
    <w:rsid w:val="00892E5E"/>
    <w:rsid w:val="00893404"/>
    <w:rsid w:val="00893663"/>
    <w:rsid w:val="00893741"/>
    <w:rsid w:val="00893C3F"/>
    <w:rsid w:val="00893EBF"/>
    <w:rsid w:val="00893EF9"/>
    <w:rsid w:val="00894021"/>
    <w:rsid w:val="00894096"/>
    <w:rsid w:val="00894097"/>
    <w:rsid w:val="00894412"/>
    <w:rsid w:val="00894D00"/>
    <w:rsid w:val="00894DB9"/>
    <w:rsid w:val="0089506A"/>
    <w:rsid w:val="008950FC"/>
    <w:rsid w:val="008951E1"/>
    <w:rsid w:val="00895316"/>
    <w:rsid w:val="008954D9"/>
    <w:rsid w:val="008957CE"/>
    <w:rsid w:val="0089584B"/>
    <w:rsid w:val="0089593C"/>
    <w:rsid w:val="0089594C"/>
    <w:rsid w:val="00895C51"/>
    <w:rsid w:val="00896112"/>
    <w:rsid w:val="008963EF"/>
    <w:rsid w:val="008966D2"/>
    <w:rsid w:val="00896AD4"/>
    <w:rsid w:val="00896D00"/>
    <w:rsid w:val="00896F15"/>
    <w:rsid w:val="0089732D"/>
    <w:rsid w:val="0089737E"/>
    <w:rsid w:val="0089760C"/>
    <w:rsid w:val="008977CB"/>
    <w:rsid w:val="00897AE9"/>
    <w:rsid w:val="00897F34"/>
    <w:rsid w:val="008A0667"/>
    <w:rsid w:val="008A0727"/>
    <w:rsid w:val="008A07F8"/>
    <w:rsid w:val="008A0940"/>
    <w:rsid w:val="008A0BD2"/>
    <w:rsid w:val="008A0D1F"/>
    <w:rsid w:val="008A0D2B"/>
    <w:rsid w:val="008A0E09"/>
    <w:rsid w:val="008A1272"/>
    <w:rsid w:val="008A12EE"/>
    <w:rsid w:val="008A17BE"/>
    <w:rsid w:val="008A17C5"/>
    <w:rsid w:val="008A17F9"/>
    <w:rsid w:val="008A19B9"/>
    <w:rsid w:val="008A1C22"/>
    <w:rsid w:val="008A1EB2"/>
    <w:rsid w:val="008A1FC0"/>
    <w:rsid w:val="008A2494"/>
    <w:rsid w:val="008A24F3"/>
    <w:rsid w:val="008A2642"/>
    <w:rsid w:val="008A27F2"/>
    <w:rsid w:val="008A28FB"/>
    <w:rsid w:val="008A2A93"/>
    <w:rsid w:val="008A2ACF"/>
    <w:rsid w:val="008A2BB8"/>
    <w:rsid w:val="008A2CE5"/>
    <w:rsid w:val="008A2E7A"/>
    <w:rsid w:val="008A2F91"/>
    <w:rsid w:val="008A2FF2"/>
    <w:rsid w:val="008A3276"/>
    <w:rsid w:val="008A35C6"/>
    <w:rsid w:val="008A3686"/>
    <w:rsid w:val="008A3D6D"/>
    <w:rsid w:val="008A3F75"/>
    <w:rsid w:val="008A3FCD"/>
    <w:rsid w:val="008A43EC"/>
    <w:rsid w:val="008A45F2"/>
    <w:rsid w:val="008A4A14"/>
    <w:rsid w:val="008A4B1B"/>
    <w:rsid w:val="008A4B37"/>
    <w:rsid w:val="008A4B94"/>
    <w:rsid w:val="008A4E0D"/>
    <w:rsid w:val="008A5095"/>
    <w:rsid w:val="008A50F2"/>
    <w:rsid w:val="008A51E8"/>
    <w:rsid w:val="008A5275"/>
    <w:rsid w:val="008A56DB"/>
    <w:rsid w:val="008A5709"/>
    <w:rsid w:val="008A5781"/>
    <w:rsid w:val="008A612F"/>
    <w:rsid w:val="008A6341"/>
    <w:rsid w:val="008A65BD"/>
    <w:rsid w:val="008A65F5"/>
    <w:rsid w:val="008A6607"/>
    <w:rsid w:val="008A67A7"/>
    <w:rsid w:val="008A695E"/>
    <w:rsid w:val="008A6B48"/>
    <w:rsid w:val="008A6B90"/>
    <w:rsid w:val="008A6BCB"/>
    <w:rsid w:val="008A6D41"/>
    <w:rsid w:val="008A70B4"/>
    <w:rsid w:val="008A75D0"/>
    <w:rsid w:val="008A7EC1"/>
    <w:rsid w:val="008B0077"/>
    <w:rsid w:val="008B0159"/>
    <w:rsid w:val="008B02A6"/>
    <w:rsid w:val="008B0599"/>
    <w:rsid w:val="008B0605"/>
    <w:rsid w:val="008B0A37"/>
    <w:rsid w:val="008B0A80"/>
    <w:rsid w:val="008B0A90"/>
    <w:rsid w:val="008B0B77"/>
    <w:rsid w:val="008B0BF9"/>
    <w:rsid w:val="008B0F45"/>
    <w:rsid w:val="008B10A3"/>
    <w:rsid w:val="008B1109"/>
    <w:rsid w:val="008B1232"/>
    <w:rsid w:val="008B1554"/>
    <w:rsid w:val="008B1CBA"/>
    <w:rsid w:val="008B1E84"/>
    <w:rsid w:val="008B203E"/>
    <w:rsid w:val="008B2111"/>
    <w:rsid w:val="008B216B"/>
    <w:rsid w:val="008B21FC"/>
    <w:rsid w:val="008B227E"/>
    <w:rsid w:val="008B22C9"/>
    <w:rsid w:val="008B26A7"/>
    <w:rsid w:val="008B26F8"/>
    <w:rsid w:val="008B2799"/>
    <w:rsid w:val="008B2C26"/>
    <w:rsid w:val="008B2DCD"/>
    <w:rsid w:val="008B2E95"/>
    <w:rsid w:val="008B3064"/>
    <w:rsid w:val="008B36B5"/>
    <w:rsid w:val="008B372A"/>
    <w:rsid w:val="008B3A41"/>
    <w:rsid w:val="008B3A71"/>
    <w:rsid w:val="008B3B6E"/>
    <w:rsid w:val="008B3E1B"/>
    <w:rsid w:val="008B43D0"/>
    <w:rsid w:val="008B4899"/>
    <w:rsid w:val="008B4B8F"/>
    <w:rsid w:val="008B4D2C"/>
    <w:rsid w:val="008B4DF1"/>
    <w:rsid w:val="008B5181"/>
    <w:rsid w:val="008B51D9"/>
    <w:rsid w:val="008B540E"/>
    <w:rsid w:val="008B5955"/>
    <w:rsid w:val="008B59BE"/>
    <w:rsid w:val="008B5A96"/>
    <w:rsid w:val="008B62D1"/>
    <w:rsid w:val="008B634B"/>
    <w:rsid w:val="008B6657"/>
    <w:rsid w:val="008B6764"/>
    <w:rsid w:val="008B6856"/>
    <w:rsid w:val="008B6868"/>
    <w:rsid w:val="008B69EE"/>
    <w:rsid w:val="008B6D3B"/>
    <w:rsid w:val="008B6D74"/>
    <w:rsid w:val="008B6F76"/>
    <w:rsid w:val="008B7023"/>
    <w:rsid w:val="008B702E"/>
    <w:rsid w:val="008B7088"/>
    <w:rsid w:val="008B769A"/>
    <w:rsid w:val="008C03DA"/>
    <w:rsid w:val="008C04BA"/>
    <w:rsid w:val="008C0690"/>
    <w:rsid w:val="008C06AA"/>
    <w:rsid w:val="008C071D"/>
    <w:rsid w:val="008C0758"/>
    <w:rsid w:val="008C0ADB"/>
    <w:rsid w:val="008C0E2E"/>
    <w:rsid w:val="008C1618"/>
    <w:rsid w:val="008C19DB"/>
    <w:rsid w:val="008C1AA2"/>
    <w:rsid w:val="008C1B68"/>
    <w:rsid w:val="008C1F19"/>
    <w:rsid w:val="008C1F4B"/>
    <w:rsid w:val="008C1F5F"/>
    <w:rsid w:val="008C2061"/>
    <w:rsid w:val="008C214B"/>
    <w:rsid w:val="008C2184"/>
    <w:rsid w:val="008C2253"/>
    <w:rsid w:val="008C2509"/>
    <w:rsid w:val="008C2659"/>
    <w:rsid w:val="008C28A9"/>
    <w:rsid w:val="008C2929"/>
    <w:rsid w:val="008C29E4"/>
    <w:rsid w:val="008C2D57"/>
    <w:rsid w:val="008C2DD1"/>
    <w:rsid w:val="008C3034"/>
    <w:rsid w:val="008C30E9"/>
    <w:rsid w:val="008C34FB"/>
    <w:rsid w:val="008C35D3"/>
    <w:rsid w:val="008C3639"/>
    <w:rsid w:val="008C3648"/>
    <w:rsid w:val="008C37CC"/>
    <w:rsid w:val="008C3A82"/>
    <w:rsid w:val="008C3AE5"/>
    <w:rsid w:val="008C3FCF"/>
    <w:rsid w:val="008C41F3"/>
    <w:rsid w:val="008C499F"/>
    <w:rsid w:val="008C49E2"/>
    <w:rsid w:val="008C49F7"/>
    <w:rsid w:val="008C4A20"/>
    <w:rsid w:val="008C4B34"/>
    <w:rsid w:val="008C4B40"/>
    <w:rsid w:val="008C4BCC"/>
    <w:rsid w:val="008C4EDA"/>
    <w:rsid w:val="008C5356"/>
    <w:rsid w:val="008C55BC"/>
    <w:rsid w:val="008C55C7"/>
    <w:rsid w:val="008C572C"/>
    <w:rsid w:val="008C5CAF"/>
    <w:rsid w:val="008C5F50"/>
    <w:rsid w:val="008C677A"/>
    <w:rsid w:val="008C686D"/>
    <w:rsid w:val="008C68FE"/>
    <w:rsid w:val="008C697E"/>
    <w:rsid w:val="008C6A0D"/>
    <w:rsid w:val="008C6B62"/>
    <w:rsid w:val="008C6D20"/>
    <w:rsid w:val="008C6DA4"/>
    <w:rsid w:val="008C70DA"/>
    <w:rsid w:val="008C72DC"/>
    <w:rsid w:val="008C74A2"/>
    <w:rsid w:val="008C766F"/>
    <w:rsid w:val="008C7A0D"/>
    <w:rsid w:val="008C7EF1"/>
    <w:rsid w:val="008D0307"/>
    <w:rsid w:val="008D047A"/>
    <w:rsid w:val="008D069E"/>
    <w:rsid w:val="008D07A0"/>
    <w:rsid w:val="008D080C"/>
    <w:rsid w:val="008D0A9B"/>
    <w:rsid w:val="008D0B5B"/>
    <w:rsid w:val="008D118E"/>
    <w:rsid w:val="008D127C"/>
    <w:rsid w:val="008D12C7"/>
    <w:rsid w:val="008D1AEA"/>
    <w:rsid w:val="008D1B17"/>
    <w:rsid w:val="008D1CF5"/>
    <w:rsid w:val="008D1E7F"/>
    <w:rsid w:val="008D209F"/>
    <w:rsid w:val="008D2606"/>
    <w:rsid w:val="008D28C6"/>
    <w:rsid w:val="008D29F7"/>
    <w:rsid w:val="008D2A3B"/>
    <w:rsid w:val="008D2A7D"/>
    <w:rsid w:val="008D2B7D"/>
    <w:rsid w:val="008D2C9E"/>
    <w:rsid w:val="008D2D24"/>
    <w:rsid w:val="008D2ED6"/>
    <w:rsid w:val="008D348D"/>
    <w:rsid w:val="008D358A"/>
    <w:rsid w:val="008D3781"/>
    <w:rsid w:val="008D3806"/>
    <w:rsid w:val="008D387F"/>
    <w:rsid w:val="008D3BC7"/>
    <w:rsid w:val="008D3D3E"/>
    <w:rsid w:val="008D3E29"/>
    <w:rsid w:val="008D3F70"/>
    <w:rsid w:val="008D406E"/>
    <w:rsid w:val="008D48B1"/>
    <w:rsid w:val="008D49D9"/>
    <w:rsid w:val="008D4B4E"/>
    <w:rsid w:val="008D4D81"/>
    <w:rsid w:val="008D4EBC"/>
    <w:rsid w:val="008D53CB"/>
    <w:rsid w:val="008D544F"/>
    <w:rsid w:val="008D54D4"/>
    <w:rsid w:val="008D54F9"/>
    <w:rsid w:val="008D5739"/>
    <w:rsid w:val="008D59B5"/>
    <w:rsid w:val="008D5CDA"/>
    <w:rsid w:val="008D5D50"/>
    <w:rsid w:val="008D60E1"/>
    <w:rsid w:val="008D69A4"/>
    <w:rsid w:val="008D6A21"/>
    <w:rsid w:val="008D6CEE"/>
    <w:rsid w:val="008D721D"/>
    <w:rsid w:val="008D73FC"/>
    <w:rsid w:val="008D74A8"/>
    <w:rsid w:val="008D7569"/>
    <w:rsid w:val="008D76EC"/>
    <w:rsid w:val="008E051A"/>
    <w:rsid w:val="008E05B3"/>
    <w:rsid w:val="008E0760"/>
    <w:rsid w:val="008E0899"/>
    <w:rsid w:val="008E0A59"/>
    <w:rsid w:val="008E0AAD"/>
    <w:rsid w:val="008E0DD4"/>
    <w:rsid w:val="008E1420"/>
    <w:rsid w:val="008E14C9"/>
    <w:rsid w:val="008E1714"/>
    <w:rsid w:val="008E1921"/>
    <w:rsid w:val="008E1A05"/>
    <w:rsid w:val="008E1A5F"/>
    <w:rsid w:val="008E1AD8"/>
    <w:rsid w:val="008E1F71"/>
    <w:rsid w:val="008E1FA8"/>
    <w:rsid w:val="008E2149"/>
    <w:rsid w:val="008E2398"/>
    <w:rsid w:val="008E23D8"/>
    <w:rsid w:val="008E2B22"/>
    <w:rsid w:val="008E2B56"/>
    <w:rsid w:val="008E2D0D"/>
    <w:rsid w:val="008E2E2F"/>
    <w:rsid w:val="008E2EFF"/>
    <w:rsid w:val="008E2F56"/>
    <w:rsid w:val="008E31EF"/>
    <w:rsid w:val="008E3299"/>
    <w:rsid w:val="008E34C9"/>
    <w:rsid w:val="008E34FE"/>
    <w:rsid w:val="008E3B77"/>
    <w:rsid w:val="008E3C92"/>
    <w:rsid w:val="008E3CC9"/>
    <w:rsid w:val="008E42EB"/>
    <w:rsid w:val="008E462F"/>
    <w:rsid w:val="008E47A4"/>
    <w:rsid w:val="008E47F7"/>
    <w:rsid w:val="008E48CD"/>
    <w:rsid w:val="008E4978"/>
    <w:rsid w:val="008E4B5F"/>
    <w:rsid w:val="008E4BCA"/>
    <w:rsid w:val="008E4DF5"/>
    <w:rsid w:val="008E4ED8"/>
    <w:rsid w:val="008E4F7E"/>
    <w:rsid w:val="008E5059"/>
    <w:rsid w:val="008E5064"/>
    <w:rsid w:val="008E5E6F"/>
    <w:rsid w:val="008E5E9C"/>
    <w:rsid w:val="008E64D3"/>
    <w:rsid w:val="008E6512"/>
    <w:rsid w:val="008E6956"/>
    <w:rsid w:val="008E711D"/>
    <w:rsid w:val="008E7175"/>
    <w:rsid w:val="008E75F0"/>
    <w:rsid w:val="008E7732"/>
    <w:rsid w:val="008E799B"/>
    <w:rsid w:val="008E7C03"/>
    <w:rsid w:val="008E7DD2"/>
    <w:rsid w:val="008E7E1C"/>
    <w:rsid w:val="008E7E66"/>
    <w:rsid w:val="008E7EE6"/>
    <w:rsid w:val="008E7F16"/>
    <w:rsid w:val="008E7FB2"/>
    <w:rsid w:val="008F01E8"/>
    <w:rsid w:val="008F02F8"/>
    <w:rsid w:val="008F0415"/>
    <w:rsid w:val="008F09BE"/>
    <w:rsid w:val="008F0AF6"/>
    <w:rsid w:val="008F0D99"/>
    <w:rsid w:val="008F15A1"/>
    <w:rsid w:val="008F1BFB"/>
    <w:rsid w:val="008F1DDA"/>
    <w:rsid w:val="008F1ED9"/>
    <w:rsid w:val="008F23C4"/>
    <w:rsid w:val="008F26B4"/>
    <w:rsid w:val="008F27B7"/>
    <w:rsid w:val="008F2B26"/>
    <w:rsid w:val="008F2BE1"/>
    <w:rsid w:val="008F2C95"/>
    <w:rsid w:val="008F2E1D"/>
    <w:rsid w:val="008F2ECB"/>
    <w:rsid w:val="008F2EF1"/>
    <w:rsid w:val="008F2F18"/>
    <w:rsid w:val="008F3169"/>
    <w:rsid w:val="008F350F"/>
    <w:rsid w:val="008F3538"/>
    <w:rsid w:val="008F37A8"/>
    <w:rsid w:val="008F37C4"/>
    <w:rsid w:val="008F37F3"/>
    <w:rsid w:val="008F390F"/>
    <w:rsid w:val="008F3E52"/>
    <w:rsid w:val="008F44BC"/>
    <w:rsid w:val="008F485A"/>
    <w:rsid w:val="008F49C5"/>
    <w:rsid w:val="008F4A1B"/>
    <w:rsid w:val="008F4A29"/>
    <w:rsid w:val="008F4BFB"/>
    <w:rsid w:val="008F4D16"/>
    <w:rsid w:val="008F4E3B"/>
    <w:rsid w:val="008F4F7E"/>
    <w:rsid w:val="008F508E"/>
    <w:rsid w:val="008F50C1"/>
    <w:rsid w:val="008F52D8"/>
    <w:rsid w:val="008F53AE"/>
    <w:rsid w:val="008F55A3"/>
    <w:rsid w:val="008F569B"/>
    <w:rsid w:val="008F58EA"/>
    <w:rsid w:val="008F5FCC"/>
    <w:rsid w:val="008F6075"/>
    <w:rsid w:val="008F6787"/>
    <w:rsid w:val="008F6B14"/>
    <w:rsid w:val="008F6E4D"/>
    <w:rsid w:val="008F6E6D"/>
    <w:rsid w:val="008F6F72"/>
    <w:rsid w:val="008F6FE2"/>
    <w:rsid w:val="008F744E"/>
    <w:rsid w:val="008F7726"/>
    <w:rsid w:val="008F7962"/>
    <w:rsid w:val="008F79B2"/>
    <w:rsid w:val="008F7DDE"/>
    <w:rsid w:val="008F7FD8"/>
    <w:rsid w:val="00900131"/>
    <w:rsid w:val="0090041F"/>
    <w:rsid w:val="0090063E"/>
    <w:rsid w:val="009006D6"/>
    <w:rsid w:val="0090095D"/>
    <w:rsid w:val="00900B5E"/>
    <w:rsid w:val="00900C0C"/>
    <w:rsid w:val="00900C2A"/>
    <w:rsid w:val="00900D82"/>
    <w:rsid w:val="00900DA8"/>
    <w:rsid w:val="00900E9A"/>
    <w:rsid w:val="00900ED7"/>
    <w:rsid w:val="0090109A"/>
    <w:rsid w:val="009011F5"/>
    <w:rsid w:val="00901562"/>
    <w:rsid w:val="009016B9"/>
    <w:rsid w:val="00901930"/>
    <w:rsid w:val="009019D2"/>
    <w:rsid w:val="009022C6"/>
    <w:rsid w:val="0090230E"/>
    <w:rsid w:val="00902354"/>
    <w:rsid w:val="009024DD"/>
    <w:rsid w:val="00902589"/>
    <w:rsid w:val="0090279B"/>
    <w:rsid w:val="0090298F"/>
    <w:rsid w:val="00902A4D"/>
    <w:rsid w:val="00902ABC"/>
    <w:rsid w:val="00902D90"/>
    <w:rsid w:val="00903095"/>
    <w:rsid w:val="00903169"/>
    <w:rsid w:val="0090325F"/>
    <w:rsid w:val="0090327D"/>
    <w:rsid w:val="009033E1"/>
    <w:rsid w:val="00903577"/>
    <w:rsid w:val="00903900"/>
    <w:rsid w:val="00903A2B"/>
    <w:rsid w:val="00903E21"/>
    <w:rsid w:val="00904005"/>
    <w:rsid w:val="00904247"/>
    <w:rsid w:val="009042E1"/>
    <w:rsid w:val="00904347"/>
    <w:rsid w:val="009043EC"/>
    <w:rsid w:val="00904992"/>
    <w:rsid w:val="00904A78"/>
    <w:rsid w:val="00904B85"/>
    <w:rsid w:val="00904EC0"/>
    <w:rsid w:val="00905205"/>
    <w:rsid w:val="00905592"/>
    <w:rsid w:val="00905833"/>
    <w:rsid w:val="009058E5"/>
    <w:rsid w:val="00905932"/>
    <w:rsid w:val="00905A0B"/>
    <w:rsid w:val="00906019"/>
    <w:rsid w:val="009060DC"/>
    <w:rsid w:val="00906203"/>
    <w:rsid w:val="0090641A"/>
    <w:rsid w:val="009064B4"/>
    <w:rsid w:val="00906516"/>
    <w:rsid w:val="0090660F"/>
    <w:rsid w:val="0090690C"/>
    <w:rsid w:val="00906D26"/>
    <w:rsid w:val="00906DA2"/>
    <w:rsid w:val="0090701F"/>
    <w:rsid w:val="009071FB"/>
    <w:rsid w:val="0090770F"/>
    <w:rsid w:val="009077D9"/>
    <w:rsid w:val="00907A00"/>
    <w:rsid w:val="00907F64"/>
    <w:rsid w:val="0091029D"/>
    <w:rsid w:val="009103C8"/>
    <w:rsid w:val="009105D2"/>
    <w:rsid w:val="0091073A"/>
    <w:rsid w:val="00910879"/>
    <w:rsid w:val="00910A86"/>
    <w:rsid w:val="00910ADC"/>
    <w:rsid w:val="00910BB3"/>
    <w:rsid w:val="0091195B"/>
    <w:rsid w:val="00911B91"/>
    <w:rsid w:val="00911DCA"/>
    <w:rsid w:val="00912025"/>
    <w:rsid w:val="00912175"/>
    <w:rsid w:val="009121B3"/>
    <w:rsid w:val="009123ED"/>
    <w:rsid w:val="00912438"/>
    <w:rsid w:val="00912521"/>
    <w:rsid w:val="009128A3"/>
    <w:rsid w:val="009129F2"/>
    <w:rsid w:val="00912EFA"/>
    <w:rsid w:val="0091307B"/>
    <w:rsid w:val="0091314E"/>
    <w:rsid w:val="00913452"/>
    <w:rsid w:val="00913728"/>
    <w:rsid w:val="00913822"/>
    <w:rsid w:val="00913A22"/>
    <w:rsid w:val="00913C78"/>
    <w:rsid w:val="00913E38"/>
    <w:rsid w:val="00913EA4"/>
    <w:rsid w:val="00913F2B"/>
    <w:rsid w:val="00913F60"/>
    <w:rsid w:val="009143A1"/>
    <w:rsid w:val="009147AA"/>
    <w:rsid w:val="0091500B"/>
    <w:rsid w:val="00915042"/>
    <w:rsid w:val="0091511A"/>
    <w:rsid w:val="009154EE"/>
    <w:rsid w:val="009155A5"/>
    <w:rsid w:val="00915910"/>
    <w:rsid w:val="009159BC"/>
    <w:rsid w:val="00915E5B"/>
    <w:rsid w:val="009160C5"/>
    <w:rsid w:val="0091646A"/>
    <w:rsid w:val="0091682B"/>
    <w:rsid w:val="00916A0D"/>
    <w:rsid w:val="00917466"/>
    <w:rsid w:val="0091764D"/>
    <w:rsid w:val="00917AC2"/>
    <w:rsid w:val="00917FBB"/>
    <w:rsid w:val="00920056"/>
    <w:rsid w:val="009207FE"/>
    <w:rsid w:val="00920AD5"/>
    <w:rsid w:val="00920F4A"/>
    <w:rsid w:val="00921438"/>
    <w:rsid w:val="009216D4"/>
    <w:rsid w:val="00921A46"/>
    <w:rsid w:val="00922185"/>
    <w:rsid w:val="00922232"/>
    <w:rsid w:val="009223A8"/>
    <w:rsid w:val="009227AF"/>
    <w:rsid w:val="00922885"/>
    <w:rsid w:val="009228A5"/>
    <w:rsid w:val="00922905"/>
    <w:rsid w:val="00922CC5"/>
    <w:rsid w:val="0092320B"/>
    <w:rsid w:val="009232A6"/>
    <w:rsid w:val="0092346E"/>
    <w:rsid w:val="0092351F"/>
    <w:rsid w:val="009236F1"/>
    <w:rsid w:val="00923A66"/>
    <w:rsid w:val="00923BDA"/>
    <w:rsid w:val="00923D70"/>
    <w:rsid w:val="00923FF1"/>
    <w:rsid w:val="00924017"/>
    <w:rsid w:val="00924142"/>
    <w:rsid w:val="00924373"/>
    <w:rsid w:val="00924406"/>
    <w:rsid w:val="0092447F"/>
    <w:rsid w:val="00924863"/>
    <w:rsid w:val="00924871"/>
    <w:rsid w:val="00924932"/>
    <w:rsid w:val="009249A3"/>
    <w:rsid w:val="00924B4B"/>
    <w:rsid w:val="00924CB5"/>
    <w:rsid w:val="00924E69"/>
    <w:rsid w:val="00924E7E"/>
    <w:rsid w:val="00924F2B"/>
    <w:rsid w:val="0092501F"/>
    <w:rsid w:val="009250BF"/>
    <w:rsid w:val="00925104"/>
    <w:rsid w:val="0092541C"/>
    <w:rsid w:val="0092560C"/>
    <w:rsid w:val="0092562A"/>
    <w:rsid w:val="009256E8"/>
    <w:rsid w:val="00926120"/>
    <w:rsid w:val="00926389"/>
    <w:rsid w:val="009264D2"/>
    <w:rsid w:val="0092679A"/>
    <w:rsid w:val="00926833"/>
    <w:rsid w:val="00926993"/>
    <w:rsid w:val="00926B51"/>
    <w:rsid w:val="00926B85"/>
    <w:rsid w:val="00926BDA"/>
    <w:rsid w:val="0092705D"/>
    <w:rsid w:val="009272C0"/>
    <w:rsid w:val="00927325"/>
    <w:rsid w:val="009274EA"/>
    <w:rsid w:val="00927597"/>
    <w:rsid w:val="00927633"/>
    <w:rsid w:val="009276D2"/>
    <w:rsid w:val="00927D79"/>
    <w:rsid w:val="009306CD"/>
    <w:rsid w:val="00930842"/>
    <w:rsid w:val="0093085C"/>
    <w:rsid w:val="009309B2"/>
    <w:rsid w:val="00930BE0"/>
    <w:rsid w:val="009311A3"/>
    <w:rsid w:val="00931B7E"/>
    <w:rsid w:val="00931C0F"/>
    <w:rsid w:val="00931F1B"/>
    <w:rsid w:val="00931F77"/>
    <w:rsid w:val="009320DB"/>
    <w:rsid w:val="00932457"/>
    <w:rsid w:val="00932545"/>
    <w:rsid w:val="00932715"/>
    <w:rsid w:val="0093275C"/>
    <w:rsid w:val="0093292E"/>
    <w:rsid w:val="00932BD3"/>
    <w:rsid w:val="00932C66"/>
    <w:rsid w:val="00932E96"/>
    <w:rsid w:val="00932F2B"/>
    <w:rsid w:val="009332AA"/>
    <w:rsid w:val="009334DA"/>
    <w:rsid w:val="009337AC"/>
    <w:rsid w:val="0093393D"/>
    <w:rsid w:val="00933DB9"/>
    <w:rsid w:val="00934242"/>
    <w:rsid w:val="00934249"/>
    <w:rsid w:val="009343B8"/>
    <w:rsid w:val="00934BD1"/>
    <w:rsid w:val="00934D0F"/>
    <w:rsid w:val="00934D74"/>
    <w:rsid w:val="00934EA1"/>
    <w:rsid w:val="00934F00"/>
    <w:rsid w:val="0093504B"/>
    <w:rsid w:val="00935617"/>
    <w:rsid w:val="009356DE"/>
    <w:rsid w:val="00935A3E"/>
    <w:rsid w:val="00935C7B"/>
    <w:rsid w:val="00936145"/>
    <w:rsid w:val="009362FF"/>
    <w:rsid w:val="00936481"/>
    <w:rsid w:val="00936A1A"/>
    <w:rsid w:val="00936AC0"/>
    <w:rsid w:val="0093701A"/>
    <w:rsid w:val="00937172"/>
    <w:rsid w:val="009372C5"/>
    <w:rsid w:val="009372D6"/>
    <w:rsid w:val="009373DD"/>
    <w:rsid w:val="009378E4"/>
    <w:rsid w:val="00937ADF"/>
    <w:rsid w:val="00937BCF"/>
    <w:rsid w:val="00937EFB"/>
    <w:rsid w:val="00937F80"/>
    <w:rsid w:val="009400E9"/>
    <w:rsid w:val="009404CA"/>
    <w:rsid w:val="009405F2"/>
    <w:rsid w:val="00940A06"/>
    <w:rsid w:val="00940A90"/>
    <w:rsid w:val="009413A9"/>
    <w:rsid w:val="009413F6"/>
    <w:rsid w:val="0094150D"/>
    <w:rsid w:val="00941561"/>
    <w:rsid w:val="00941A76"/>
    <w:rsid w:val="00941B5E"/>
    <w:rsid w:val="00941C49"/>
    <w:rsid w:val="00941E60"/>
    <w:rsid w:val="00941F9E"/>
    <w:rsid w:val="00942020"/>
    <w:rsid w:val="00942134"/>
    <w:rsid w:val="00942168"/>
    <w:rsid w:val="009421E1"/>
    <w:rsid w:val="00942260"/>
    <w:rsid w:val="00942450"/>
    <w:rsid w:val="009425B4"/>
    <w:rsid w:val="0094289B"/>
    <w:rsid w:val="00942915"/>
    <w:rsid w:val="0094298F"/>
    <w:rsid w:val="0094303C"/>
    <w:rsid w:val="0094313E"/>
    <w:rsid w:val="009435EC"/>
    <w:rsid w:val="0094370B"/>
    <w:rsid w:val="0094375B"/>
    <w:rsid w:val="00943D1A"/>
    <w:rsid w:val="00943D76"/>
    <w:rsid w:val="009440C2"/>
    <w:rsid w:val="009445B6"/>
    <w:rsid w:val="00944611"/>
    <w:rsid w:val="009446B4"/>
    <w:rsid w:val="00944873"/>
    <w:rsid w:val="009448C0"/>
    <w:rsid w:val="00944A28"/>
    <w:rsid w:val="00944A94"/>
    <w:rsid w:val="00944CBB"/>
    <w:rsid w:val="009455F3"/>
    <w:rsid w:val="00945671"/>
    <w:rsid w:val="0094581F"/>
    <w:rsid w:val="00945CD2"/>
    <w:rsid w:val="00945D93"/>
    <w:rsid w:val="00945EB7"/>
    <w:rsid w:val="00946098"/>
    <w:rsid w:val="0094634B"/>
    <w:rsid w:val="00946416"/>
    <w:rsid w:val="0094658C"/>
    <w:rsid w:val="0094698A"/>
    <w:rsid w:val="00946A42"/>
    <w:rsid w:val="00946B3C"/>
    <w:rsid w:val="00946B46"/>
    <w:rsid w:val="00946F32"/>
    <w:rsid w:val="00947363"/>
    <w:rsid w:val="009473E0"/>
    <w:rsid w:val="0094782F"/>
    <w:rsid w:val="0094798C"/>
    <w:rsid w:val="00947AE1"/>
    <w:rsid w:val="00947B80"/>
    <w:rsid w:val="00947C1A"/>
    <w:rsid w:val="00947C45"/>
    <w:rsid w:val="00947F56"/>
    <w:rsid w:val="0095024D"/>
    <w:rsid w:val="00950442"/>
    <w:rsid w:val="009507FC"/>
    <w:rsid w:val="0095087E"/>
    <w:rsid w:val="0095093D"/>
    <w:rsid w:val="009509B6"/>
    <w:rsid w:val="00950B56"/>
    <w:rsid w:val="00950CA9"/>
    <w:rsid w:val="009516A3"/>
    <w:rsid w:val="00951BEE"/>
    <w:rsid w:val="00951D00"/>
    <w:rsid w:val="00952061"/>
    <w:rsid w:val="0095276B"/>
    <w:rsid w:val="009529DD"/>
    <w:rsid w:val="00952D3C"/>
    <w:rsid w:val="00952E11"/>
    <w:rsid w:val="00953333"/>
    <w:rsid w:val="00953555"/>
    <w:rsid w:val="00953584"/>
    <w:rsid w:val="00953601"/>
    <w:rsid w:val="0095361C"/>
    <w:rsid w:val="00953A35"/>
    <w:rsid w:val="00953C0A"/>
    <w:rsid w:val="00953FEF"/>
    <w:rsid w:val="00954036"/>
    <w:rsid w:val="0095461E"/>
    <w:rsid w:val="00954817"/>
    <w:rsid w:val="00954830"/>
    <w:rsid w:val="00954A17"/>
    <w:rsid w:val="00955003"/>
    <w:rsid w:val="009552E5"/>
    <w:rsid w:val="00955B64"/>
    <w:rsid w:val="00955BC1"/>
    <w:rsid w:val="00955D2B"/>
    <w:rsid w:val="00955D69"/>
    <w:rsid w:val="00955FF9"/>
    <w:rsid w:val="00956133"/>
    <w:rsid w:val="0095637B"/>
    <w:rsid w:val="00956403"/>
    <w:rsid w:val="00956500"/>
    <w:rsid w:val="00956965"/>
    <w:rsid w:val="009569CB"/>
    <w:rsid w:val="00956E9D"/>
    <w:rsid w:val="00957004"/>
    <w:rsid w:val="0095746D"/>
    <w:rsid w:val="009574BD"/>
    <w:rsid w:val="009578A3"/>
    <w:rsid w:val="00957C20"/>
    <w:rsid w:val="00957C77"/>
    <w:rsid w:val="00957E54"/>
    <w:rsid w:val="00957E5D"/>
    <w:rsid w:val="00960351"/>
    <w:rsid w:val="00960535"/>
    <w:rsid w:val="00960A11"/>
    <w:rsid w:val="00960F75"/>
    <w:rsid w:val="0096134F"/>
    <w:rsid w:val="009613A9"/>
    <w:rsid w:val="00961BF3"/>
    <w:rsid w:val="00961D1A"/>
    <w:rsid w:val="00961E82"/>
    <w:rsid w:val="00961EB2"/>
    <w:rsid w:val="009620C5"/>
    <w:rsid w:val="009625BE"/>
    <w:rsid w:val="009627EC"/>
    <w:rsid w:val="00962A5A"/>
    <w:rsid w:val="00962F8C"/>
    <w:rsid w:val="00963C23"/>
    <w:rsid w:val="00963CD0"/>
    <w:rsid w:val="00964253"/>
    <w:rsid w:val="00964334"/>
    <w:rsid w:val="0096446E"/>
    <w:rsid w:val="00964840"/>
    <w:rsid w:val="00964BBF"/>
    <w:rsid w:val="00964C34"/>
    <w:rsid w:val="00964C95"/>
    <w:rsid w:val="009650F3"/>
    <w:rsid w:val="00965136"/>
    <w:rsid w:val="0096530D"/>
    <w:rsid w:val="00965550"/>
    <w:rsid w:val="00965982"/>
    <w:rsid w:val="00965DE7"/>
    <w:rsid w:val="00965F68"/>
    <w:rsid w:val="00965F8E"/>
    <w:rsid w:val="00965FE6"/>
    <w:rsid w:val="00966104"/>
    <w:rsid w:val="009662EC"/>
    <w:rsid w:val="0096636A"/>
    <w:rsid w:val="009664E6"/>
    <w:rsid w:val="009665C7"/>
    <w:rsid w:val="00966A89"/>
    <w:rsid w:val="00966AF3"/>
    <w:rsid w:val="0096705F"/>
    <w:rsid w:val="00967367"/>
    <w:rsid w:val="00967408"/>
    <w:rsid w:val="0096790D"/>
    <w:rsid w:val="00967911"/>
    <w:rsid w:val="009679A2"/>
    <w:rsid w:val="00967CD7"/>
    <w:rsid w:val="00967D7E"/>
    <w:rsid w:val="00967ECF"/>
    <w:rsid w:val="00967F08"/>
    <w:rsid w:val="00967F8C"/>
    <w:rsid w:val="00970009"/>
    <w:rsid w:val="0097007B"/>
    <w:rsid w:val="0097012E"/>
    <w:rsid w:val="0097013B"/>
    <w:rsid w:val="009701C4"/>
    <w:rsid w:val="0097027A"/>
    <w:rsid w:val="009702FD"/>
    <w:rsid w:val="00970331"/>
    <w:rsid w:val="00970333"/>
    <w:rsid w:val="009705D5"/>
    <w:rsid w:val="00970656"/>
    <w:rsid w:val="00970810"/>
    <w:rsid w:val="0097097C"/>
    <w:rsid w:val="00971624"/>
    <w:rsid w:val="00971697"/>
    <w:rsid w:val="00971763"/>
    <w:rsid w:val="009718E2"/>
    <w:rsid w:val="0097194C"/>
    <w:rsid w:val="00971B73"/>
    <w:rsid w:val="009720CA"/>
    <w:rsid w:val="00972439"/>
    <w:rsid w:val="0097248E"/>
    <w:rsid w:val="0097277F"/>
    <w:rsid w:val="00972BB9"/>
    <w:rsid w:val="00972C45"/>
    <w:rsid w:val="00972DEE"/>
    <w:rsid w:val="0097312C"/>
    <w:rsid w:val="009735C8"/>
    <w:rsid w:val="009737DD"/>
    <w:rsid w:val="009737F6"/>
    <w:rsid w:val="009737F8"/>
    <w:rsid w:val="00973919"/>
    <w:rsid w:val="009739B6"/>
    <w:rsid w:val="00973EB7"/>
    <w:rsid w:val="00974DC4"/>
    <w:rsid w:val="00974EAD"/>
    <w:rsid w:val="00975150"/>
    <w:rsid w:val="009753A4"/>
    <w:rsid w:val="00975601"/>
    <w:rsid w:val="00975BCD"/>
    <w:rsid w:val="00975C02"/>
    <w:rsid w:val="00975FB3"/>
    <w:rsid w:val="009763EE"/>
    <w:rsid w:val="0097651A"/>
    <w:rsid w:val="00976609"/>
    <w:rsid w:val="009766B5"/>
    <w:rsid w:val="009769A2"/>
    <w:rsid w:val="00976EE1"/>
    <w:rsid w:val="00976FB8"/>
    <w:rsid w:val="00976FD6"/>
    <w:rsid w:val="009773C9"/>
    <w:rsid w:val="009774F4"/>
    <w:rsid w:val="009775D1"/>
    <w:rsid w:val="00977685"/>
    <w:rsid w:val="0097770E"/>
    <w:rsid w:val="00977AB7"/>
    <w:rsid w:val="00977C65"/>
    <w:rsid w:val="00977CB5"/>
    <w:rsid w:val="00977E21"/>
    <w:rsid w:val="00977E78"/>
    <w:rsid w:val="00977F1A"/>
    <w:rsid w:val="00977F6D"/>
    <w:rsid w:val="00977FDE"/>
    <w:rsid w:val="009801CE"/>
    <w:rsid w:val="009801EB"/>
    <w:rsid w:val="009802E3"/>
    <w:rsid w:val="00980559"/>
    <w:rsid w:val="00980617"/>
    <w:rsid w:val="00980829"/>
    <w:rsid w:val="00980B72"/>
    <w:rsid w:val="00980D1D"/>
    <w:rsid w:val="009810CF"/>
    <w:rsid w:val="00981460"/>
    <w:rsid w:val="009815EE"/>
    <w:rsid w:val="00981999"/>
    <w:rsid w:val="00981CB3"/>
    <w:rsid w:val="00981F01"/>
    <w:rsid w:val="00982B4F"/>
    <w:rsid w:val="00982C14"/>
    <w:rsid w:val="00983248"/>
    <w:rsid w:val="009832DC"/>
    <w:rsid w:val="00983518"/>
    <w:rsid w:val="0098358A"/>
    <w:rsid w:val="00983740"/>
    <w:rsid w:val="00983A78"/>
    <w:rsid w:val="00983B13"/>
    <w:rsid w:val="009840C0"/>
    <w:rsid w:val="00984322"/>
    <w:rsid w:val="00984372"/>
    <w:rsid w:val="00984590"/>
    <w:rsid w:val="00984674"/>
    <w:rsid w:val="009848DE"/>
    <w:rsid w:val="00984EC8"/>
    <w:rsid w:val="00984FF5"/>
    <w:rsid w:val="0098529B"/>
    <w:rsid w:val="00985B0E"/>
    <w:rsid w:val="00985B12"/>
    <w:rsid w:val="00985DB8"/>
    <w:rsid w:val="00985F74"/>
    <w:rsid w:val="00986098"/>
    <w:rsid w:val="009860FD"/>
    <w:rsid w:val="00986134"/>
    <w:rsid w:val="009861A1"/>
    <w:rsid w:val="00986389"/>
    <w:rsid w:val="00986BE0"/>
    <w:rsid w:val="00986C03"/>
    <w:rsid w:val="00986ED3"/>
    <w:rsid w:val="00986F21"/>
    <w:rsid w:val="0098799D"/>
    <w:rsid w:val="00987B80"/>
    <w:rsid w:val="00987D8C"/>
    <w:rsid w:val="0099016F"/>
    <w:rsid w:val="009905F7"/>
    <w:rsid w:val="00990D01"/>
    <w:rsid w:val="00990EE2"/>
    <w:rsid w:val="009911BB"/>
    <w:rsid w:val="009913AF"/>
    <w:rsid w:val="00991872"/>
    <w:rsid w:val="00991923"/>
    <w:rsid w:val="00991A9B"/>
    <w:rsid w:val="00991C1B"/>
    <w:rsid w:val="00991EE3"/>
    <w:rsid w:val="00991EF2"/>
    <w:rsid w:val="00991FD5"/>
    <w:rsid w:val="009921E9"/>
    <w:rsid w:val="00992243"/>
    <w:rsid w:val="0099273F"/>
    <w:rsid w:val="0099276A"/>
    <w:rsid w:val="0099276B"/>
    <w:rsid w:val="00992BCE"/>
    <w:rsid w:val="00992C1A"/>
    <w:rsid w:val="00992C3F"/>
    <w:rsid w:val="00992E23"/>
    <w:rsid w:val="0099307C"/>
    <w:rsid w:val="0099363A"/>
    <w:rsid w:val="00993CD9"/>
    <w:rsid w:val="00993D33"/>
    <w:rsid w:val="00993E4A"/>
    <w:rsid w:val="00993EF6"/>
    <w:rsid w:val="0099409A"/>
    <w:rsid w:val="009940C8"/>
    <w:rsid w:val="009946CF"/>
    <w:rsid w:val="00994A24"/>
    <w:rsid w:val="00994A7A"/>
    <w:rsid w:val="00994B23"/>
    <w:rsid w:val="00994C40"/>
    <w:rsid w:val="00994DB3"/>
    <w:rsid w:val="00994DD8"/>
    <w:rsid w:val="00994E74"/>
    <w:rsid w:val="00994EC0"/>
    <w:rsid w:val="0099539D"/>
    <w:rsid w:val="009953CD"/>
    <w:rsid w:val="00995DE3"/>
    <w:rsid w:val="009966AB"/>
    <w:rsid w:val="0099766D"/>
    <w:rsid w:val="009978B7"/>
    <w:rsid w:val="009979D5"/>
    <w:rsid w:val="00997C22"/>
    <w:rsid w:val="00997D35"/>
    <w:rsid w:val="009A083C"/>
    <w:rsid w:val="009A0E76"/>
    <w:rsid w:val="009A1046"/>
    <w:rsid w:val="009A113F"/>
    <w:rsid w:val="009A144F"/>
    <w:rsid w:val="009A168F"/>
    <w:rsid w:val="009A1778"/>
    <w:rsid w:val="009A1D28"/>
    <w:rsid w:val="009A1D79"/>
    <w:rsid w:val="009A1F4F"/>
    <w:rsid w:val="009A2002"/>
    <w:rsid w:val="009A208C"/>
    <w:rsid w:val="009A2108"/>
    <w:rsid w:val="009A215A"/>
    <w:rsid w:val="009A23E3"/>
    <w:rsid w:val="009A2616"/>
    <w:rsid w:val="009A2C7E"/>
    <w:rsid w:val="009A2DA7"/>
    <w:rsid w:val="009A331D"/>
    <w:rsid w:val="009A370B"/>
    <w:rsid w:val="009A37EC"/>
    <w:rsid w:val="009A3868"/>
    <w:rsid w:val="009A38ED"/>
    <w:rsid w:val="009A3D30"/>
    <w:rsid w:val="009A3D84"/>
    <w:rsid w:val="009A3F0A"/>
    <w:rsid w:val="009A4449"/>
    <w:rsid w:val="009A4540"/>
    <w:rsid w:val="009A4954"/>
    <w:rsid w:val="009A4B34"/>
    <w:rsid w:val="009A4EF7"/>
    <w:rsid w:val="009A51CB"/>
    <w:rsid w:val="009A5206"/>
    <w:rsid w:val="009A5287"/>
    <w:rsid w:val="009A545B"/>
    <w:rsid w:val="009A54A6"/>
    <w:rsid w:val="009A55AB"/>
    <w:rsid w:val="009A5A0E"/>
    <w:rsid w:val="009A5B03"/>
    <w:rsid w:val="009A5F09"/>
    <w:rsid w:val="009A6050"/>
    <w:rsid w:val="009A63C6"/>
    <w:rsid w:val="009A670D"/>
    <w:rsid w:val="009A6AD8"/>
    <w:rsid w:val="009A6B27"/>
    <w:rsid w:val="009A6DE3"/>
    <w:rsid w:val="009A6F0F"/>
    <w:rsid w:val="009A7546"/>
    <w:rsid w:val="009A757C"/>
    <w:rsid w:val="009A76A0"/>
    <w:rsid w:val="009A7701"/>
    <w:rsid w:val="009A77CF"/>
    <w:rsid w:val="009A77D8"/>
    <w:rsid w:val="009A780F"/>
    <w:rsid w:val="009A78D4"/>
    <w:rsid w:val="009A7B39"/>
    <w:rsid w:val="009A7BCF"/>
    <w:rsid w:val="009A7D84"/>
    <w:rsid w:val="009A7E24"/>
    <w:rsid w:val="009A7FCA"/>
    <w:rsid w:val="009B00CE"/>
    <w:rsid w:val="009B05B7"/>
    <w:rsid w:val="009B0606"/>
    <w:rsid w:val="009B0FBD"/>
    <w:rsid w:val="009B0FC0"/>
    <w:rsid w:val="009B1066"/>
    <w:rsid w:val="009B1397"/>
    <w:rsid w:val="009B1430"/>
    <w:rsid w:val="009B165F"/>
    <w:rsid w:val="009B166E"/>
    <w:rsid w:val="009B1899"/>
    <w:rsid w:val="009B1952"/>
    <w:rsid w:val="009B1B24"/>
    <w:rsid w:val="009B1C6B"/>
    <w:rsid w:val="009B1D71"/>
    <w:rsid w:val="009B1DCC"/>
    <w:rsid w:val="009B2046"/>
    <w:rsid w:val="009B225A"/>
    <w:rsid w:val="009B2324"/>
    <w:rsid w:val="009B235C"/>
    <w:rsid w:val="009B25D0"/>
    <w:rsid w:val="009B264D"/>
    <w:rsid w:val="009B2A41"/>
    <w:rsid w:val="009B2F1C"/>
    <w:rsid w:val="009B3074"/>
    <w:rsid w:val="009B308C"/>
    <w:rsid w:val="009B330D"/>
    <w:rsid w:val="009B3540"/>
    <w:rsid w:val="009B370E"/>
    <w:rsid w:val="009B396F"/>
    <w:rsid w:val="009B3B6E"/>
    <w:rsid w:val="009B4066"/>
    <w:rsid w:val="009B40B5"/>
    <w:rsid w:val="009B43B2"/>
    <w:rsid w:val="009B4437"/>
    <w:rsid w:val="009B44AB"/>
    <w:rsid w:val="009B4A59"/>
    <w:rsid w:val="009B4BF9"/>
    <w:rsid w:val="009B4C39"/>
    <w:rsid w:val="009B4F0F"/>
    <w:rsid w:val="009B53BE"/>
    <w:rsid w:val="009B563F"/>
    <w:rsid w:val="009B5802"/>
    <w:rsid w:val="009B5A1D"/>
    <w:rsid w:val="009B69E5"/>
    <w:rsid w:val="009B6AD3"/>
    <w:rsid w:val="009B6BCB"/>
    <w:rsid w:val="009B6C35"/>
    <w:rsid w:val="009B716D"/>
    <w:rsid w:val="009B71CC"/>
    <w:rsid w:val="009B730B"/>
    <w:rsid w:val="009B73B7"/>
    <w:rsid w:val="009B77AA"/>
    <w:rsid w:val="009B794D"/>
    <w:rsid w:val="009B7A2D"/>
    <w:rsid w:val="009B7E86"/>
    <w:rsid w:val="009C00D2"/>
    <w:rsid w:val="009C0137"/>
    <w:rsid w:val="009C016A"/>
    <w:rsid w:val="009C01E9"/>
    <w:rsid w:val="009C0365"/>
    <w:rsid w:val="009C058E"/>
    <w:rsid w:val="009C065E"/>
    <w:rsid w:val="009C08D2"/>
    <w:rsid w:val="009C08F1"/>
    <w:rsid w:val="009C09EA"/>
    <w:rsid w:val="009C0B48"/>
    <w:rsid w:val="009C0EB0"/>
    <w:rsid w:val="009C0EFC"/>
    <w:rsid w:val="009C1135"/>
    <w:rsid w:val="009C11D7"/>
    <w:rsid w:val="009C15F0"/>
    <w:rsid w:val="009C170C"/>
    <w:rsid w:val="009C1BBE"/>
    <w:rsid w:val="009C1C3E"/>
    <w:rsid w:val="009C1D7C"/>
    <w:rsid w:val="009C22AD"/>
    <w:rsid w:val="009C2352"/>
    <w:rsid w:val="009C262E"/>
    <w:rsid w:val="009C27D3"/>
    <w:rsid w:val="009C283C"/>
    <w:rsid w:val="009C2DF4"/>
    <w:rsid w:val="009C2EED"/>
    <w:rsid w:val="009C3064"/>
    <w:rsid w:val="009C3132"/>
    <w:rsid w:val="009C3244"/>
    <w:rsid w:val="009C33A3"/>
    <w:rsid w:val="009C3770"/>
    <w:rsid w:val="009C3AFC"/>
    <w:rsid w:val="009C4439"/>
    <w:rsid w:val="009C4537"/>
    <w:rsid w:val="009C4660"/>
    <w:rsid w:val="009C46F8"/>
    <w:rsid w:val="009C4885"/>
    <w:rsid w:val="009C4B06"/>
    <w:rsid w:val="009C5074"/>
    <w:rsid w:val="009C5242"/>
    <w:rsid w:val="009C5258"/>
    <w:rsid w:val="009C58BD"/>
    <w:rsid w:val="009C5D3E"/>
    <w:rsid w:val="009C618F"/>
    <w:rsid w:val="009C648F"/>
    <w:rsid w:val="009C6B5A"/>
    <w:rsid w:val="009C6C68"/>
    <w:rsid w:val="009C7028"/>
    <w:rsid w:val="009C7510"/>
    <w:rsid w:val="009C76BC"/>
    <w:rsid w:val="009C76E4"/>
    <w:rsid w:val="009C7713"/>
    <w:rsid w:val="009C7877"/>
    <w:rsid w:val="009C795A"/>
    <w:rsid w:val="009C79FA"/>
    <w:rsid w:val="009C7ACB"/>
    <w:rsid w:val="009C7BFA"/>
    <w:rsid w:val="009C7E16"/>
    <w:rsid w:val="009D01DD"/>
    <w:rsid w:val="009D02E3"/>
    <w:rsid w:val="009D0301"/>
    <w:rsid w:val="009D03ED"/>
    <w:rsid w:val="009D054E"/>
    <w:rsid w:val="009D06FC"/>
    <w:rsid w:val="009D070C"/>
    <w:rsid w:val="009D07F1"/>
    <w:rsid w:val="009D11B3"/>
    <w:rsid w:val="009D16FC"/>
    <w:rsid w:val="009D1828"/>
    <w:rsid w:val="009D18E3"/>
    <w:rsid w:val="009D1BC9"/>
    <w:rsid w:val="009D1D76"/>
    <w:rsid w:val="009D1DA4"/>
    <w:rsid w:val="009D1F98"/>
    <w:rsid w:val="009D20C0"/>
    <w:rsid w:val="009D21FE"/>
    <w:rsid w:val="009D2211"/>
    <w:rsid w:val="009D22F3"/>
    <w:rsid w:val="009D234F"/>
    <w:rsid w:val="009D246B"/>
    <w:rsid w:val="009D2714"/>
    <w:rsid w:val="009D2787"/>
    <w:rsid w:val="009D2798"/>
    <w:rsid w:val="009D2B29"/>
    <w:rsid w:val="009D2F70"/>
    <w:rsid w:val="009D3108"/>
    <w:rsid w:val="009D3777"/>
    <w:rsid w:val="009D37F3"/>
    <w:rsid w:val="009D3986"/>
    <w:rsid w:val="009D3BA5"/>
    <w:rsid w:val="009D3C81"/>
    <w:rsid w:val="009D3CB0"/>
    <w:rsid w:val="009D40A7"/>
    <w:rsid w:val="009D4394"/>
    <w:rsid w:val="009D46C7"/>
    <w:rsid w:val="009D4706"/>
    <w:rsid w:val="009D4FAE"/>
    <w:rsid w:val="009D501F"/>
    <w:rsid w:val="009D5092"/>
    <w:rsid w:val="009D5A20"/>
    <w:rsid w:val="009D5E97"/>
    <w:rsid w:val="009D5FAE"/>
    <w:rsid w:val="009D63E7"/>
    <w:rsid w:val="009D65AE"/>
    <w:rsid w:val="009D65EF"/>
    <w:rsid w:val="009D68AE"/>
    <w:rsid w:val="009D6B31"/>
    <w:rsid w:val="009D7116"/>
    <w:rsid w:val="009D714D"/>
    <w:rsid w:val="009D7596"/>
    <w:rsid w:val="009D7744"/>
    <w:rsid w:val="009D78FF"/>
    <w:rsid w:val="009D7930"/>
    <w:rsid w:val="009D79C2"/>
    <w:rsid w:val="009D7B56"/>
    <w:rsid w:val="009D7D26"/>
    <w:rsid w:val="009D7D2C"/>
    <w:rsid w:val="009D7D43"/>
    <w:rsid w:val="009D7F22"/>
    <w:rsid w:val="009E0439"/>
    <w:rsid w:val="009E0460"/>
    <w:rsid w:val="009E06AC"/>
    <w:rsid w:val="009E0712"/>
    <w:rsid w:val="009E0714"/>
    <w:rsid w:val="009E0C13"/>
    <w:rsid w:val="009E0D21"/>
    <w:rsid w:val="009E0D2B"/>
    <w:rsid w:val="009E0F5A"/>
    <w:rsid w:val="009E0FEA"/>
    <w:rsid w:val="009E136D"/>
    <w:rsid w:val="009E1982"/>
    <w:rsid w:val="009E1A8E"/>
    <w:rsid w:val="009E1F53"/>
    <w:rsid w:val="009E20F3"/>
    <w:rsid w:val="009E22CC"/>
    <w:rsid w:val="009E248A"/>
    <w:rsid w:val="009E24CA"/>
    <w:rsid w:val="009E25C3"/>
    <w:rsid w:val="009E26D1"/>
    <w:rsid w:val="009E2BA6"/>
    <w:rsid w:val="009E2BC0"/>
    <w:rsid w:val="009E2C0A"/>
    <w:rsid w:val="009E2CB0"/>
    <w:rsid w:val="009E2D0B"/>
    <w:rsid w:val="009E2E7F"/>
    <w:rsid w:val="009E2EA2"/>
    <w:rsid w:val="009E30E3"/>
    <w:rsid w:val="009E3419"/>
    <w:rsid w:val="009E3630"/>
    <w:rsid w:val="009E3E20"/>
    <w:rsid w:val="009E3FBA"/>
    <w:rsid w:val="009E41A9"/>
    <w:rsid w:val="009E4206"/>
    <w:rsid w:val="009E4719"/>
    <w:rsid w:val="009E487B"/>
    <w:rsid w:val="009E4980"/>
    <w:rsid w:val="009E4A99"/>
    <w:rsid w:val="009E4D42"/>
    <w:rsid w:val="009E50AD"/>
    <w:rsid w:val="009E51E9"/>
    <w:rsid w:val="009E52B3"/>
    <w:rsid w:val="009E560A"/>
    <w:rsid w:val="009E578B"/>
    <w:rsid w:val="009E5920"/>
    <w:rsid w:val="009E606F"/>
    <w:rsid w:val="009E6553"/>
    <w:rsid w:val="009E6710"/>
    <w:rsid w:val="009E67FD"/>
    <w:rsid w:val="009E6B3D"/>
    <w:rsid w:val="009E6E2F"/>
    <w:rsid w:val="009E6EE5"/>
    <w:rsid w:val="009E6F06"/>
    <w:rsid w:val="009E6F35"/>
    <w:rsid w:val="009E7018"/>
    <w:rsid w:val="009E7153"/>
    <w:rsid w:val="009E7312"/>
    <w:rsid w:val="009E7348"/>
    <w:rsid w:val="009E73B6"/>
    <w:rsid w:val="009E74E2"/>
    <w:rsid w:val="009E75F3"/>
    <w:rsid w:val="009E783F"/>
    <w:rsid w:val="009E7A4A"/>
    <w:rsid w:val="009F0117"/>
    <w:rsid w:val="009F0145"/>
    <w:rsid w:val="009F090D"/>
    <w:rsid w:val="009F0C6B"/>
    <w:rsid w:val="009F12D2"/>
    <w:rsid w:val="009F12F7"/>
    <w:rsid w:val="009F139F"/>
    <w:rsid w:val="009F16B5"/>
    <w:rsid w:val="009F190F"/>
    <w:rsid w:val="009F1ACE"/>
    <w:rsid w:val="009F1D7E"/>
    <w:rsid w:val="009F1FA9"/>
    <w:rsid w:val="009F2307"/>
    <w:rsid w:val="009F2537"/>
    <w:rsid w:val="009F28C7"/>
    <w:rsid w:val="009F2AF2"/>
    <w:rsid w:val="009F2BFA"/>
    <w:rsid w:val="009F3210"/>
    <w:rsid w:val="009F3684"/>
    <w:rsid w:val="009F3862"/>
    <w:rsid w:val="009F387A"/>
    <w:rsid w:val="009F3897"/>
    <w:rsid w:val="009F4A75"/>
    <w:rsid w:val="009F4DDE"/>
    <w:rsid w:val="009F4DF1"/>
    <w:rsid w:val="009F4F19"/>
    <w:rsid w:val="009F53CE"/>
    <w:rsid w:val="009F5618"/>
    <w:rsid w:val="009F5E66"/>
    <w:rsid w:val="009F5F77"/>
    <w:rsid w:val="009F5FBA"/>
    <w:rsid w:val="009F6066"/>
    <w:rsid w:val="009F6484"/>
    <w:rsid w:val="009F6554"/>
    <w:rsid w:val="009F6867"/>
    <w:rsid w:val="009F6AA5"/>
    <w:rsid w:val="009F6B20"/>
    <w:rsid w:val="009F6BF2"/>
    <w:rsid w:val="009F6C20"/>
    <w:rsid w:val="009F6E9F"/>
    <w:rsid w:val="009F7A8D"/>
    <w:rsid w:val="009F7F58"/>
    <w:rsid w:val="00A00087"/>
    <w:rsid w:val="00A006B6"/>
    <w:rsid w:val="00A007E3"/>
    <w:rsid w:val="00A007F0"/>
    <w:rsid w:val="00A009C9"/>
    <w:rsid w:val="00A00C28"/>
    <w:rsid w:val="00A00C65"/>
    <w:rsid w:val="00A010A7"/>
    <w:rsid w:val="00A016AF"/>
    <w:rsid w:val="00A01798"/>
    <w:rsid w:val="00A0188B"/>
    <w:rsid w:val="00A019FC"/>
    <w:rsid w:val="00A01B63"/>
    <w:rsid w:val="00A0205F"/>
    <w:rsid w:val="00A02248"/>
    <w:rsid w:val="00A024A3"/>
    <w:rsid w:val="00A0250C"/>
    <w:rsid w:val="00A02763"/>
    <w:rsid w:val="00A029F4"/>
    <w:rsid w:val="00A02B60"/>
    <w:rsid w:val="00A02EF6"/>
    <w:rsid w:val="00A03098"/>
    <w:rsid w:val="00A03177"/>
    <w:rsid w:val="00A0378B"/>
    <w:rsid w:val="00A037CC"/>
    <w:rsid w:val="00A037E2"/>
    <w:rsid w:val="00A03850"/>
    <w:rsid w:val="00A03BE0"/>
    <w:rsid w:val="00A03CDC"/>
    <w:rsid w:val="00A042EC"/>
    <w:rsid w:val="00A04D42"/>
    <w:rsid w:val="00A04E31"/>
    <w:rsid w:val="00A0529C"/>
    <w:rsid w:val="00A059B5"/>
    <w:rsid w:val="00A05B0B"/>
    <w:rsid w:val="00A06056"/>
    <w:rsid w:val="00A06457"/>
    <w:rsid w:val="00A066E1"/>
    <w:rsid w:val="00A0688C"/>
    <w:rsid w:val="00A071B7"/>
    <w:rsid w:val="00A0731C"/>
    <w:rsid w:val="00A07C02"/>
    <w:rsid w:val="00A07C3A"/>
    <w:rsid w:val="00A07CED"/>
    <w:rsid w:val="00A103AB"/>
    <w:rsid w:val="00A10499"/>
    <w:rsid w:val="00A10F2A"/>
    <w:rsid w:val="00A110D2"/>
    <w:rsid w:val="00A11955"/>
    <w:rsid w:val="00A1198A"/>
    <w:rsid w:val="00A11A3A"/>
    <w:rsid w:val="00A11BEC"/>
    <w:rsid w:val="00A11F92"/>
    <w:rsid w:val="00A120F3"/>
    <w:rsid w:val="00A12B26"/>
    <w:rsid w:val="00A12E40"/>
    <w:rsid w:val="00A13466"/>
    <w:rsid w:val="00A137D9"/>
    <w:rsid w:val="00A138F0"/>
    <w:rsid w:val="00A13BA1"/>
    <w:rsid w:val="00A13C01"/>
    <w:rsid w:val="00A13F9A"/>
    <w:rsid w:val="00A14735"/>
    <w:rsid w:val="00A1473C"/>
    <w:rsid w:val="00A14905"/>
    <w:rsid w:val="00A14A6B"/>
    <w:rsid w:val="00A15181"/>
    <w:rsid w:val="00A1549D"/>
    <w:rsid w:val="00A15519"/>
    <w:rsid w:val="00A155F6"/>
    <w:rsid w:val="00A1573D"/>
    <w:rsid w:val="00A1582B"/>
    <w:rsid w:val="00A158EC"/>
    <w:rsid w:val="00A158FD"/>
    <w:rsid w:val="00A15964"/>
    <w:rsid w:val="00A15D4C"/>
    <w:rsid w:val="00A1606D"/>
    <w:rsid w:val="00A163FA"/>
    <w:rsid w:val="00A16821"/>
    <w:rsid w:val="00A1694A"/>
    <w:rsid w:val="00A169DD"/>
    <w:rsid w:val="00A16F4E"/>
    <w:rsid w:val="00A1765E"/>
    <w:rsid w:val="00A1773F"/>
    <w:rsid w:val="00A1793F"/>
    <w:rsid w:val="00A200AD"/>
    <w:rsid w:val="00A2051E"/>
    <w:rsid w:val="00A20824"/>
    <w:rsid w:val="00A20A17"/>
    <w:rsid w:val="00A20CC5"/>
    <w:rsid w:val="00A20D7A"/>
    <w:rsid w:val="00A21276"/>
    <w:rsid w:val="00A215CB"/>
    <w:rsid w:val="00A21CDA"/>
    <w:rsid w:val="00A21D35"/>
    <w:rsid w:val="00A2226B"/>
    <w:rsid w:val="00A22579"/>
    <w:rsid w:val="00A22727"/>
    <w:rsid w:val="00A22750"/>
    <w:rsid w:val="00A22795"/>
    <w:rsid w:val="00A22899"/>
    <w:rsid w:val="00A228C2"/>
    <w:rsid w:val="00A228C8"/>
    <w:rsid w:val="00A22987"/>
    <w:rsid w:val="00A22998"/>
    <w:rsid w:val="00A22B60"/>
    <w:rsid w:val="00A22C3F"/>
    <w:rsid w:val="00A22D6F"/>
    <w:rsid w:val="00A22E78"/>
    <w:rsid w:val="00A22F27"/>
    <w:rsid w:val="00A22F48"/>
    <w:rsid w:val="00A232CE"/>
    <w:rsid w:val="00A23723"/>
    <w:rsid w:val="00A2378B"/>
    <w:rsid w:val="00A237D9"/>
    <w:rsid w:val="00A2384D"/>
    <w:rsid w:val="00A23A5B"/>
    <w:rsid w:val="00A23D25"/>
    <w:rsid w:val="00A23FCD"/>
    <w:rsid w:val="00A246B1"/>
    <w:rsid w:val="00A25023"/>
    <w:rsid w:val="00A25103"/>
    <w:rsid w:val="00A2522D"/>
    <w:rsid w:val="00A253AD"/>
    <w:rsid w:val="00A2568B"/>
    <w:rsid w:val="00A257D1"/>
    <w:rsid w:val="00A25A6B"/>
    <w:rsid w:val="00A26028"/>
    <w:rsid w:val="00A26032"/>
    <w:rsid w:val="00A26057"/>
    <w:rsid w:val="00A263DF"/>
    <w:rsid w:val="00A26585"/>
    <w:rsid w:val="00A269E0"/>
    <w:rsid w:val="00A26FFF"/>
    <w:rsid w:val="00A270F0"/>
    <w:rsid w:val="00A27277"/>
    <w:rsid w:val="00A272A7"/>
    <w:rsid w:val="00A27326"/>
    <w:rsid w:val="00A27591"/>
    <w:rsid w:val="00A27683"/>
    <w:rsid w:val="00A279CE"/>
    <w:rsid w:val="00A27DA8"/>
    <w:rsid w:val="00A27E94"/>
    <w:rsid w:val="00A27F6E"/>
    <w:rsid w:val="00A30342"/>
    <w:rsid w:val="00A303D4"/>
    <w:rsid w:val="00A30443"/>
    <w:rsid w:val="00A305D8"/>
    <w:rsid w:val="00A30BC6"/>
    <w:rsid w:val="00A30C5B"/>
    <w:rsid w:val="00A30EE8"/>
    <w:rsid w:val="00A31057"/>
    <w:rsid w:val="00A31738"/>
    <w:rsid w:val="00A319D8"/>
    <w:rsid w:val="00A31B5B"/>
    <w:rsid w:val="00A31CDD"/>
    <w:rsid w:val="00A31D90"/>
    <w:rsid w:val="00A3219D"/>
    <w:rsid w:val="00A32329"/>
    <w:rsid w:val="00A32440"/>
    <w:rsid w:val="00A32583"/>
    <w:rsid w:val="00A3273D"/>
    <w:rsid w:val="00A32A56"/>
    <w:rsid w:val="00A32B34"/>
    <w:rsid w:val="00A32C09"/>
    <w:rsid w:val="00A32D6B"/>
    <w:rsid w:val="00A33174"/>
    <w:rsid w:val="00A331C9"/>
    <w:rsid w:val="00A33520"/>
    <w:rsid w:val="00A3378A"/>
    <w:rsid w:val="00A337AC"/>
    <w:rsid w:val="00A33930"/>
    <w:rsid w:val="00A33967"/>
    <w:rsid w:val="00A33D6B"/>
    <w:rsid w:val="00A33DB5"/>
    <w:rsid w:val="00A3439F"/>
    <w:rsid w:val="00A344B3"/>
    <w:rsid w:val="00A34AD2"/>
    <w:rsid w:val="00A34D0E"/>
    <w:rsid w:val="00A35641"/>
    <w:rsid w:val="00A356B2"/>
    <w:rsid w:val="00A357C2"/>
    <w:rsid w:val="00A35D0A"/>
    <w:rsid w:val="00A35F4E"/>
    <w:rsid w:val="00A3606E"/>
    <w:rsid w:val="00A362E0"/>
    <w:rsid w:val="00A364CC"/>
    <w:rsid w:val="00A3651E"/>
    <w:rsid w:val="00A36544"/>
    <w:rsid w:val="00A3678C"/>
    <w:rsid w:val="00A368AC"/>
    <w:rsid w:val="00A368C3"/>
    <w:rsid w:val="00A37285"/>
    <w:rsid w:val="00A373FB"/>
    <w:rsid w:val="00A3753E"/>
    <w:rsid w:val="00A375AF"/>
    <w:rsid w:val="00A376A4"/>
    <w:rsid w:val="00A37759"/>
    <w:rsid w:val="00A37AE0"/>
    <w:rsid w:val="00A400C4"/>
    <w:rsid w:val="00A40266"/>
    <w:rsid w:val="00A4030D"/>
    <w:rsid w:val="00A405F2"/>
    <w:rsid w:val="00A406EF"/>
    <w:rsid w:val="00A40903"/>
    <w:rsid w:val="00A40B61"/>
    <w:rsid w:val="00A40D64"/>
    <w:rsid w:val="00A40D9E"/>
    <w:rsid w:val="00A40F3F"/>
    <w:rsid w:val="00A412F5"/>
    <w:rsid w:val="00A41381"/>
    <w:rsid w:val="00A41457"/>
    <w:rsid w:val="00A4145A"/>
    <w:rsid w:val="00A414BF"/>
    <w:rsid w:val="00A4155D"/>
    <w:rsid w:val="00A415AE"/>
    <w:rsid w:val="00A41707"/>
    <w:rsid w:val="00A41DC0"/>
    <w:rsid w:val="00A41DEB"/>
    <w:rsid w:val="00A4213B"/>
    <w:rsid w:val="00A4217E"/>
    <w:rsid w:val="00A42570"/>
    <w:rsid w:val="00A4267B"/>
    <w:rsid w:val="00A427FD"/>
    <w:rsid w:val="00A42977"/>
    <w:rsid w:val="00A42A19"/>
    <w:rsid w:val="00A42B29"/>
    <w:rsid w:val="00A42EDC"/>
    <w:rsid w:val="00A42FD1"/>
    <w:rsid w:val="00A43081"/>
    <w:rsid w:val="00A43361"/>
    <w:rsid w:val="00A43472"/>
    <w:rsid w:val="00A434B9"/>
    <w:rsid w:val="00A4386C"/>
    <w:rsid w:val="00A43997"/>
    <w:rsid w:val="00A43D1C"/>
    <w:rsid w:val="00A43D2A"/>
    <w:rsid w:val="00A43D59"/>
    <w:rsid w:val="00A43DF2"/>
    <w:rsid w:val="00A44083"/>
    <w:rsid w:val="00A441F1"/>
    <w:rsid w:val="00A44318"/>
    <w:rsid w:val="00A4439B"/>
    <w:rsid w:val="00A443A8"/>
    <w:rsid w:val="00A443D0"/>
    <w:rsid w:val="00A444B8"/>
    <w:rsid w:val="00A44574"/>
    <w:rsid w:val="00A4469D"/>
    <w:rsid w:val="00A44AC7"/>
    <w:rsid w:val="00A44BE6"/>
    <w:rsid w:val="00A44CBD"/>
    <w:rsid w:val="00A44F2C"/>
    <w:rsid w:val="00A451A2"/>
    <w:rsid w:val="00A45267"/>
    <w:rsid w:val="00A453D9"/>
    <w:rsid w:val="00A455A1"/>
    <w:rsid w:val="00A455D9"/>
    <w:rsid w:val="00A455E4"/>
    <w:rsid w:val="00A45760"/>
    <w:rsid w:val="00A457D1"/>
    <w:rsid w:val="00A4590F"/>
    <w:rsid w:val="00A45C12"/>
    <w:rsid w:val="00A45DB5"/>
    <w:rsid w:val="00A45F52"/>
    <w:rsid w:val="00A46411"/>
    <w:rsid w:val="00A467BC"/>
    <w:rsid w:val="00A46AD1"/>
    <w:rsid w:val="00A46E13"/>
    <w:rsid w:val="00A46F49"/>
    <w:rsid w:val="00A46F6D"/>
    <w:rsid w:val="00A46FD8"/>
    <w:rsid w:val="00A46FFA"/>
    <w:rsid w:val="00A47312"/>
    <w:rsid w:val="00A475EE"/>
    <w:rsid w:val="00A478CC"/>
    <w:rsid w:val="00A47B05"/>
    <w:rsid w:val="00A47B2E"/>
    <w:rsid w:val="00A47BF9"/>
    <w:rsid w:val="00A47C56"/>
    <w:rsid w:val="00A500B0"/>
    <w:rsid w:val="00A50AF4"/>
    <w:rsid w:val="00A50DC6"/>
    <w:rsid w:val="00A51014"/>
    <w:rsid w:val="00A512AB"/>
    <w:rsid w:val="00A51573"/>
    <w:rsid w:val="00A516B8"/>
    <w:rsid w:val="00A51A13"/>
    <w:rsid w:val="00A51DA8"/>
    <w:rsid w:val="00A51E51"/>
    <w:rsid w:val="00A51ECF"/>
    <w:rsid w:val="00A51F39"/>
    <w:rsid w:val="00A51F80"/>
    <w:rsid w:val="00A52150"/>
    <w:rsid w:val="00A523FD"/>
    <w:rsid w:val="00A52825"/>
    <w:rsid w:val="00A52913"/>
    <w:rsid w:val="00A52D74"/>
    <w:rsid w:val="00A52F9F"/>
    <w:rsid w:val="00A5369B"/>
    <w:rsid w:val="00A536AF"/>
    <w:rsid w:val="00A53815"/>
    <w:rsid w:val="00A53B70"/>
    <w:rsid w:val="00A547B3"/>
    <w:rsid w:val="00A54DE0"/>
    <w:rsid w:val="00A550C2"/>
    <w:rsid w:val="00A550C9"/>
    <w:rsid w:val="00A552F6"/>
    <w:rsid w:val="00A55321"/>
    <w:rsid w:val="00A558A3"/>
    <w:rsid w:val="00A55973"/>
    <w:rsid w:val="00A55AF8"/>
    <w:rsid w:val="00A5609C"/>
    <w:rsid w:val="00A5615B"/>
    <w:rsid w:val="00A5639C"/>
    <w:rsid w:val="00A565AE"/>
    <w:rsid w:val="00A565BD"/>
    <w:rsid w:val="00A56A59"/>
    <w:rsid w:val="00A56BC4"/>
    <w:rsid w:val="00A56D54"/>
    <w:rsid w:val="00A570EE"/>
    <w:rsid w:val="00A5745A"/>
    <w:rsid w:val="00A5753B"/>
    <w:rsid w:val="00A57A41"/>
    <w:rsid w:val="00A57ADE"/>
    <w:rsid w:val="00A57DEF"/>
    <w:rsid w:val="00A57F88"/>
    <w:rsid w:val="00A600BE"/>
    <w:rsid w:val="00A600DD"/>
    <w:rsid w:val="00A601D1"/>
    <w:rsid w:val="00A6038E"/>
    <w:rsid w:val="00A603EC"/>
    <w:rsid w:val="00A60778"/>
    <w:rsid w:val="00A607B5"/>
    <w:rsid w:val="00A608E7"/>
    <w:rsid w:val="00A60C01"/>
    <w:rsid w:val="00A60E14"/>
    <w:rsid w:val="00A61648"/>
    <w:rsid w:val="00A61674"/>
    <w:rsid w:val="00A619B1"/>
    <w:rsid w:val="00A61A2B"/>
    <w:rsid w:val="00A61C14"/>
    <w:rsid w:val="00A61C90"/>
    <w:rsid w:val="00A61D46"/>
    <w:rsid w:val="00A6211F"/>
    <w:rsid w:val="00A62561"/>
    <w:rsid w:val="00A62970"/>
    <w:rsid w:val="00A62989"/>
    <w:rsid w:val="00A62D4E"/>
    <w:rsid w:val="00A62F23"/>
    <w:rsid w:val="00A63094"/>
    <w:rsid w:val="00A6309D"/>
    <w:rsid w:val="00A63232"/>
    <w:rsid w:val="00A63294"/>
    <w:rsid w:val="00A639E3"/>
    <w:rsid w:val="00A63D16"/>
    <w:rsid w:val="00A64213"/>
    <w:rsid w:val="00A64486"/>
    <w:rsid w:val="00A6462D"/>
    <w:rsid w:val="00A6474D"/>
    <w:rsid w:val="00A647E4"/>
    <w:rsid w:val="00A64805"/>
    <w:rsid w:val="00A648A0"/>
    <w:rsid w:val="00A649F5"/>
    <w:rsid w:val="00A6554F"/>
    <w:rsid w:val="00A65756"/>
    <w:rsid w:val="00A65869"/>
    <w:rsid w:val="00A65B67"/>
    <w:rsid w:val="00A65C5B"/>
    <w:rsid w:val="00A65D7A"/>
    <w:rsid w:val="00A65DFC"/>
    <w:rsid w:val="00A66127"/>
    <w:rsid w:val="00A6639E"/>
    <w:rsid w:val="00A666B4"/>
    <w:rsid w:val="00A66B19"/>
    <w:rsid w:val="00A66ECB"/>
    <w:rsid w:val="00A67250"/>
    <w:rsid w:val="00A67585"/>
    <w:rsid w:val="00A677D1"/>
    <w:rsid w:val="00A67A2C"/>
    <w:rsid w:val="00A67D44"/>
    <w:rsid w:val="00A7008A"/>
    <w:rsid w:val="00A7011B"/>
    <w:rsid w:val="00A7015B"/>
    <w:rsid w:val="00A701FE"/>
    <w:rsid w:val="00A70307"/>
    <w:rsid w:val="00A703D8"/>
    <w:rsid w:val="00A705C4"/>
    <w:rsid w:val="00A7067F"/>
    <w:rsid w:val="00A70AE6"/>
    <w:rsid w:val="00A70F6A"/>
    <w:rsid w:val="00A70F76"/>
    <w:rsid w:val="00A710DF"/>
    <w:rsid w:val="00A71121"/>
    <w:rsid w:val="00A7116B"/>
    <w:rsid w:val="00A7176B"/>
    <w:rsid w:val="00A717A1"/>
    <w:rsid w:val="00A71CA7"/>
    <w:rsid w:val="00A71D1D"/>
    <w:rsid w:val="00A71DB1"/>
    <w:rsid w:val="00A71EEF"/>
    <w:rsid w:val="00A71F60"/>
    <w:rsid w:val="00A7218E"/>
    <w:rsid w:val="00A721A9"/>
    <w:rsid w:val="00A721AD"/>
    <w:rsid w:val="00A7232D"/>
    <w:rsid w:val="00A72421"/>
    <w:rsid w:val="00A7257B"/>
    <w:rsid w:val="00A725F3"/>
    <w:rsid w:val="00A72699"/>
    <w:rsid w:val="00A726A4"/>
    <w:rsid w:val="00A73015"/>
    <w:rsid w:val="00A73706"/>
    <w:rsid w:val="00A7377C"/>
    <w:rsid w:val="00A737FD"/>
    <w:rsid w:val="00A73A1B"/>
    <w:rsid w:val="00A73D14"/>
    <w:rsid w:val="00A73ECC"/>
    <w:rsid w:val="00A73F7E"/>
    <w:rsid w:val="00A74150"/>
    <w:rsid w:val="00A749D0"/>
    <w:rsid w:val="00A74A67"/>
    <w:rsid w:val="00A74D2B"/>
    <w:rsid w:val="00A74F27"/>
    <w:rsid w:val="00A7514B"/>
    <w:rsid w:val="00A7538E"/>
    <w:rsid w:val="00A754E7"/>
    <w:rsid w:val="00A75703"/>
    <w:rsid w:val="00A7585A"/>
    <w:rsid w:val="00A75860"/>
    <w:rsid w:val="00A7595C"/>
    <w:rsid w:val="00A75B1A"/>
    <w:rsid w:val="00A75E13"/>
    <w:rsid w:val="00A7632C"/>
    <w:rsid w:val="00A7647C"/>
    <w:rsid w:val="00A7650F"/>
    <w:rsid w:val="00A76776"/>
    <w:rsid w:val="00A769E9"/>
    <w:rsid w:val="00A76BAA"/>
    <w:rsid w:val="00A76D09"/>
    <w:rsid w:val="00A770F0"/>
    <w:rsid w:val="00A7714E"/>
    <w:rsid w:val="00A775B4"/>
    <w:rsid w:val="00A77B02"/>
    <w:rsid w:val="00A77B3D"/>
    <w:rsid w:val="00A8034F"/>
    <w:rsid w:val="00A804D9"/>
    <w:rsid w:val="00A8059B"/>
    <w:rsid w:val="00A808C2"/>
    <w:rsid w:val="00A80942"/>
    <w:rsid w:val="00A80BA0"/>
    <w:rsid w:val="00A81002"/>
    <w:rsid w:val="00A810F3"/>
    <w:rsid w:val="00A8144F"/>
    <w:rsid w:val="00A8157E"/>
    <w:rsid w:val="00A81609"/>
    <w:rsid w:val="00A817E5"/>
    <w:rsid w:val="00A81924"/>
    <w:rsid w:val="00A81A51"/>
    <w:rsid w:val="00A81ED6"/>
    <w:rsid w:val="00A81FBF"/>
    <w:rsid w:val="00A82130"/>
    <w:rsid w:val="00A82200"/>
    <w:rsid w:val="00A823F2"/>
    <w:rsid w:val="00A82495"/>
    <w:rsid w:val="00A82567"/>
    <w:rsid w:val="00A825DD"/>
    <w:rsid w:val="00A826AE"/>
    <w:rsid w:val="00A82BDB"/>
    <w:rsid w:val="00A82CBD"/>
    <w:rsid w:val="00A82DC0"/>
    <w:rsid w:val="00A82F27"/>
    <w:rsid w:val="00A8313C"/>
    <w:rsid w:val="00A831AF"/>
    <w:rsid w:val="00A8333B"/>
    <w:rsid w:val="00A833A4"/>
    <w:rsid w:val="00A834D2"/>
    <w:rsid w:val="00A836F3"/>
    <w:rsid w:val="00A83BA0"/>
    <w:rsid w:val="00A83C89"/>
    <w:rsid w:val="00A83D06"/>
    <w:rsid w:val="00A83D1B"/>
    <w:rsid w:val="00A83F0F"/>
    <w:rsid w:val="00A84116"/>
    <w:rsid w:val="00A84170"/>
    <w:rsid w:val="00A84214"/>
    <w:rsid w:val="00A8422C"/>
    <w:rsid w:val="00A84768"/>
    <w:rsid w:val="00A84A41"/>
    <w:rsid w:val="00A84D4D"/>
    <w:rsid w:val="00A84FD0"/>
    <w:rsid w:val="00A854FE"/>
    <w:rsid w:val="00A85731"/>
    <w:rsid w:val="00A8576D"/>
    <w:rsid w:val="00A85A97"/>
    <w:rsid w:val="00A85B8B"/>
    <w:rsid w:val="00A85BB3"/>
    <w:rsid w:val="00A85E99"/>
    <w:rsid w:val="00A85EAA"/>
    <w:rsid w:val="00A860BD"/>
    <w:rsid w:val="00A86607"/>
    <w:rsid w:val="00A86706"/>
    <w:rsid w:val="00A8679F"/>
    <w:rsid w:val="00A86C4F"/>
    <w:rsid w:val="00A86F0E"/>
    <w:rsid w:val="00A8714E"/>
    <w:rsid w:val="00A878F9"/>
    <w:rsid w:val="00A8791B"/>
    <w:rsid w:val="00A87A99"/>
    <w:rsid w:val="00A87C49"/>
    <w:rsid w:val="00A87D1B"/>
    <w:rsid w:val="00A900E8"/>
    <w:rsid w:val="00A901FF"/>
    <w:rsid w:val="00A90568"/>
    <w:rsid w:val="00A90BD4"/>
    <w:rsid w:val="00A90BF4"/>
    <w:rsid w:val="00A90DE7"/>
    <w:rsid w:val="00A91763"/>
    <w:rsid w:val="00A9194C"/>
    <w:rsid w:val="00A91D05"/>
    <w:rsid w:val="00A92616"/>
    <w:rsid w:val="00A92AD9"/>
    <w:rsid w:val="00A92E2C"/>
    <w:rsid w:val="00A93280"/>
    <w:rsid w:val="00A934FE"/>
    <w:rsid w:val="00A935BE"/>
    <w:rsid w:val="00A936E2"/>
    <w:rsid w:val="00A94064"/>
    <w:rsid w:val="00A94789"/>
    <w:rsid w:val="00A94A75"/>
    <w:rsid w:val="00A94EE3"/>
    <w:rsid w:val="00A952BF"/>
    <w:rsid w:val="00A95645"/>
    <w:rsid w:val="00A956CC"/>
    <w:rsid w:val="00A9596E"/>
    <w:rsid w:val="00A95EFD"/>
    <w:rsid w:val="00A95F86"/>
    <w:rsid w:val="00A960CA"/>
    <w:rsid w:val="00A96357"/>
    <w:rsid w:val="00A96472"/>
    <w:rsid w:val="00A96490"/>
    <w:rsid w:val="00A96563"/>
    <w:rsid w:val="00A96607"/>
    <w:rsid w:val="00A9679B"/>
    <w:rsid w:val="00A96887"/>
    <w:rsid w:val="00A96C4E"/>
    <w:rsid w:val="00A9704E"/>
    <w:rsid w:val="00A971D1"/>
    <w:rsid w:val="00A9738B"/>
    <w:rsid w:val="00A978FE"/>
    <w:rsid w:val="00A97914"/>
    <w:rsid w:val="00A97B2B"/>
    <w:rsid w:val="00A97EF3"/>
    <w:rsid w:val="00AA0075"/>
    <w:rsid w:val="00AA0336"/>
    <w:rsid w:val="00AA0373"/>
    <w:rsid w:val="00AA057F"/>
    <w:rsid w:val="00AA0CCD"/>
    <w:rsid w:val="00AA0D5A"/>
    <w:rsid w:val="00AA0EF4"/>
    <w:rsid w:val="00AA10C7"/>
    <w:rsid w:val="00AA1505"/>
    <w:rsid w:val="00AA1AAD"/>
    <w:rsid w:val="00AA1F6F"/>
    <w:rsid w:val="00AA1FA0"/>
    <w:rsid w:val="00AA2106"/>
    <w:rsid w:val="00AA23A8"/>
    <w:rsid w:val="00AA24E6"/>
    <w:rsid w:val="00AA252D"/>
    <w:rsid w:val="00AA2855"/>
    <w:rsid w:val="00AA294D"/>
    <w:rsid w:val="00AA2A9E"/>
    <w:rsid w:val="00AA2CEE"/>
    <w:rsid w:val="00AA2F65"/>
    <w:rsid w:val="00AA2FB1"/>
    <w:rsid w:val="00AA318A"/>
    <w:rsid w:val="00AA3441"/>
    <w:rsid w:val="00AA354D"/>
    <w:rsid w:val="00AA361A"/>
    <w:rsid w:val="00AA3868"/>
    <w:rsid w:val="00AA3877"/>
    <w:rsid w:val="00AA3C73"/>
    <w:rsid w:val="00AA3E52"/>
    <w:rsid w:val="00AA4054"/>
    <w:rsid w:val="00AA4414"/>
    <w:rsid w:val="00AA4421"/>
    <w:rsid w:val="00AA4724"/>
    <w:rsid w:val="00AA4D13"/>
    <w:rsid w:val="00AA55DE"/>
    <w:rsid w:val="00AA56BF"/>
    <w:rsid w:val="00AA5D68"/>
    <w:rsid w:val="00AA5FDA"/>
    <w:rsid w:val="00AA60F4"/>
    <w:rsid w:val="00AA64C2"/>
    <w:rsid w:val="00AA650D"/>
    <w:rsid w:val="00AA670E"/>
    <w:rsid w:val="00AA676A"/>
    <w:rsid w:val="00AA69E3"/>
    <w:rsid w:val="00AA7913"/>
    <w:rsid w:val="00AA7AAB"/>
    <w:rsid w:val="00AA7BCB"/>
    <w:rsid w:val="00AA7C62"/>
    <w:rsid w:val="00AA7DC2"/>
    <w:rsid w:val="00AA7E1C"/>
    <w:rsid w:val="00AB0123"/>
    <w:rsid w:val="00AB0419"/>
    <w:rsid w:val="00AB05A4"/>
    <w:rsid w:val="00AB08D7"/>
    <w:rsid w:val="00AB0C9A"/>
    <w:rsid w:val="00AB0FB2"/>
    <w:rsid w:val="00AB1442"/>
    <w:rsid w:val="00AB1553"/>
    <w:rsid w:val="00AB180D"/>
    <w:rsid w:val="00AB1C68"/>
    <w:rsid w:val="00AB1CE3"/>
    <w:rsid w:val="00AB1DB8"/>
    <w:rsid w:val="00AB2074"/>
    <w:rsid w:val="00AB223C"/>
    <w:rsid w:val="00AB22FC"/>
    <w:rsid w:val="00AB2548"/>
    <w:rsid w:val="00AB2953"/>
    <w:rsid w:val="00AB2A52"/>
    <w:rsid w:val="00AB2C9C"/>
    <w:rsid w:val="00AB2EA4"/>
    <w:rsid w:val="00AB2FFB"/>
    <w:rsid w:val="00AB3503"/>
    <w:rsid w:val="00AB3507"/>
    <w:rsid w:val="00AB36A1"/>
    <w:rsid w:val="00AB3F6B"/>
    <w:rsid w:val="00AB40B1"/>
    <w:rsid w:val="00AB4111"/>
    <w:rsid w:val="00AB42C8"/>
    <w:rsid w:val="00AB46D0"/>
    <w:rsid w:val="00AB4824"/>
    <w:rsid w:val="00AB4BC0"/>
    <w:rsid w:val="00AB4CF5"/>
    <w:rsid w:val="00AB4D47"/>
    <w:rsid w:val="00AB4D60"/>
    <w:rsid w:val="00AB5682"/>
    <w:rsid w:val="00AB5C10"/>
    <w:rsid w:val="00AB5CC8"/>
    <w:rsid w:val="00AB5D77"/>
    <w:rsid w:val="00AB6101"/>
    <w:rsid w:val="00AB62C7"/>
    <w:rsid w:val="00AB63D6"/>
    <w:rsid w:val="00AB688F"/>
    <w:rsid w:val="00AB6BBD"/>
    <w:rsid w:val="00AB73B3"/>
    <w:rsid w:val="00AB73FF"/>
    <w:rsid w:val="00AB7504"/>
    <w:rsid w:val="00AB77A7"/>
    <w:rsid w:val="00AB7834"/>
    <w:rsid w:val="00AB796E"/>
    <w:rsid w:val="00AB7D1B"/>
    <w:rsid w:val="00AB7E76"/>
    <w:rsid w:val="00AC001C"/>
    <w:rsid w:val="00AC020A"/>
    <w:rsid w:val="00AC02FA"/>
    <w:rsid w:val="00AC0784"/>
    <w:rsid w:val="00AC094B"/>
    <w:rsid w:val="00AC0967"/>
    <w:rsid w:val="00AC0978"/>
    <w:rsid w:val="00AC0C0B"/>
    <w:rsid w:val="00AC1321"/>
    <w:rsid w:val="00AC133E"/>
    <w:rsid w:val="00AC1415"/>
    <w:rsid w:val="00AC15F0"/>
    <w:rsid w:val="00AC1BB3"/>
    <w:rsid w:val="00AC1C83"/>
    <w:rsid w:val="00AC1CA9"/>
    <w:rsid w:val="00AC1D55"/>
    <w:rsid w:val="00AC1DB1"/>
    <w:rsid w:val="00AC1DB5"/>
    <w:rsid w:val="00AC1EB0"/>
    <w:rsid w:val="00AC2338"/>
    <w:rsid w:val="00AC277F"/>
    <w:rsid w:val="00AC2C5B"/>
    <w:rsid w:val="00AC2F85"/>
    <w:rsid w:val="00AC3018"/>
    <w:rsid w:val="00AC313C"/>
    <w:rsid w:val="00AC347E"/>
    <w:rsid w:val="00AC37D6"/>
    <w:rsid w:val="00AC3B49"/>
    <w:rsid w:val="00AC3C78"/>
    <w:rsid w:val="00AC3CB1"/>
    <w:rsid w:val="00AC3E46"/>
    <w:rsid w:val="00AC3FA1"/>
    <w:rsid w:val="00AC4139"/>
    <w:rsid w:val="00AC431C"/>
    <w:rsid w:val="00AC436A"/>
    <w:rsid w:val="00AC4855"/>
    <w:rsid w:val="00AC4F24"/>
    <w:rsid w:val="00AC4F93"/>
    <w:rsid w:val="00AC5273"/>
    <w:rsid w:val="00AC536B"/>
    <w:rsid w:val="00AC53F0"/>
    <w:rsid w:val="00AC5700"/>
    <w:rsid w:val="00AC59E8"/>
    <w:rsid w:val="00AC5B95"/>
    <w:rsid w:val="00AC5C57"/>
    <w:rsid w:val="00AC5D35"/>
    <w:rsid w:val="00AC5FE4"/>
    <w:rsid w:val="00AC63DC"/>
    <w:rsid w:val="00AC6753"/>
    <w:rsid w:val="00AC6806"/>
    <w:rsid w:val="00AC6A9B"/>
    <w:rsid w:val="00AC6AB8"/>
    <w:rsid w:val="00AC6AFA"/>
    <w:rsid w:val="00AC6BE8"/>
    <w:rsid w:val="00AC6BF8"/>
    <w:rsid w:val="00AC6ED0"/>
    <w:rsid w:val="00AC722A"/>
    <w:rsid w:val="00AC79FC"/>
    <w:rsid w:val="00AC7D7D"/>
    <w:rsid w:val="00AC7E8A"/>
    <w:rsid w:val="00AD0045"/>
    <w:rsid w:val="00AD0181"/>
    <w:rsid w:val="00AD03A4"/>
    <w:rsid w:val="00AD03B8"/>
    <w:rsid w:val="00AD04E2"/>
    <w:rsid w:val="00AD04FA"/>
    <w:rsid w:val="00AD05BA"/>
    <w:rsid w:val="00AD06D9"/>
    <w:rsid w:val="00AD0831"/>
    <w:rsid w:val="00AD0871"/>
    <w:rsid w:val="00AD0954"/>
    <w:rsid w:val="00AD0AD9"/>
    <w:rsid w:val="00AD0F00"/>
    <w:rsid w:val="00AD0F59"/>
    <w:rsid w:val="00AD0FB2"/>
    <w:rsid w:val="00AD1047"/>
    <w:rsid w:val="00AD15F3"/>
    <w:rsid w:val="00AD1784"/>
    <w:rsid w:val="00AD1B5F"/>
    <w:rsid w:val="00AD1C55"/>
    <w:rsid w:val="00AD1CE8"/>
    <w:rsid w:val="00AD1E77"/>
    <w:rsid w:val="00AD1FCF"/>
    <w:rsid w:val="00AD1FD7"/>
    <w:rsid w:val="00AD221E"/>
    <w:rsid w:val="00AD2676"/>
    <w:rsid w:val="00AD2875"/>
    <w:rsid w:val="00AD28F7"/>
    <w:rsid w:val="00AD29A7"/>
    <w:rsid w:val="00AD2CD6"/>
    <w:rsid w:val="00AD2D7F"/>
    <w:rsid w:val="00AD3168"/>
    <w:rsid w:val="00AD3A94"/>
    <w:rsid w:val="00AD3CD9"/>
    <w:rsid w:val="00AD3F87"/>
    <w:rsid w:val="00AD4311"/>
    <w:rsid w:val="00AD4B66"/>
    <w:rsid w:val="00AD4D96"/>
    <w:rsid w:val="00AD5316"/>
    <w:rsid w:val="00AD53AB"/>
    <w:rsid w:val="00AD5576"/>
    <w:rsid w:val="00AD57A8"/>
    <w:rsid w:val="00AD5953"/>
    <w:rsid w:val="00AD5CC6"/>
    <w:rsid w:val="00AD5CEB"/>
    <w:rsid w:val="00AD5F11"/>
    <w:rsid w:val="00AD61E3"/>
    <w:rsid w:val="00AD620E"/>
    <w:rsid w:val="00AD6502"/>
    <w:rsid w:val="00AD68C9"/>
    <w:rsid w:val="00AD6DC1"/>
    <w:rsid w:val="00AD7026"/>
    <w:rsid w:val="00AD711D"/>
    <w:rsid w:val="00AD7175"/>
    <w:rsid w:val="00AD7182"/>
    <w:rsid w:val="00AD7329"/>
    <w:rsid w:val="00AD7576"/>
    <w:rsid w:val="00AD7B8D"/>
    <w:rsid w:val="00AD7BBE"/>
    <w:rsid w:val="00AD7BE7"/>
    <w:rsid w:val="00AD7CAF"/>
    <w:rsid w:val="00AD7D1C"/>
    <w:rsid w:val="00AD7F5D"/>
    <w:rsid w:val="00AE0058"/>
    <w:rsid w:val="00AE007D"/>
    <w:rsid w:val="00AE0083"/>
    <w:rsid w:val="00AE0775"/>
    <w:rsid w:val="00AE0DF1"/>
    <w:rsid w:val="00AE1158"/>
    <w:rsid w:val="00AE11D3"/>
    <w:rsid w:val="00AE11DB"/>
    <w:rsid w:val="00AE11FA"/>
    <w:rsid w:val="00AE1262"/>
    <w:rsid w:val="00AE1314"/>
    <w:rsid w:val="00AE14B1"/>
    <w:rsid w:val="00AE16D1"/>
    <w:rsid w:val="00AE1838"/>
    <w:rsid w:val="00AE1920"/>
    <w:rsid w:val="00AE1DAD"/>
    <w:rsid w:val="00AE1EA0"/>
    <w:rsid w:val="00AE20EE"/>
    <w:rsid w:val="00AE222B"/>
    <w:rsid w:val="00AE278D"/>
    <w:rsid w:val="00AE2825"/>
    <w:rsid w:val="00AE2D8E"/>
    <w:rsid w:val="00AE308F"/>
    <w:rsid w:val="00AE30F1"/>
    <w:rsid w:val="00AE324B"/>
    <w:rsid w:val="00AE3527"/>
    <w:rsid w:val="00AE353B"/>
    <w:rsid w:val="00AE36FD"/>
    <w:rsid w:val="00AE375E"/>
    <w:rsid w:val="00AE3A16"/>
    <w:rsid w:val="00AE3D93"/>
    <w:rsid w:val="00AE3DAC"/>
    <w:rsid w:val="00AE3DCC"/>
    <w:rsid w:val="00AE46E3"/>
    <w:rsid w:val="00AE476F"/>
    <w:rsid w:val="00AE4A48"/>
    <w:rsid w:val="00AE4ABE"/>
    <w:rsid w:val="00AE4C43"/>
    <w:rsid w:val="00AE4D23"/>
    <w:rsid w:val="00AE4D77"/>
    <w:rsid w:val="00AE52F7"/>
    <w:rsid w:val="00AE56BB"/>
    <w:rsid w:val="00AE5749"/>
    <w:rsid w:val="00AE599C"/>
    <w:rsid w:val="00AE5BE7"/>
    <w:rsid w:val="00AE63AB"/>
    <w:rsid w:val="00AE6468"/>
    <w:rsid w:val="00AE64AC"/>
    <w:rsid w:val="00AE66C3"/>
    <w:rsid w:val="00AE6993"/>
    <w:rsid w:val="00AE69BB"/>
    <w:rsid w:val="00AE6D7B"/>
    <w:rsid w:val="00AE6EED"/>
    <w:rsid w:val="00AE6FD4"/>
    <w:rsid w:val="00AE6FDF"/>
    <w:rsid w:val="00AE70ED"/>
    <w:rsid w:val="00AE716C"/>
    <w:rsid w:val="00AE7196"/>
    <w:rsid w:val="00AE74DF"/>
    <w:rsid w:val="00AE752E"/>
    <w:rsid w:val="00AE7598"/>
    <w:rsid w:val="00AE7634"/>
    <w:rsid w:val="00AE7BC3"/>
    <w:rsid w:val="00AF0278"/>
    <w:rsid w:val="00AF02A7"/>
    <w:rsid w:val="00AF06AB"/>
    <w:rsid w:val="00AF06C5"/>
    <w:rsid w:val="00AF0B19"/>
    <w:rsid w:val="00AF0B29"/>
    <w:rsid w:val="00AF0C86"/>
    <w:rsid w:val="00AF0EFB"/>
    <w:rsid w:val="00AF139C"/>
    <w:rsid w:val="00AF1A3F"/>
    <w:rsid w:val="00AF1AE8"/>
    <w:rsid w:val="00AF1E3A"/>
    <w:rsid w:val="00AF1F43"/>
    <w:rsid w:val="00AF2191"/>
    <w:rsid w:val="00AF239D"/>
    <w:rsid w:val="00AF2534"/>
    <w:rsid w:val="00AF2787"/>
    <w:rsid w:val="00AF28CA"/>
    <w:rsid w:val="00AF2CE8"/>
    <w:rsid w:val="00AF2EAC"/>
    <w:rsid w:val="00AF3062"/>
    <w:rsid w:val="00AF33FE"/>
    <w:rsid w:val="00AF3736"/>
    <w:rsid w:val="00AF3D25"/>
    <w:rsid w:val="00AF41D0"/>
    <w:rsid w:val="00AF4608"/>
    <w:rsid w:val="00AF4B91"/>
    <w:rsid w:val="00AF4F5D"/>
    <w:rsid w:val="00AF4FBE"/>
    <w:rsid w:val="00AF50FF"/>
    <w:rsid w:val="00AF523A"/>
    <w:rsid w:val="00AF533B"/>
    <w:rsid w:val="00AF57B2"/>
    <w:rsid w:val="00AF580E"/>
    <w:rsid w:val="00AF5AF6"/>
    <w:rsid w:val="00AF5C7A"/>
    <w:rsid w:val="00AF5E22"/>
    <w:rsid w:val="00AF5F7A"/>
    <w:rsid w:val="00AF6170"/>
    <w:rsid w:val="00AF623D"/>
    <w:rsid w:val="00AF64ED"/>
    <w:rsid w:val="00AF689F"/>
    <w:rsid w:val="00AF6978"/>
    <w:rsid w:val="00AF6A4A"/>
    <w:rsid w:val="00AF7040"/>
    <w:rsid w:val="00AF783B"/>
    <w:rsid w:val="00AF79AD"/>
    <w:rsid w:val="00AF7AB9"/>
    <w:rsid w:val="00AF7FD7"/>
    <w:rsid w:val="00B00326"/>
    <w:rsid w:val="00B00489"/>
    <w:rsid w:val="00B004A4"/>
    <w:rsid w:val="00B005A1"/>
    <w:rsid w:val="00B006C2"/>
    <w:rsid w:val="00B006E0"/>
    <w:rsid w:val="00B0085B"/>
    <w:rsid w:val="00B008AC"/>
    <w:rsid w:val="00B00DA6"/>
    <w:rsid w:val="00B01269"/>
    <w:rsid w:val="00B0144E"/>
    <w:rsid w:val="00B015E4"/>
    <w:rsid w:val="00B01604"/>
    <w:rsid w:val="00B01632"/>
    <w:rsid w:val="00B01896"/>
    <w:rsid w:val="00B0198C"/>
    <w:rsid w:val="00B01A0F"/>
    <w:rsid w:val="00B01B58"/>
    <w:rsid w:val="00B01DA9"/>
    <w:rsid w:val="00B02536"/>
    <w:rsid w:val="00B0257E"/>
    <w:rsid w:val="00B0275A"/>
    <w:rsid w:val="00B02AEE"/>
    <w:rsid w:val="00B02E85"/>
    <w:rsid w:val="00B034B7"/>
    <w:rsid w:val="00B03701"/>
    <w:rsid w:val="00B03725"/>
    <w:rsid w:val="00B03F7D"/>
    <w:rsid w:val="00B03F87"/>
    <w:rsid w:val="00B0408E"/>
    <w:rsid w:val="00B040C2"/>
    <w:rsid w:val="00B0426A"/>
    <w:rsid w:val="00B0441A"/>
    <w:rsid w:val="00B04DFB"/>
    <w:rsid w:val="00B05017"/>
    <w:rsid w:val="00B0525D"/>
    <w:rsid w:val="00B05305"/>
    <w:rsid w:val="00B05733"/>
    <w:rsid w:val="00B05756"/>
    <w:rsid w:val="00B05998"/>
    <w:rsid w:val="00B059F7"/>
    <w:rsid w:val="00B05AB9"/>
    <w:rsid w:val="00B05B00"/>
    <w:rsid w:val="00B05D79"/>
    <w:rsid w:val="00B0600E"/>
    <w:rsid w:val="00B06036"/>
    <w:rsid w:val="00B06077"/>
    <w:rsid w:val="00B06170"/>
    <w:rsid w:val="00B066B1"/>
    <w:rsid w:val="00B0680D"/>
    <w:rsid w:val="00B06943"/>
    <w:rsid w:val="00B06DDF"/>
    <w:rsid w:val="00B072DC"/>
    <w:rsid w:val="00B074F0"/>
    <w:rsid w:val="00B07718"/>
    <w:rsid w:val="00B0780F"/>
    <w:rsid w:val="00B07DBE"/>
    <w:rsid w:val="00B07ED2"/>
    <w:rsid w:val="00B108CF"/>
    <w:rsid w:val="00B10A43"/>
    <w:rsid w:val="00B10CAC"/>
    <w:rsid w:val="00B10FB5"/>
    <w:rsid w:val="00B1127E"/>
    <w:rsid w:val="00B11312"/>
    <w:rsid w:val="00B113D8"/>
    <w:rsid w:val="00B11A35"/>
    <w:rsid w:val="00B11AFF"/>
    <w:rsid w:val="00B11DE0"/>
    <w:rsid w:val="00B121D0"/>
    <w:rsid w:val="00B1238E"/>
    <w:rsid w:val="00B1250E"/>
    <w:rsid w:val="00B12E28"/>
    <w:rsid w:val="00B1364B"/>
    <w:rsid w:val="00B13A75"/>
    <w:rsid w:val="00B13C81"/>
    <w:rsid w:val="00B14330"/>
    <w:rsid w:val="00B14345"/>
    <w:rsid w:val="00B146A5"/>
    <w:rsid w:val="00B149AD"/>
    <w:rsid w:val="00B149D2"/>
    <w:rsid w:val="00B14E29"/>
    <w:rsid w:val="00B14E8E"/>
    <w:rsid w:val="00B15095"/>
    <w:rsid w:val="00B1526B"/>
    <w:rsid w:val="00B1539B"/>
    <w:rsid w:val="00B15554"/>
    <w:rsid w:val="00B15886"/>
    <w:rsid w:val="00B15A00"/>
    <w:rsid w:val="00B15BE8"/>
    <w:rsid w:val="00B15FB4"/>
    <w:rsid w:val="00B16199"/>
    <w:rsid w:val="00B16762"/>
    <w:rsid w:val="00B1680C"/>
    <w:rsid w:val="00B1683F"/>
    <w:rsid w:val="00B16960"/>
    <w:rsid w:val="00B16A3D"/>
    <w:rsid w:val="00B16C3E"/>
    <w:rsid w:val="00B16C63"/>
    <w:rsid w:val="00B16D88"/>
    <w:rsid w:val="00B16E6E"/>
    <w:rsid w:val="00B16EDC"/>
    <w:rsid w:val="00B16F4F"/>
    <w:rsid w:val="00B1709C"/>
    <w:rsid w:val="00B1731B"/>
    <w:rsid w:val="00B177BF"/>
    <w:rsid w:val="00B17A38"/>
    <w:rsid w:val="00B17C5C"/>
    <w:rsid w:val="00B17D0E"/>
    <w:rsid w:val="00B202A1"/>
    <w:rsid w:val="00B20374"/>
    <w:rsid w:val="00B206BF"/>
    <w:rsid w:val="00B207D0"/>
    <w:rsid w:val="00B20BDD"/>
    <w:rsid w:val="00B210EA"/>
    <w:rsid w:val="00B21231"/>
    <w:rsid w:val="00B2135B"/>
    <w:rsid w:val="00B213F2"/>
    <w:rsid w:val="00B214F7"/>
    <w:rsid w:val="00B2154C"/>
    <w:rsid w:val="00B21785"/>
    <w:rsid w:val="00B21904"/>
    <w:rsid w:val="00B21935"/>
    <w:rsid w:val="00B21AA9"/>
    <w:rsid w:val="00B21AFE"/>
    <w:rsid w:val="00B21B1B"/>
    <w:rsid w:val="00B21D08"/>
    <w:rsid w:val="00B2204F"/>
    <w:rsid w:val="00B222A7"/>
    <w:rsid w:val="00B22523"/>
    <w:rsid w:val="00B225F3"/>
    <w:rsid w:val="00B228A7"/>
    <w:rsid w:val="00B22930"/>
    <w:rsid w:val="00B22A66"/>
    <w:rsid w:val="00B22BC1"/>
    <w:rsid w:val="00B22C00"/>
    <w:rsid w:val="00B22F7C"/>
    <w:rsid w:val="00B230B7"/>
    <w:rsid w:val="00B2339B"/>
    <w:rsid w:val="00B2359E"/>
    <w:rsid w:val="00B237E6"/>
    <w:rsid w:val="00B23C36"/>
    <w:rsid w:val="00B24087"/>
    <w:rsid w:val="00B2433C"/>
    <w:rsid w:val="00B246D4"/>
    <w:rsid w:val="00B24F5E"/>
    <w:rsid w:val="00B25353"/>
    <w:rsid w:val="00B258C6"/>
    <w:rsid w:val="00B25C98"/>
    <w:rsid w:val="00B25D01"/>
    <w:rsid w:val="00B25E0D"/>
    <w:rsid w:val="00B25F57"/>
    <w:rsid w:val="00B260F1"/>
    <w:rsid w:val="00B263B3"/>
    <w:rsid w:val="00B26540"/>
    <w:rsid w:val="00B269AD"/>
    <w:rsid w:val="00B269E4"/>
    <w:rsid w:val="00B26D2C"/>
    <w:rsid w:val="00B26F9C"/>
    <w:rsid w:val="00B26FCB"/>
    <w:rsid w:val="00B27393"/>
    <w:rsid w:val="00B277BF"/>
    <w:rsid w:val="00B278AE"/>
    <w:rsid w:val="00B27B25"/>
    <w:rsid w:val="00B27DC3"/>
    <w:rsid w:val="00B30003"/>
    <w:rsid w:val="00B30279"/>
    <w:rsid w:val="00B302F2"/>
    <w:rsid w:val="00B30538"/>
    <w:rsid w:val="00B307C0"/>
    <w:rsid w:val="00B3085F"/>
    <w:rsid w:val="00B30BBF"/>
    <w:rsid w:val="00B30C90"/>
    <w:rsid w:val="00B31095"/>
    <w:rsid w:val="00B316A1"/>
    <w:rsid w:val="00B318AC"/>
    <w:rsid w:val="00B31AC1"/>
    <w:rsid w:val="00B31BDE"/>
    <w:rsid w:val="00B31E00"/>
    <w:rsid w:val="00B3201A"/>
    <w:rsid w:val="00B320A1"/>
    <w:rsid w:val="00B3211B"/>
    <w:rsid w:val="00B324EE"/>
    <w:rsid w:val="00B33A37"/>
    <w:rsid w:val="00B33F2D"/>
    <w:rsid w:val="00B33FAB"/>
    <w:rsid w:val="00B343BC"/>
    <w:rsid w:val="00B34414"/>
    <w:rsid w:val="00B34A7D"/>
    <w:rsid w:val="00B34B4D"/>
    <w:rsid w:val="00B34F72"/>
    <w:rsid w:val="00B35166"/>
    <w:rsid w:val="00B35488"/>
    <w:rsid w:val="00B359EC"/>
    <w:rsid w:val="00B359FF"/>
    <w:rsid w:val="00B35B06"/>
    <w:rsid w:val="00B3604D"/>
    <w:rsid w:val="00B36063"/>
    <w:rsid w:val="00B36100"/>
    <w:rsid w:val="00B36966"/>
    <w:rsid w:val="00B36B6E"/>
    <w:rsid w:val="00B36C40"/>
    <w:rsid w:val="00B36C57"/>
    <w:rsid w:val="00B373DB"/>
    <w:rsid w:val="00B3776C"/>
    <w:rsid w:val="00B37969"/>
    <w:rsid w:val="00B40472"/>
    <w:rsid w:val="00B40690"/>
    <w:rsid w:val="00B408C0"/>
    <w:rsid w:val="00B40B36"/>
    <w:rsid w:val="00B40FEB"/>
    <w:rsid w:val="00B4188C"/>
    <w:rsid w:val="00B41D2A"/>
    <w:rsid w:val="00B41DA9"/>
    <w:rsid w:val="00B42034"/>
    <w:rsid w:val="00B423E1"/>
    <w:rsid w:val="00B42681"/>
    <w:rsid w:val="00B4269D"/>
    <w:rsid w:val="00B4280D"/>
    <w:rsid w:val="00B42A18"/>
    <w:rsid w:val="00B42A47"/>
    <w:rsid w:val="00B42AF0"/>
    <w:rsid w:val="00B42B0A"/>
    <w:rsid w:val="00B42B64"/>
    <w:rsid w:val="00B42BE0"/>
    <w:rsid w:val="00B42CEE"/>
    <w:rsid w:val="00B42D5A"/>
    <w:rsid w:val="00B430FE"/>
    <w:rsid w:val="00B43160"/>
    <w:rsid w:val="00B43659"/>
    <w:rsid w:val="00B4398B"/>
    <w:rsid w:val="00B439BF"/>
    <w:rsid w:val="00B43D8E"/>
    <w:rsid w:val="00B43FF7"/>
    <w:rsid w:val="00B4450A"/>
    <w:rsid w:val="00B4458D"/>
    <w:rsid w:val="00B44771"/>
    <w:rsid w:val="00B44CC4"/>
    <w:rsid w:val="00B44D44"/>
    <w:rsid w:val="00B44EB6"/>
    <w:rsid w:val="00B45022"/>
    <w:rsid w:val="00B45101"/>
    <w:rsid w:val="00B45270"/>
    <w:rsid w:val="00B453F1"/>
    <w:rsid w:val="00B45538"/>
    <w:rsid w:val="00B45695"/>
    <w:rsid w:val="00B45BB7"/>
    <w:rsid w:val="00B4601B"/>
    <w:rsid w:val="00B46143"/>
    <w:rsid w:val="00B4644C"/>
    <w:rsid w:val="00B46913"/>
    <w:rsid w:val="00B46943"/>
    <w:rsid w:val="00B46B11"/>
    <w:rsid w:val="00B46D0D"/>
    <w:rsid w:val="00B47309"/>
    <w:rsid w:val="00B47812"/>
    <w:rsid w:val="00B47906"/>
    <w:rsid w:val="00B47A93"/>
    <w:rsid w:val="00B47CA4"/>
    <w:rsid w:val="00B47D72"/>
    <w:rsid w:val="00B47F0A"/>
    <w:rsid w:val="00B47FD3"/>
    <w:rsid w:val="00B50044"/>
    <w:rsid w:val="00B504A3"/>
    <w:rsid w:val="00B50A05"/>
    <w:rsid w:val="00B50B42"/>
    <w:rsid w:val="00B50D82"/>
    <w:rsid w:val="00B50E2F"/>
    <w:rsid w:val="00B51391"/>
    <w:rsid w:val="00B515E3"/>
    <w:rsid w:val="00B517EA"/>
    <w:rsid w:val="00B5189A"/>
    <w:rsid w:val="00B51954"/>
    <w:rsid w:val="00B5195E"/>
    <w:rsid w:val="00B51C30"/>
    <w:rsid w:val="00B51E40"/>
    <w:rsid w:val="00B51E7B"/>
    <w:rsid w:val="00B51FA8"/>
    <w:rsid w:val="00B5220B"/>
    <w:rsid w:val="00B52374"/>
    <w:rsid w:val="00B527AB"/>
    <w:rsid w:val="00B527C3"/>
    <w:rsid w:val="00B52A44"/>
    <w:rsid w:val="00B52C86"/>
    <w:rsid w:val="00B52D17"/>
    <w:rsid w:val="00B530EC"/>
    <w:rsid w:val="00B531EB"/>
    <w:rsid w:val="00B5380F"/>
    <w:rsid w:val="00B53A61"/>
    <w:rsid w:val="00B53C58"/>
    <w:rsid w:val="00B53FE5"/>
    <w:rsid w:val="00B542E1"/>
    <w:rsid w:val="00B5432A"/>
    <w:rsid w:val="00B543C4"/>
    <w:rsid w:val="00B5442C"/>
    <w:rsid w:val="00B54560"/>
    <w:rsid w:val="00B545CF"/>
    <w:rsid w:val="00B5469E"/>
    <w:rsid w:val="00B548A1"/>
    <w:rsid w:val="00B548F6"/>
    <w:rsid w:val="00B5491D"/>
    <w:rsid w:val="00B54DEE"/>
    <w:rsid w:val="00B54E64"/>
    <w:rsid w:val="00B550CE"/>
    <w:rsid w:val="00B55545"/>
    <w:rsid w:val="00B55689"/>
    <w:rsid w:val="00B557AC"/>
    <w:rsid w:val="00B557B4"/>
    <w:rsid w:val="00B558F2"/>
    <w:rsid w:val="00B55A2A"/>
    <w:rsid w:val="00B55BC9"/>
    <w:rsid w:val="00B56081"/>
    <w:rsid w:val="00B563E6"/>
    <w:rsid w:val="00B56476"/>
    <w:rsid w:val="00B56723"/>
    <w:rsid w:val="00B56796"/>
    <w:rsid w:val="00B56CDB"/>
    <w:rsid w:val="00B57115"/>
    <w:rsid w:val="00B57311"/>
    <w:rsid w:val="00B5735D"/>
    <w:rsid w:val="00B5750E"/>
    <w:rsid w:val="00B5752C"/>
    <w:rsid w:val="00B57880"/>
    <w:rsid w:val="00B57B75"/>
    <w:rsid w:val="00B57B9D"/>
    <w:rsid w:val="00B57F81"/>
    <w:rsid w:val="00B6009E"/>
    <w:rsid w:val="00B600BF"/>
    <w:rsid w:val="00B60235"/>
    <w:rsid w:val="00B603F1"/>
    <w:rsid w:val="00B60508"/>
    <w:rsid w:val="00B605D2"/>
    <w:rsid w:val="00B608BD"/>
    <w:rsid w:val="00B60BD5"/>
    <w:rsid w:val="00B60C9E"/>
    <w:rsid w:val="00B612D2"/>
    <w:rsid w:val="00B61507"/>
    <w:rsid w:val="00B617FF"/>
    <w:rsid w:val="00B618A8"/>
    <w:rsid w:val="00B61AB7"/>
    <w:rsid w:val="00B61F3B"/>
    <w:rsid w:val="00B620F0"/>
    <w:rsid w:val="00B62287"/>
    <w:rsid w:val="00B6233B"/>
    <w:rsid w:val="00B62346"/>
    <w:rsid w:val="00B624B4"/>
    <w:rsid w:val="00B62921"/>
    <w:rsid w:val="00B62A99"/>
    <w:rsid w:val="00B62C78"/>
    <w:rsid w:val="00B62F25"/>
    <w:rsid w:val="00B633EF"/>
    <w:rsid w:val="00B6379A"/>
    <w:rsid w:val="00B63EF2"/>
    <w:rsid w:val="00B64019"/>
    <w:rsid w:val="00B640E5"/>
    <w:rsid w:val="00B64148"/>
    <w:rsid w:val="00B641A2"/>
    <w:rsid w:val="00B6435F"/>
    <w:rsid w:val="00B644A7"/>
    <w:rsid w:val="00B647DA"/>
    <w:rsid w:val="00B64890"/>
    <w:rsid w:val="00B649CC"/>
    <w:rsid w:val="00B64AC2"/>
    <w:rsid w:val="00B64F42"/>
    <w:rsid w:val="00B64FB0"/>
    <w:rsid w:val="00B651EE"/>
    <w:rsid w:val="00B65319"/>
    <w:rsid w:val="00B65A05"/>
    <w:rsid w:val="00B65AAD"/>
    <w:rsid w:val="00B65B09"/>
    <w:rsid w:val="00B65B86"/>
    <w:rsid w:val="00B65BB9"/>
    <w:rsid w:val="00B65D1F"/>
    <w:rsid w:val="00B66544"/>
    <w:rsid w:val="00B667CA"/>
    <w:rsid w:val="00B66B79"/>
    <w:rsid w:val="00B66D5C"/>
    <w:rsid w:val="00B67016"/>
    <w:rsid w:val="00B673B3"/>
    <w:rsid w:val="00B67462"/>
    <w:rsid w:val="00B67544"/>
    <w:rsid w:val="00B6778A"/>
    <w:rsid w:val="00B67D0A"/>
    <w:rsid w:val="00B67D70"/>
    <w:rsid w:val="00B70B15"/>
    <w:rsid w:val="00B70B3E"/>
    <w:rsid w:val="00B70C5E"/>
    <w:rsid w:val="00B70C8B"/>
    <w:rsid w:val="00B70CF9"/>
    <w:rsid w:val="00B70FF2"/>
    <w:rsid w:val="00B71257"/>
    <w:rsid w:val="00B713CB"/>
    <w:rsid w:val="00B71976"/>
    <w:rsid w:val="00B71D0B"/>
    <w:rsid w:val="00B71DF9"/>
    <w:rsid w:val="00B71E13"/>
    <w:rsid w:val="00B71E54"/>
    <w:rsid w:val="00B71EC7"/>
    <w:rsid w:val="00B720CD"/>
    <w:rsid w:val="00B7215D"/>
    <w:rsid w:val="00B725E2"/>
    <w:rsid w:val="00B72696"/>
    <w:rsid w:val="00B72773"/>
    <w:rsid w:val="00B72C6C"/>
    <w:rsid w:val="00B72E18"/>
    <w:rsid w:val="00B7309F"/>
    <w:rsid w:val="00B731F2"/>
    <w:rsid w:val="00B73497"/>
    <w:rsid w:val="00B73AE1"/>
    <w:rsid w:val="00B74027"/>
    <w:rsid w:val="00B740AF"/>
    <w:rsid w:val="00B747CF"/>
    <w:rsid w:val="00B74808"/>
    <w:rsid w:val="00B748D8"/>
    <w:rsid w:val="00B74958"/>
    <w:rsid w:val="00B74A5B"/>
    <w:rsid w:val="00B74ABA"/>
    <w:rsid w:val="00B74C7D"/>
    <w:rsid w:val="00B74D16"/>
    <w:rsid w:val="00B7519F"/>
    <w:rsid w:val="00B751DB"/>
    <w:rsid w:val="00B75205"/>
    <w:rsid w:val="00B75306"/>
    <w:rsid w:val="00B753AB"/>
    <w:rsid w:val="00B753DE"/>
    <w:rsid w:val="00B75970"/>
    <w:rsid w:val="00B75A32"/>
    <w:rsid w:val="00B75EA3"/>
    <w:rsid w:val="00B760B4"/>
    <w:rsid w:val="00B76301"/>
    <w:rsid w:val="00B76566"/>
    <w:rsid w:val="00B768F7"/>
    <w:rsid w:val="00B76BA4"/>
    <w:rsid w:val="00B77292"/>
    <w:rsid w:val="00B77A73"/>
    <w:rsid w:val="00B77B37"/>
    <w:rsid w:val="00B77BEE"/>
    <w:rsid w:val="00B77BF9"/>
    <w:rsid w:val="00B77C0B"/>
    <w:rsid w:val="00B8008B"/>
    <w:rsid w:val="00B8012F"/>
    <w:rsid w:val="00B803CA"/>
    <w:rsid w:val="00B80822"/>
    <w:rsid w:val="00B80833"/>
    <w:rsid w:val="00B80A33"/>
    <w:rsid w:val="00B80DBC"/>
    <w:rsid w:val="00B80F6A"/>
    <w:rsid w:val="00B81329"/>
    <w:rsid w:val="00B813DD"/>
    <w:rsid w:val="00B817FD"/>
    <w:rsid w:val="00B81825"/>
    <w:rsid w:val="00B81838"/>
    <w:rsid w:val="00B818DE"/>
    <w:rsid w:val="00B81A75"/>
    <w:rsid w:val="00B81ACB"/>
    <w:rsid w:val="00B81C5C"/>
    <w:rsid w:val="00B81FF1"/>
    <w:rsid w:val="00B821D1"/>
    <w:rsid w:val="00B82331"/>
    <w:rsid w:val="00B82353"/>
    <w:rsid w:val="00B82803"/>
    <w:rsid w:val="00B82A3A"/>
    <w:rsid w:val="00B83018"/>
    <w:rsid w:val="00B83364"/>
    <w:rsid w:val="00B835D3"/>
    <w:rsid w:val="00B8361C"/>
    <w:rsid w:val="00B8367C"/>
    <w:rsid w:val="00B8373D"/>
    <w:rsid w:val="00B839BC"/>
    <w:rsid w:val="00B83C12"/>
    <w:rsid w:val="00B84130"/>
    <w:rsid w:val="00B84776"/>
    <w:rsid w:val="00B84B52"/>
    <w:rsid w:val="00B84C25"/>
    <w:rsid w:val="00B84CDA"/>
    <w:rsid w:val="00B84D6E"/>
    <w:rsid w:val="00B84D77"/>
    <w:rsid w:val="00B84E7D"/>
    <w:rsid w:val="00B84FC9"/>
    <w:rsid w:val="00B84FDB"/>
    <w:rsid w:val="00B8541F"/>
    <w:rsid w:val="00B8548B"/>
    <w:rsid w:val="00B8564B"/>
    <w:rsid w:val="00B858F0"/>
    <w:rsid w:val="00B85CCA"/>
    <w:rsid w:val="00B85D6C"/>
    <w:rsid w:val="00B85E1F"/>
    <w:rsid w:val="00B86406"/>
    <w:rsid w:val="00B866EE"/>
    <w:rsid w:val="00B868FE"/>
    <w:rsid w:val="00B86E3A"/>
    <w:rsid w:val="00B87008"/>
    <w:rsid w:val="00B87303"/>
    <w:rsid w:val="00B874E7"/>
    <w:rsid w:val="00B87676"/>
    <w:rsid w:val="00B876E2"/>
    <w:rsid w:val="00B8782F"/>
    <w:rsid w:val="00B87951"/>
    <w:rsid w:val="00B9005B"/>
    <w:rsid w:val="00B9078F"/>
    <w:rsid w:val="00B908B1"/>
    <w:rsid w:val="00B90971"/>
    <w:rsid w:val="00B90B62"/>
    <w:rsid w:val="00B90BD0"/>
    <w:rsid w:val="00B90ECC"/>
    <w:rsid w:val="00B90F7B"/>
    <w:rsid w:val="00B91320"/>
    <w:rsid w:val="00B913A8"/>
    <w:rsid w:val="00B913BB"/>
    <w:rsid w:val="00B9160B"/>
    <w:rsid w:val="00B9169A"/>
    <w:rsid w:val="00B918FA"/>
    <w:rsid w:val="00B91935"/>
    <w:rsid w:val="00B919C1"/>
    <w:rsid w:val="00B91C2D"/>
    <w:rsid w:val="00B91CDE"/>
    <w:rsid w:val="00B91DCB"/>
    <w:rsid w:val="00B91F08"/>
    <w:rsid w:val="00B9201D"/>
    <w:rsid w:val="00B92352"/>
    <w:rsid w:val="00B925F0"/>
    <w:rsid w:val="00B926BA"/>
    <w:rsid w:val="00B9295A"/>
    <w:rsid w:val="00B92973"/>
    <w:rsid w:val="00B92E17"/>
    <w:rsid w:val="00B92EC2"/>
    <w:rsid w:val="00B93148"/>
    <w:rsid w:val="00B932EE"/>
    <w:rsid w:val="00B93505"/>
    <w:rsid w:val="00B93B08"/>
    <w:rsid w:val="00B93B66"/>
    <w:rsid w:val="00B93DAB"/>
    <w:rsid w:val="00B93DB6"/>
    <w:rsid w:val="00B93E65"/>
    <w:rsid w:val="00B93EFE"/>
    <w:rsid w:val="00B9424E"/>
    <w:rsid w:val="00B9428F"/>
    <w:rsid w:val="00B943E8"/>
    <w:rsid w:val="00B945DC"/>
    <w:rsid w:val="00B946E3"/>
    <w:rsid w:val="00B94771"/>
    <w:rsid w:val="00B949C5"/>
    <w:rsid w:val="00B94B88"/>
    <w:rsid w:val="00B94E96"/>
    <w:rsid w:val="00B94F54"/>
    <w:rsid w:val="00B94FF8"/>
    <w:rsid w:val="00B95209"/>
    <w:rsid w:val="00B95411"/>
    <w:rsid w:val="00B9557D"/>
    <w:rsid w:val="00B95636"/>
    <w:rsid w:val="00B959CC"/>
    <w:rsid w:val="00B95C2E"/>
    <w:rsid w:val="00B962A6"/>
    <w:rsid w:val="00B967F7"/>
    <w:rsid w:val="00B96973"/>
    <w:rsid w:val="00B96B79"/>
    <w:rsid w:val="00B96BB6"/>
    <w:rsid w:val="00B96CB5"/>
    <w:rsid w:val="00B96F1B"/>
    <w:rsid w:val="00B96F7E"/>
    <w:rsid w:val="00B97006"/>
    <w:rsid w:val="00B97183"/>
    <w:rsid w:val="00B9748D"/>
    <w:rsid w:val="00B97757"/>
    <w:rsid w:val="00B977DF"/>
    <w:rsid w:val="00B97873"/>
    <w:rsid w:val="00B97994"/>
    <w:rsid w:val="00B97B50"/>
    <w:rsid w:val="00B97B8C"/>
    <w:rsid w:val="00B97F5C"/>
    <w:rsid w:val="00BA0013"/>
    <w:rsid w:val="00BA08B7"/>
    <w:rsid w:val="00BA0B79"/>
    <w:rsid w:val="00BA0FD6"/>
    <w:rsid w:val="00BA104E"/>
    <w:rsid w:val="00BA1296"/>
    <w:rsid w:val="00BA12AC"/>
    <w:rsid w:val="00BA1355"/>
    <w:rsid w:val="00BA16FA"/>
    <w:rsid w:val="00BA1746"/>
    <w:rsid w:val="00BA179F"/>
    <w:rsid w:val="00BA17D0"/>
    <w:rsid w:val="00BA1B13"/>
    <w:rsid w:val="00BA1F90"/>
    <w:rsid w:val="00BA2006"/>
    <w:rsid w:val="00BA2033"/>
    <w:rsid w:val="00BA21A1"/>
    <w:rsid w:val="00BA226C"/>
    <w:rsid w:val="00BA2314"/>
    <w:rsid w:val="00BA2466"/>
    <w:rsid w:val="00BA24F9"/>
    <w:rsid w:val="00BA2599"/>
    <w:rsid w:val="00BA2645"/>
    <w:rsid w:val="00BA2708"/>
    <w:rsid w:val="00BA273A"/>
    <w:rsid w:val="00BA276C"/>
    <w:rsid w:val="00BA289B"/>
    <w:rsid w:val="00BA29BF"/>
    <w:rsid w:val="00BA2A6A"/>
    <w:rsid w:val="00BA2D47"/>
    <w:rsid w:val="00BA2F3D"/>
    <w:rsid w:val="00BA2FCE"/>
    <w:rsid w:val="00BA3761"/>
    <w:rsid w:val="00BA3B69"/>
    <w:rsid w:val="00BA404B"/>
    <w:rsid w:val="00BA4467"/>
    <w:rsid w:val="00BA46F9"/>
    <w:rsid w:val="00BA4A1F"/>
    <w:rsid w:val="00BA4A88"/>
    <w:rsid w:val="00BA4B2B"/>
    <w:rsid w:val="00BA4E01"/>
    <w:rsid w:val="00BA4E50"/>
    <w:rsid w:val="00BA4ED5"/>
    <w:rsid w:val="00BA52A3"/>
    <w:rsid w:val="00BA570E"/>
    <w:rsid w:val="00BA5850"/>
    <w:rsid w:val="00BA5B09"/>
    <w:rsid w:val="00BA5B65"/>
    <w:rsid w:val="00BA5F83"/>
    <w:rsid w:val="00BA61B7"/>
    <w:rsid w:val="00BA64BE"/>
    <w:rsid w:val="00BA6615"/>
    <w:rsid w:val="00BA6A46"/>
    <w:rsid w:val="00BA6E77"/>
    <w:rsid w:val="00BA6FA4"/>
    <w:rsid w:val="00BA7064"/>
    <w:rsid w:val="00BA70FB"/>
    <w:rsid w:val="00BA713B"/>
    <w:rsid w:val="00BA7350"/>
    <w:rsid w:val="00BA755E"/>
    <w:rsid w:val="00BA77B4"/>
    <w:rsid w:val="00BA7AC6"/>
    <w:rsid w:val="00BB0112"/>
    <w:rsid w:val="00BB0880"/>
    <w:rsid w:val="00BB0975"/>
    <w:rsid w:val="00BB09DE"/>
    <w:rsid w:val="00BB0DA3"/>
    <w:rsid w:val="00BB0FA6"/>
    <w:rsid w:val="00BB1785"/>
    <w:rsid w:val="00BB187E"/>
    <w:rsid w:val="00BB1AA7"/>
    <w:rsid w:val="00BB1B2F"/>
    <w:rsid w:val="00BB1B9F"/>
    <w:rsid w:val="00BB1BE9"/>
    <w:rsid w:val="00BB1F66"/>
    <w:rsid w:val="00BB227B"/>
    <w:rsid w:val="00BB2BAC"/>
    <w:rsid w:val="00BB2BE3"/>
    <w:rsid w:val="00BB2D91"/>
    <w:rsid w:val="00BB2F85"/>
    <w:rsid w:val="00BB30CA"/>
    <w:rsid w:val="00BB3152"/>
    <w:rsid w:val="00BB322B"/>
    <w:rsid w:val="00BB33BF"/>
    <w:rsid w:val="00BB3430"/>
    <w:rsid w:val="00BB3598"/>
    <w:rsid w:val="00BB3648"/>
    <w:rsid w:val="00BB3A05"/>
    <w:rsid w:val="00BB3A2F"/>
    <w:rsid w:val="00BB3A5E"/>
    <w:rsid w:val="00BB3A9A"/>
    <w:rsid w:val="00BB4451"/>
    <w:rsid w:val="00BB44AB"/>
    <w:rsid w:val="00BB4866"/>
    <w:rsid w:val="00BB489C"/>
    <w:rsid w:val="00BB4DAB"/>
    <w:rsid w:val="00BB4F65"/>
    <w:rsid w:val="00BB4FFE"/>
    <w:rsid w:val="00BB557E"/>
    <w:rsid w:val="00BB5586"/>
    <w:rsid w:val="00BB5BEA"/>
    <w:rsid w:val="00BB67FA"/>
    <w:rsid w:val="00BB6C59"/>
    <w:rsid w:val="00BB6DE7"/>
    <w:rsid w:val="00BB6F0D"/>
    <w:rsid w:val="00BB6F77"/>
    <w:rsid w:val="00BB71B8"/>
    <w:rsid w:val="00BB7208"/>
    <w:rsid w:val="00BB75D1"/>
    <w:rsid w:val="00BB7665"/>
    <w:rsid w:val="00BB7839"/>
    <w:rsid w:val="00BB7854"/>
    <w:rsid w:val="00BB78B1"/>
    <w:rsid w:val="00BB7917"/>
    <w:rsid w:val="00BB7E78"/>
    <w:rsid w:val="00BC02FD"/>
    <w:rsid w:val="00BC0387"/>
    <w:rsid w:val="00BC03F0"/>
    <w:rsid w:val="00BC0F21"/>
    <w:rsid w:val="00BC1506"/>
    <w:rsid w:val="00BC17CA"/>
    <w:rsid w:val="00BC1B43"/>
    <w:rsid w:val="00BC1C3E"/>
    <w:rsid w:val="00BC2118"/>
    <w:rsid w:val="00BC21A3"/>
    <w:rsid w:val="00BC2269"/>
    <w:rsid w:val="00BC230C"/>
    <w:rsid w:val="00BC24DF"/>
    <w:rsid w:val="00BC272D"/>
    <w:rsid w:val="00BC2814"/>
    <w:rsid w:val="00BC2918"/>
    <w:rsid w:val="00BC298A"/>
    <w:rsid w:val="00BC2CDB"/>
    <w:rsid w:val="00BC2D0B"/>
    <w:rsid w:val="00BC3123"/>
    <w:rsid w:val="00BC34BB"/>
    <w:rsid w:val="00BC3931"/>
    <w:rsid w:val="00BC3A68"/>
    <w:rsid w:val="00BC3AFE"/>
    <w:rsid w:val="00BC434C"/>
    <w:rsid w:val="00BC44E2"/>
    <w:rsid w:val="00BC45C2"/>
    <w:rsid w:val="00BC46D2"/>
    <w:rsid w:val="00BC4B27"/>
    <w:rsid w:val="00BC50D1"/>
    <w:rsid w:val="00BC5120"/>
    <w:rsid w:val="00BC5397"/>
    <w:rsid w:val="00BC53DE"/>
    <w:rsid w:val="00BC552E"/>
    <w:rsid w:val="00BC56DE"/>
    <w:rsid w:val="00BC579A"/>
    <w:rsid w:val="00BC592D"/>
    <w:rsid w:val="00BC59B2"/>
    <w:rsid w:val="00BC5D41"/>
    <w:rsid w:val="00BC5DE6"/>
    <w:rsid w:val="00BC5F7D"/>
    <w:rsid w:val="00BC62FE"/>
    <w:rsid w:val="00BC634A"/>
    <w:rsid w:val="00BC6622"/>
    <w:rsid w:val="00BC66A8"/>
    <w:rsid w:val="00BC674F"/>
    <w:rsid w:val="00BC69A0"/>
    <w:rsid w:val="00BC69A5"/>
    <w:rsid w:val="00BC69FC"/>
    <w:rsid w:val="00BC6D91"/>
    <w:rsid w:val="00BC6FEB"/>
    <w:rsid w:val="00BC733F"/>
    <w:rsid w:val="00BC7478"/>
    <w:rsid w:val="00BC7924"/>
    <w:rsid w:val="00BC79F3"/>
    <w:rsid w:val="00BD01BC"/>
    <w:rsid w:val="00BD0272"/>
    <w:rsid w:val="00BD0299"/>
    <w:rsid w:val="00BD054B"/>
    <w:rsid w:val="00BD062E"/>
    <w:rsid w:val="00BD0F2C"/>
    <w:rsid w:val="00BD10C9"/>
    <w:rsid w:val="00BD165F"/>
    <w:rsid w:val="00BD17E8"/>
    <w:rsid w:val="00BD18D5"/>
    <w:rsid w:val="00BD1926"/>
    <w:rsid w:val="00BD1B79"/>
    <w:rsid w:val="00BD1E9F"/>
    <w:rsid w:val="00BD20F6"/>
    <w:rsid w:val="00BD2415"/>
    <w:rsid w:val="00BD2596"/>
    <w:rsid w:val="00BD2902"/>
    <w:rsid w:val="00BD292C"/>
    <w:rsid w:val="00BD2B1D"/>
    <w:rsid w:val="00BD2B56"/>
    <w:rsid w:val="00BD2C67"/>
    <w:rsid w:val="00BD305F"/>
    <w:rsid w:val="00BD3600"/>
    <w:rsid w:val="00BD367D"/>
    <w:rsid w:val="00BD388F"/>
    <w:rsid w:val="00BD39FF"/>
    <w:rsid w:val="00BD3A7B"/>
    <w:rsid w:val="00BD3BFB"/>
    <w:rsid w:val="00BD42A4"/>
    <w:rsid w:val="00BD47A8"/>
    <w:rsid w:val="00BD4823"/>
    <w:rsid w:val="00BD48F1"/>
    <w:rsid w:val="00BD4E31"/>
    <w:rsid w:val="00BD5080"/>
    <w:rsid w:val="00BD52D2"/>
    <w:rsid w:val="00BD5463"/>
    <w:rsid w:val="00BD546B"/>
    <w:rsid w:val="00BD57D7"/>
    <w:rsid w:val="00BD596D"/>
    <w:rsid w:val="00BD5CAD"/>
    <w:rsid w:val="00BD5D52"/>
    <w:rsid w:val="00BD60A4"/>
    <w:rsid w:val="00BD62A2"/>
    <w:rsid w:val="00BD62BD"/>
    <w:rsid w:val="00BD6313"/>
    <w:rsid w:val="00BD64DC"/>
    <w:rsid w:val="00BD67A5"/>
    <w:rsid w:val="00BD685E"/>
    <w:rsid w:val="00BD6B2F"/>
    <w:rsid w:val="00BD6C10"/>
    <w:rsid w:val="00BD6C3E"/>
    <w:rsid w:val="00BD6C7A"/>
    <w:rsid w:val="00BD7094"/>
    <w:rsid w:val="00BD7487"/>
    <w:rsid w:val="00BD76DA"/>
    <w:rsid w:val="00BD789B"/>
    <w:rsid w:val="00BD79BE"/>
    <w:rsid w:val="00BD7BE5"/>
    <w:rsid w:val="00BD7D0F"/>
    <w:rsid w:val="00BD7F35"/>
    <w:rsid w:val="00BE00B2"/>
    <w:rsid w:val="00BE0199"/>
    <w:rsid w:val="00BE056B"/>
    <w:rsid w:val="00BE0764"/>
    <w:rsid w:val="00BE0A27"/>
    <w:rsid w:val="00BE0D93"/>
    <w:rsid w:val="00BE0EA1"/>
    <w:rsid w:val="00BE12AA"/>
    <w:rsid w:val="00BE174A"/>
    <w:rsid w:val="00BE1923"/>
    <w:rsid w:val="00BE1BFF"/>
    <w:rsid w:val="00BE1D06"/>
    <w:rsid w:val="00BE2407"/>
    <w:rsid w:val="00BE268B"/>
    <w:rsid w:val="00BE2975"/>
    <w:rsid w:val="00BE2B74"/>
    <w:rsid w:val="00BE2BF5"/>
    <w:rsid w:val="00BE2EE6"/>
    <w:rsid w:val="00BE3035"/>
    <w:rsid w:val="00BE32A4"/>
    <w:rsid w:val="00BE37D5"/>
    <w:rsid w:val="00BE3D69"/>
    <w:rsid w:val="00BE3E9B"/>
    <w:rsid w:val="00BE489A"/>
    <w:rsid w:val="00BE4E2D"/>
    <w:rsid w:val="00BE51EC"/>
    <w:rsid w:val="00BE5253"/>
    <w:rsid w:val="00BE53B6"/>
    <w:rsid w:val="00BE584B"/>
    <w:rsid w:val="00BE58EC"/>
    <w:rsid w:val="00BE5933"/>
    <w:rsid w:val="00BE5E33"/>
    <w:rsid w:val="00BE5F67"/>
    <w:rsid w:val="00BE6511"/>
    <w:rsid w:val="00BE6516"/>
    <w:rsid w:val="00BE68A7"/>
    <w:rsid w:val="00BE6C02"/>
    <w:rsid w:val="00BE7710"/>
    <w:rsid w:val="00BE7D49"/>
    <w:rsid w:val="00BE7F42"/>
    <w:rsid w:val="00BF0652"/>
    <w:rsid w:val="00BF0705"/>
    <w:rsid w:val="00BF081E"/>
    <w:rsid w:val="00BF0B78"/>
    <w:rsid w:val="00BF0BFA"/>
    <w:rsid w:val="00BF0CBC"/>
    <w:rsid w:val="00BF0DD3"/>
    <w:rsid w:val="00BF0E4E"/>
    <w:rsid w:val="00BF0FE7"/>
    <w:rsid w:val="00BF107D"/>
    <w:rsid w:val="00BF1803"/>
    <w:rsid w:val="00BF1830"/>
    <w:rsid w:val="00BF1AB6"/>
    <w:rsid w:val="00BF1EDB"/>
    <w:rsid w:val="00BF2084"/>
    <w:rsid w:val="00BF2581"/>
    <w:rsid w:val="00BF27C0"/>
    <w:rsid w:val="00BF36E5"/>
    <w:rsid w:val="00BF3ABD"/>
    <w:rsid w:val="00BF3BAF"/>
    <w:rsid w:val="00BF3C8D"/>
    <w:rsid w:val="00BF4168"/>
    <w:rsid w:val="00BF424D"/>
    <w:rsid w:val="00BF4B86"/>
    <w:rsid w:val="00BF4F12"/>
    <w:rsid w:val="00BF528D"/>
    <w:rsid w:val="00BF5416"/>
    <w:rsid w:val="00BF5565"/>
    <w:rsid w:val="00BF55FE"/>
    <w:rsid w:val="00BF56F0"/>
    <w:rsid w:val="00BF58E9"/>
    <w:rsid w:val="00BF5A0E"/>
    <w:rsid w:val="00BF5E3B"/>
    <w:rsid w:val="00BF5F93"/>
    <w:rsid w:val="00BF614A"/>
    <w:rsid w:val="00BF6273"/>
    <w:rsid w:val="00BF63B2"/>
    <w:rsid w:val="00BF6669"/>
    <w:rsid w:val="00BF68BC"/>
    <w:rsid w:val="00BF68D1"/>
    <w:rsid w:val="00BF6B7F"/>
    <w:rsid w:val="00BF6D0B"/>
    <w:rsid w:val="00BF6FE9"/>
    <w:rsid w:val="00BF71F2"/>
    <w:rsid w:val="00BF7304"/>
    <w:rsid w:val="00BF7E14"/>
    <w:rsid w:val="00C0023B"/>
    <w:rsid w:val="00C004A6"/>
    <w:rsid w:val="00C00776"/>
    <w:rsid w:val="00C0078C"/>
    <w:rsid w:val="00C0091F"/>
    <w:rsid w:val="00C00B31"/>
    <w:rsid w:val="00C0112A"/>
    <w:rsid w:val="00C01213"/>
    <w:rsid w:val="00C013F5"/>
    <w:rsid w:val="00C01863"/>
    <w:rsid w:val="00C01BCA"/>
    <w:rsid w:val="00C023EF"/>
    <w:rsid w:val="00C02642"/>
    <w:rsid w:val="00C02B38"/>
    <w:rsid w:val="00C02F28"/>
    <w:rsid w:val="00C030DA"/>
    <w:rsid w:val="00C037E2"/>
    <w:rsid w:val="00C03A7D"/>
    <w:rsid w:val="00C03D1F"/>
    <w:rsid w:val="00C03FCA"/>
    <w:rsid w:val="00C04229"/>
    <w:rsid w:val="00C04B25"/>
    <w:rsid w:val="00C04EB9"/>
    <w:rsid w:val="00C054A6"/>
    <w:rsid w:val="00C056F0"/>
    <w:rsid w:val="00C0575C"/>
    <w:rsid w:val="00C05C9F"/>
    <w:rsid w:val="00C05D48"/>
    <w:rsid w:val="00C05DA2"/>
    <w:rsid w:val="00C05FA2"/>
    <w:rsid w:val="00C06106"/>
    <w:rsid w:val="00C0612E"/>
    <w:rsid w:val="00C06464"/>
    <w:rsid w:val="00C067F3"/>
    <w:rsid w:val="00C06B22"/>
    <w:rsid w:val="00C06B3A"/>
    <w:rsid w:val="00C06BE8"/>
    <w:rsid w:val="00C06D90"/>
    <w:rsid w:val="00C06EAD"/>
    <w:rsid w:val="00C07796"/>
    <w:rsid w:val="00C078DB"/>
    <w:rsid w:val="00C07E3D"/>
    <w:rsid w:val="00C10238"/>
    <w:rsid w:val="00C10707"/>
    <w:rsid w:val="00C10BD1"/>
    <w:rsid w:val="00C10BE9"/>
    <w:rsid w:val="00C10CC0"/>
    <w:rsid w:val="00C10DA1"/>
    <w:rsid w:val="00C114FB"/>
    <w:rsid w:val="00C115A2"/>
    <w:rsid w:val="00C11D18"/>
    <w:rsid w:val="00C11D96"/>
    <w:rsid w:val="00C12209"/>
    <w:rsid w:val="00C1235E"/>
    <w:rsid w:val="00C1276D"/>
    <w:rsid w:val="00C12D39"/>
    <w:rsid w:val="00C12DF5"/>
    <w:rsid w:val="00C12F9C"/>
    <w:rsid w:val="00C131C3"/>
    <w:rsid w:val="00C1322D"/>
    <w:rsid w:val="00C1326F"/>
    <w:rsid w:val="00C134A4"/>
    <w:rsid w:val="00C135FA"/>
    <w:rsid w:val="00C1389E"/>
    <w:rsid w:val="00C139B7"/>
    <w:rsid w:val="00C144AA"/>
    <w:rsid w:val="00C14AFF"/>
    <w:rsid w:val="00C14C57"/>
    <w:rsid w:val="00C14CC8"/>
    <w:rsid w:val="00C15406"/>
    <w:rsid w:val="00C15C6A"/>
    <w:rsid w:val="00C15ECF"/>
    <w:rsid w:val="00C162DB"/>
    <w:rsid w:val="00C16487"/>
    <w:rsid w:val="00C16AAC"/>
    <w:rsid w:val="00C16DB4"/>
    <w:rsid w:val="00C17013"/>
    <w:rsid w:val="00C1702A"/>
    <w:rsid w:val="00C17273"/>
    <w:rsid w:val="00C17608"/>
    <w:rsid w:val="00C17A5E"/>
    <w:rsid w:val="00C17C8E"/>
    <w:rsid w:val="00C17E73"/>
    <w:rsid w:val="00C2011F"/>
    <w:rsid w:val="00C204D2"/>
    <w:rsid w:val="00C20D2E"/>
    <w:rsid w:val="00C20DFF"/>
    <w:rsid w:val="00C211A5"/>
    <w:rsid w:val="00C21231"/>
    <w:rsid w:val="00C212C8"/>
    <w:rsid w:val="00C21360"/>
    <w:rsid w:val="00C21383"/>
    <w:rsid w:val="00C2138A"/>
    <w:rsid w:val="00C213BD"/>
    <w:rsid w:val="00C213EE"/>
    <w:rsid w:val="00C21669"/>
    <w:rsid w:val="00C2187A"/>
    <w:rsid w:val="00C21A16"/>
    <w:rsid w:val="00C21F94"/>
    <w:rsid w:val="00C22050"/>
    <w:rsid w:val="00C2258E"/>
    <w:rsid w:val="00C2275B"/>
    <w:rsid w:val="00C22A91"/>
    <w:rsid w:val="00C22C3C"/>
    <w:rsid w:val="00C22D15"/>
    <w:rsid w:val="00C2317D"/>
    <w:rsid w:val="00C2323D"/>
    <w:rsid w:val="00C238E7"/>
    <w:rsid w:val="00C23914"/>
    <w:rsid w:val="00C2398B"/>
    <w:rsid w:val="00C239AC"/>
    <w:rsid w:val="00C239E1"/>
    <w:rsid w:val="00C23E3A"/>
    <w:rsid w:val="00C23EA0"/>
    <w:rsid w:val="00C2419F"/>
    <w:rsid w:val="00C244C0"/>
    <w:rsid w:val="00C24958"/>
    <w:rsid w:val="00C24B0B"/>
    <w:rsid w:val="00C24C87"/>
    <w:rsid w:val="00C24E22"/>
    <w:rsid w:val="00C24F9C"/>
    <w:rsid w:val="00C24FD7"/>
    <w:rsid w:val="00C252AA"/>
    <w:rsid w:val="00C25353"/>
    <w:rsid w:val="00C2561B"/>
    <w:rsid w:val="00C25839"/>
    <w:rsid w:val="00C25C81"/>
    <w:rsid w:val="00C25EC4"/>
    <w:rsid w:val="00C261D3"/>
    <w:rsid w:val="00C2623D"/>
    <w:rsid w:val="00C26311"/>
    <w:rsid w:val="00C263F1"/>
    <w:rsid w:val="00C26C77"/>
    <w:rsid w:val="00C26F31"/>
    <w:rsid w:val="00C2756D"/>
    <w:rsid w:val="00C275AE"/>
    <w:rsid w:val="00C27679"/>
    <w:rsid w:val="00C27A65"/>
    <w:rsid w:val="00C27BE7"/>
    <w:rsid w:val="00C3025E"/>
    <w:rsid w:val="00C3034D"/>
    <w:rsid w:val="00C307F2"/>
    <w:rsid w:val="00C30EE3"/>
    <w:rsid w:val="00C31760"/>
    <w:rsid w:val="00C31BCF"/>
    <w:rsid w:val="00C31C07"/>
    <w:rsid w:val="00C32094"/>
    <w:rsid w:val="00C3210C"/>
    <w:rsid w:val="00C322C5"/>
    <w:rsid w:val="00C324EA"/>
    <w:rsid w:val="00C32535"/>
    <w:rsid w:val="00C32629"/>
    <w:rsid w:val="00C326A0"/>
    <w:rsid w:val="00C32860"/>
    <w:rsid w:val="00C32994"/>
    <w:rsid w:val="00C32AF7"/>
    <w:rsid w:val="00C32BF4"/>
    <w:rsid w:val="00C32D32"/>
    <w:rsid w:val="00C33435"/>
    <w:rsid w:val="00C33658"/>
    <w:rsid w:val="00C33768"/>
    <w:rsid w:val="00C339C7"/>
    <w:rsid w:val="00C339CA"/>
    <w:rsid w:val="00C33BEC"/>
    <w:rsid w:val="00C33C75"/>
    <w:rsid w:val="00C342B7"/>
    <w:rsid w:val="00C34522"/>
    <w:rsid w:val="00C34819"/>
    <w:rsid w:val="00C34DC6"/>
    <w:rsid w:val="00C353D3"/>
    <w:rsid w:val="00C353F4"/>
    <w:rsid w:val="00C3569D"/>
    <w:rsid w:val="00C35715"/>
    <w:rsid w:val="00C35BA8"/>
    <w:rsid w:val="00C3629B"/>
    <w:rsid w:val="00C36470"/>
    <w:rsid w:val="00C3647A"/>
    <w:rsid w:val="00C36604"/>
    <w:rsid w:val="00C367C9"/>
    <w:rsid w:val="00C36C72"/>
    <w:rsid w:val="00C37125"/>
    <w:rsid w:val="00C371FD"/>
    <w:rsid w:val="00C373F5"/>
    <w:rsid w:val="00C37452"/>
    <w:rsid w:val="00C37475"/>
    <w:rsid w:val="00C3774E"/>
    <w:rsid w:val="00C3778E"/>
    <w:rsid w:val="00C377B8"/>
    <w:rsid w:val="00C37DCF"/>
    <w:rsid w:val="00C37E77"/>
    <w:rsid w:val="00C37F42"/>
    <w:rsid w:val="00C405E3"/>
    <w:rsid w:val="00C40A1C"/>
    <w:rsid w:val="00C40D57"/>
    <w:rsid w:val="00C413EF"/>
    <w:rsid w:val="00C41448"/>
    <w:rsid w:val="00C4178C"/>
    <w:rsid w:val="00C4199D"/>
    <w:rsid w:val="00C41C5D"/>
    <w:rsid w:val="00C41E93"/>
    <w:rsid w:val="00C422AF"/>
    <w:rsid w:val="00C42347"/>
    <w:rsid w:val="00C42481"/>
    <w:rsid w:val="00C42758"/>
    <w:rsid w:val="00C42780"/>
    <w:rsid w:val="00C42838"/>
    <w:rsid w:val="00C428B2"/>
    <w:rsid w:val="00C42A06"/>
    <w:rsid w:val="00C42A73"/>
    <w:rsid w:val="00C42DA6"/>
    <w:rsid w:val="00C42E12"/>
    <w:rsid w:val="00C4362D"/>
    <w:rsid w:val="00C438B0"/>
    <w:rsid w:val="00C439FD"/>
    <w:rsid w:val="00C44047"/>
    <w:rsid w:val="00C44181"/>
    <w:rsid w:val="00C446F2"/>
    <w:rsid w:val="00C446FF"/>
    <w:rsid w:val="00C44908"/>
    <w:rsid w:val="00C44D1A"/>
    <w:rsid w:val="00C44FED"/>
    <w:rsid w:val="00C450B6"/>
    <w:rsid w:val="00C4541E"/>
    <w:rsid w:val="00C455A9"/>
    <w:rsid w:val="00C45696"/>
    <w:rsid w:val="00C456FE"/>
    <w:rsid w:val="00C457A7"/>
    <w:rsid w:val="00C45933"/>
    <w:rsid w:val="00C45995"/>
    <w:rsid w:val="00C45C7E"/>
    <w:rsid w:val="00C45E20"/>
    <w:rsid w:val="00C4639B"/>
    <w:rsid w:val="00C464E4"/>
    <w:rsid w:val="00C46548"/>
    <w:rsid w:val="00C46922"/>
    <w:rsid w:val="00C4695B"/>
    <w:rsid w:val="00C46A1F"/>
    <w:rsid w:val="00C46A37"/>
    <w:rsid w:val="00C46D82"/>
    <w:rsid w:val="00C47369"/>
    <w:rsid w:val="00C4749A"/>
    <w:rsid w:val="00C4752A"/>
    <w:rsid w:val="00C4780E"/>
    <w:rsid w:val="00C47920"/>
    <w:rsid w:val="00C47A49"/>
    <w:rsid w:val="00C47A88"/>
    <w:rsid w:val="00C47B9F"/>
    <w:rsid w:val="00C47E51"/>
    <w:rsid w:val="00C5020C"/>
    <w:rsid w:val="00C503CB"/>
    <w:rsid w:val="00C506AA"/>
    <w:rsid w:val="00C50C02"/>
    <w:rsid w:val="00C50C79"/>
    <w:rsid w:val="00C50F09"/>
    <w:rsid w:val="00C512BD"/>
    <w:rsid w:val="00C51451"/>
    <w:rsid w:val="00C514BD"/>
    <w:rsid w:val="00C51748"/>
    <w:rsid w:val="00C5185F"/>
    <w:rsid w:val="00C518AE"/>
    <w:rsid w:val="00C51BF8"/>
    <w:rsid w:val="00C51CAC"/>
    <w:rsid w:val="00C51D6C"/>
    <w:rsid w:val="00C51E98"/>
    <w:rsid w:val="00C51E9B"/>
    <w:rsid w:val="00C524BC"/>
    <w:rsid w:val="00C52801"/>
    <w:rsid w:val="00C528C1"/>
    <w:rsid w:val="00C52EF1"/>
    <w:rsid w:val="00C531C1"/>
    <w:rsid w:val="00C535D4"/>
    <w:rsid w:val="00C53E10"/>
    <w:rsid w:val="00C5482D"/>
    <w:rsid w:val="00C54874"/>
    <w:rsid w:val="00C54AF2"/>
    <w:rsid w:val="00C54F68"/>
    <w:rsid w:val="00C55189"/>
    <w:rsid w:val="00C55251"/>
    <w:rsid w:val="00C55389"/>
    <w:rsid w:val="00C5546C"/>
    <w:rsid w:val="00C554B5"/>
    <w:rsid w:val="00C555C0"/>
    <w:rsid w:val="00C5572F"/>
    <w:rsid w:val="00C5579F"/>
    <w:rsid w:val="00C5582B"/>
    <w:rsid w:val="00C55B66"/>
    <w:rsid w:val="00C55C65"/>
    <w:rsid w:val="00C55C6A"/>
    <w:rsid w:val="00C55D6E"/>
    <w:rsid w:val="00C55E9B"/>
    <w:rsid w:val="00C56143"/>
    <w:rsid w:val="00C56377"/>
    <w:rsid w:val="00C566AF"/>
    <w:rsid w:val="00C56A00"/>
    <w:rsid w:val="00C56C4F"/>
    <w:rsid w:val="00C57075"/>
    <w:rsid w:val="00C57128"/>
    <w:rsid w:val="00C572D1"/>
    <w:rsid w:val="00C57817"/>
    <w:rsid w:val="00C57A4E"/>
    <w:rsid w:val="00C57A78"/>
    <w:rsid w:val="00C60073"/>
    <w:rsid w:val="00C6084A"/>
    <w:rsid w:val="00C60970"/>
    <w:rsid w:val="00C60A5B"/>
    <w:rsid w:val="00C60C7E"/>
    <w:rsid w:val="00C60FCC"/>
    <w:rsid w:val="00C6114B"/>
    <w:rsid w:val="00C61636"/>
    <w:rsid w:val="00C61846"/>
    <w:rsid w:val="00C61945"/>
    <w:rsid w:val="00C61B83"/>
    <w:rsid w:val="00C61D6B"/>
    <w:rsid w:val="00C6207A"/>
    <w:rsid w:val="00C622D0"/>
    <w:rsid w:val="00C624EE"/>
    <w:rsid w:val="00C625F4"/>
    <w:rsid w:val="00C62C3A"/>
    <w:rsid w:val="00C631B2"/>
    <w:rsid w:val="00C632AB"/>
    <w:rsid w:val="00C63413"/>
    <w:rsid w:val="00C63AFE"/>
    <w:rsid w:val="00C63CA0"/>
    <w:rsid w:val="00C641AD"/>
    <w:rsid w:val="00C64670"/>
    <w:rsid w:val="00C64895"/>
    <w:rsid w:val="00C648F9"/>
    <w:rsid w:val="00C64924"/>
    <w:rsid w:val="00C64A4E"/>
    <w:rsid w:val="00C64CCE"/>
    <w:rsid w:val="00C64CD0"/>
    <w:rsid w:val="00C64CDA"/>
    <w:rsid w:val="00C64DF6"/>
    <w:rsid w:val="00C65148"/>
    <w:rsid w:val="00C65152"/>
    <w:rsid w:val="00C65177"/>
    <w:rsid w:val="00C6569C"/>
    <w:rsid w:val="00C659B5"/>
    <w:rsid w:val="00C65B35"/>
    <w:rsid w:val="00C65EF5"/>
    <w:rsid w:val="00C65F8D"/>
    <w:rsid w:val="00C66588"/>
    <w:rsid w:val="00C66842"/>
    <w:rsid w:val="00C66AC5"/>
    <w:rsid w:val="00C66FB9"/>
    <w:rsid w:val="00C67013"/>
    <w:rsid w:val="00C67134"/>
    <w:rsid w:val="00C6725C"/>
    <w:rsid w:val="00C672FD"/>
    <w:rsid w:val="00C67876"/>
    <w:rsid w:val="00C67B2C"/>
    <w:rsid w:val="00C67C64"/>
    <w:rsid w:val="00C70034"/>
    <w:rsid w:val="00C704FB"/>
    <w:rsid w:val="00C708D2"/>
    <w:rsid w:val="00C7091A"/>
    <w:rsid w:val="00C70A0F"/>
    <w:rsid w:val="00C70AB7"/>
    <w:rsid w:val="00C70C56"/>
    <w:rsid w:val="00C70CEF"/>
    <w:rsid w:val="00C70F76"/>
    <w:rsid w:val="00C71355"/>
    <w:rsid w:val="00C71541"/>
    <w:rsid w:val="00C71659"/>
    <w:rsid w:val="00C717D7"/>
    <w:rsid w:val="00C71DE9"/>
    <w:rsid w:val="00C71E17"/>
    <w:rsid w:val="00C71F98"/>
    <w:rsid w:val="00C72263"/>
    <w:rsid w:val="00C72405"/>
    <w:rsid w:val="00C72511"/>
    <w:rsid w:val="00C725CF"/>
    <w:rsid w:val="00C72859"/>
    <w:rsid w:val="00C728C9"/>
    <w:rsid w:val="00C72A66"/>
    <w:rsid w:val="00C72CDA"/>
    <w:rsid w:val="00C72E47"/>
    <w:rsid w:val="00C7310B"/>
    <w:rsid w:val="00C73187"/>
    <w:rsid w:val="00C733B6"/>
    <w:rsid w:val="00C733BF"/>
    <w:rsid w:val="00C73504"/>
    <w:rsid w:val="00C73770"/>
    <w:rsid w:val="00C737B8"/>
    <w:rsid w:val="00C73EEA"/>
    <w:rsid w:val="00C73EEB"/>
    <w:rsid w:val="00C74005"/>
    <w:rsid w:val="00C74225"/>
    <w:rsid w:val="00C743EE"/>
    <w:rsid w:val="00C74516"/>
    <w:rsid w:val="00C745D1"/>
    <w:rsid w:val="00C745EB"/>
    <w:rsid w:val="00C749BF"/>
    <w:rsid w:val="00C74A83"/>
    <w:rsid w:val="00C74D46"/>
    <w:rsid w:val="00C74D55"/>
    <w:rsid w:val="00C75652"/>
    <w:rsid w:val="00C75896"/>
    <w:rsid w:val="00C75C2A"/>
    <w:rsid w:val="00C75FEC"/>
    <w:rsid w:val="00C75FF8"/>
    <w:rsid w:val="00C760E5"/>
    <w:rsid w:val="00C76311"/>
    <w:rsid w:val="00C76505"/>
    <w:rsid w:val="00C7697A"/>
    <w:rsid w:val="00C76C98"/>
    <w:rsid w:val="00C76CE4"/>
    <w:rsid w:val="00C770A6"/>
    <w:rsid w:val="00C77679"/>
    <w:rsid w:val="00C77C59"/>
    <w:rsid w:val="00C77FEC"/>
    <w:rsid w:val="00C8005B"/>
    <w:rsid w:val="00C801B1"/>
    <w:rsid w:val="00C8043D"/>
    <w:rsid w:val="00C806CD"/>
    <w:rsid w:val="00C80953"/>
    <w:rsid w:val="00C80C61"/>
    <w:rsid w:val="00C80C9D"/>
    <w:rsid w:val="00C81261"/>
    <w:rsid w:val="00C8159E"/>
    <w:rsid w:val="00C817AF"/>
    <w:rsid w:val="00C81F13"/>
    <w:rsid w:val="00C8205A"/>
    <w:rsid w:val="00C829D9"/>
    <w:rsid w:val="00C82B99"/>
    <w:rsid w:val="00C82BE1"/>
    <w:rsid w:val="00C82D8F"/>
    <w:rsid w:val="00C82E4D"/>
    <w:rsid w:val="00C82FED"/>
    <w:rsid w:val="00C833AA"/>
    <w:rsid w:val="00C834A0"/>
    <w:rsid w:val="00C8359C"/>
    <w:rsid w:val="00C836BA"/>
    <w:rsid w:val="00C8397E"/>
    <w:rsid w:val="00C83CF8"/>
    <w:rsid w:val="00C84136"/>
    <w:rsid w:val="00C841D8"/>
    <w:rsid w:val="00C84519"/>
    <w:rsid w:val="00C847FA"/>
    <w:rsid w:val="00C84F7A"/>
    <w:rsid w:val="00C84FED"/>
    <w:rsid w:val="00C85525"/>
    <w:rsid w:val="00C8565A"/>
    <w:rsid w:val="00C85C74"/>
    <w:rsid w:val="00C85D2E"/>
    <w:rsid w:val="00C85F3B"/>
    <w:rsid w:val="00C85FBE"/>
    <w:rsid w:val="00C8647A"/>
    <w:rsid w:val="00C86516"/>
    <w:rsid w:val="00C86B61"/>
    <w:rsid w:val="00C86BE3"/>
    <w:rsid w:val="00C86FC4"/>
    <w:rsid w:val="00C870EB"/>
    <w:rsid w:val="00C872BC"/>
    <w:rsid w:val="00C87581"/>
    <w:rsid w:val="00C8777C"/>
    <w:rsid w:val="00C87852"/>
    <w:rsid w:val="00C87F39"/>
    <w:rsid w:val="00C90074"/>
    <w:rsid w:val="00C900A1"/>
    <w:rsid w:val="00C90167"/>
    <w:rsid w:val="00C90523"/>
    <w:rsid w:val="00C9067B"/>
    <w:rsid w:val="00C90987"/>
    <w:rsid w:val="00C90C74"/>
    <w:rsid w:val="00C90E8D"/>
    <w:rsid w:val="00C90F8A"/>
    <w:rsid w:val="00C911C7"/>
    <w:rsid w:val="00C91463"/>
    <w:rsid w:val="00C916E2"/>
    <w:rsid w:val="00C91993"/>
    <w:rsid w:val="00C91A42"/>
    <w:rsid w:val="00C91C01"/>
    <w:rsid w:val="00C923D0"/>
    <w:rsid w:val="00C924BB"/>
    <w:rsid w:val="00C926CD"/>
    <w:rsid w:val="00C92727"/>
    <w:rsid w:val="00C92C27"/>
    <w:rsid w:val="00C92DA5"/>
    <w:rsid w:val="00C92E17"/>
    <w:rsid w:val="00C92E80"/>
    <w:rsid w:val="00C92FB9"/>
    <w:rsid w:val="00C93048"/>
    <w:rsid w:val="00C93195"/>
    <w:rsid w:val="00C931C0"/>
    <w:rsid w:val="00C93402"/>
    <w:rsid w:val="00C934A2"/>
    <w:rsid w:val="00C938EC"/>
    <w:rsid w:val="00C93F94"/>
    <w:rsid w:val="00C9400E"/>
    <w:rsid w:val="00C940F6"/>
    <w:rsid w:val="00C94294"/>
    <w:rsid w:val="00C945F4"/>
    <w:rsid w:val="00C94844"/>
    <w:rsid w:val="00C9497C"/>
    <w:rsid w:val="00C94E85"/>
    <w:rsid w:val="00C95006"/>
    <w:rsid w:val="00C95011"/>
    <w:rsid w:val="00C95133"/>
    <w:rsid w:val="00C95235"/>
    <w:rsid w:val="00C952BB"/>
    <w:rsid w:val="00C95579"/>
    <w:rsid w:val="00C956CD"/>
    <w:rsid w:val="00C959AB"/>
    <w:rsid w:val="00C959FD"/>
    <w:rsid w:val="00C95C35"/>
    <w:rsid w:val="00C95C55"/>
    <w:rsid w:val="00C961FA"/>
    <w:rsid w:val="00C962B4"/>
    <w:rsid w:val="00C963B6"/>
    <w:rsid w:val="00C964AA"/>
    <w:rsid w:val="00C96C0F"/>
    <w:rsid w:val="00C96FF1"/>
    <w:rsid w:val="00C971EA"/>
    <w:rsid w:val="00C974AA"/>
    <w:rsid w:val="00C977CB"/>
    <w:rsid w:val="00C97831"/>
    <w:rsid w:val="00C9791B"/>
    <w:rsid w:val="00C979EE"/>
    <w:rsid w:val="00C97A0F"/>
    <w:rsid w:val="00C97E5F"/>
    <w:rsid w:val="00CA01E0"/>
    <w:rsid w:val="00CA04B9"/>
    <w:rsid w:val="00CA054C"/>
    <w:rsid w:val="00CA099A"/>
    <w:rsid w:val="00CA0CF9"/>
    <w:rsid w:val="00CA0DDF"/>
    <w:rsid w:val="00CA0F03"/>
    <w:rsid w:val="00CA0FD6"/>
    <w:rsid w:val="00CA1253"/>
    <w:rsid w:val="00CA12EF"/>
    <w:rsid w:val="00CA1457"/>
    <w:rsid w:val="00CA1762"/>
    <w:rsid w:val="00CA1865"/>
    <w:rsid w:val="00CA1BF5"/>
    <w:rsid w:val="00CA1DF5"/>
    <w:rsid w:val="00CA1FAB"/>
    <w:rsid w:val="00CA2B24"/>
    <w:rsid w:val="00CA2BA0"/>
    <w:rsid w:val="00CA2BC5"/>
    <w:rsid w:val="00CA2E68"/>
    <w:rsid w:val="00CA2E98"/>
    <w:rsid w:val="00CA2EFD"/>
    <w:rsid w:val="00CA30AC"/>
    <w:rsid w:val="00CA30B7"/>
    <w:rsid w:val="00CA3386"/>
    <w:rsid w:val="00CA3410"/>
    <w:rsid w:val="00CA3425"/>
    <w:rsid w:val="00CA365D"/>
    <w:rsid w:val="00CA38AA"/>
    <w:rsid w:val="00CA3A7A"/>
    <w:rsid w:val="00CA3BBB"/>
    <w:rsid w:val="00CA4206"/>
    <w:rsid w:val="00CA4213"/>
    <w:rsid w:val="00CA43CB"/>
    <w:rsid w:val="00CA448B"/>
    <w:rsid w:val="00CA45E2"/>
    <w:rsid w:val="00CA46E7"/>
    <w:rsid w:val="00CA4868"/>
    <w:rsid w:val="00CA4B34"/>
    <w:rsid w:val="00CA4CF9"/>
    <w:rsid w:val="00CA4F50"/>
    <w:rsid w:val="00CA4FA2"/>
    <w:rsid w:val="00CA558D"/>
    <w:rsid w:val="00CA56C6"/>
    <w:rsid w:val="00CA5791"/>
    <w:rsid w:val="00CA5A29"/>
    <w:rsid w:val="00CA5B4F"/>
    <w:rsid w:val="00CA5E53"/>
    <w:rsid w:val="00CA6499"/>
    <w:rsid w:val="00CA656D"/>
    <w:rsid w:val="00CA6782"/>
    <w:rsid w:val="00CA6C24"/>
    <w:rsid w:val="00CA6EAD"/>
    <w:rsid w:val="00CA735B"/>
    <w:rsid w:val="00CA7415"/>
    <w:rsid w:val="00CA74E0"/>
    <w:rsid w:val="00CA763F"/>
    <w:rsid w:val="00CA773E"/>
    <w:rsid w:val="00CA77EC"/>
    <w:rsid w:val="00CA7B39"/>
    <w:rsid w:val="00CA7CAA"/>
    <w:rsid w:val="00CA7CD4"/>
    <w:rsid w:val="00CA7D65"/>
    <w:rsid w:val="00CA7D9A"/>
    <w:rsid w:val="00CA7E46"/>
    <w:rsid w:val="00CB0089"/>
    <w:rsid w:val="00CB0362"/>
    <w:rsid w:val="00CB0688"/>
    <w:rsid w:val="00CB0743"/>
    <w:rsid w:val="00CB0DE0"/>
    <w:rsid w:val="00CB12E7"/>
    <w:rsid w:val="00CB1493"/>
    <w:rsid w:val="00CB163A"/>
    <w:rsid w:val="00CB175E"/>
    <w:rsid w:val="00CB1761"/>
    <w:rsid w:val="00CB178E"/>
    <w:rsid w:val="00CB1891"/>
    <w:rsid w:val="00CB1AC5"/>
    <w:rsid w:val="00CB1C33"/>
    <w:rsid w:val="00CB1C81"/>
    <w:rsid w:val="00CB1CE1"/>
    <w:rsid w:val="00CB21A9"/>
    <w:rsid w:val="00CB23FD"/>
    <w:rsid w:val="00CB2B1A"/>
    <w:rsid w:val="00CB2BFB"/>
    <w:rsid w:val="00CB2C26"/>
    <w:rsid w:val="00CB2F0A"/>
    <w:rsid w:val="00CB3383"/>
    <w:rsid w:val="00CB3758"/>
    <w:rsid w:val="00CB3AC3"/>
    <w:rsid w:val="00CB3CB4"/>
    <w:rsid w:val="00CB3DAB"/>
    <w:rsid w:val="00CB3F22"/>
    <w:rsid w:val="00CB426F"/>
    <w:rsid w:val="00CB4714"/>
    <w:rsid w:val="00CB476D"/>
    <w:rsid w:val="00CB4A6C"/>
    <w:rsid w:val="00CB4ABF"/>
    <w:rsid w:val="00CB4C58"/>
    <w:rsid w:val="00CB4CB1"/>
    <w:rsid w:val="00CB55FF"/>
    <w:rsid w:val="00CB5926"/>
    <w:rsid w:val="00CB59A1"/>
    <w:rsid w:val="00CB5F83"/>
    <w:rsid w:val="00CB5F93"/>
    <w:rsid w:val="00CB658B"/>
    <w:rsid w:val="00CB6969"/>
    <w:rsid w:val="00CB6C69"/>
    <w:rsid w:val="00CB6E35"/>
    <w:rsid w:val="00CB7DB5"/>
    <w:rsid w:val="00CB7EC2"/>
    <w:rsid w:val="00CC009E"/>
    <w:rsid w:val="00CC012F"/>
    <w:rsid w:val="00CC0170"/>
    <w:rsid w:val="00CC02AE"/>
    <w:rsid w:val="00CC02F2"/>
    <w:rsid w:val="00CC0356"/>
    <w:rsid w:val="00CC065F"/>
    <w:rsid w:val="00CC0FBD"/>
    <w:rsid w:val="00CC1413"/>
    <w:rsid w:val="00CC1573"/>
    <w:rsid w:val="00CC1B28"/>
    <w:rsid w:val="00CC1B2D"/>
    <w:rsid w:val="00CC2156"/>
    <w:rsid w:val="00CC2333"/>
    <w:rsid w:val="00CC2C82"/>
    <w:rsid w:val="00CC2DB1"/>
    <w:rsid w:val="00CC2DB3"/>
    <w:rsid w:val="00CC2E8C"/>
    <w:rsid w:val="00CC3007"/>
    <w:rsid w:val="00CC307C"/>
    <w:rsid w:val="00CC31DE"/>
    <w:rsid w:val="00CC34B4"/>
    <w:rsid w:val="00CC3B04"/>
    <w:rsid w:val="00CC40E5"/>
    <w:rsid w:val="00CC41A2"/>
    <w:rsid w:val="00CC4384"/>
    <w:rsid w:val="00CC4726"/>
    <w:rsid w:val="00CC48AD"/>
    <w:rsid w:val="00CC4B9E"/>
    <w:rsid w:val="00CC4DEB"/>
    <w:rsid w:val="00CC5311"/>
    <w:rsid w:val="00CC545D"/>
    <w:rsid w:val="00CC54E8"/>
    <w:rsid w:val="00CC550B"/>
    <w:rsid w:val="00CC55E0"/>
    <w:rsid w:val="00CC5633"/>
    <w:rsid w:val="00CC56DB"/>
    <w:rsid w:val="00CC57C6"/>
    <w:rsid w:val="00CC5FA4"/>
    <w:rsid w:val="00CC6534"/>
    <w:rsid w:val="00CC6734"/>
    <w:rsid w:val="00CC68EE"/>
    <w:rsid w:val="00CC6A6C"/>
    <w:rsid w:val="00CC6AAC"/>
    <w:rsid w:val="00CC6C23"/>
    <w:rsid w:val="00CC6E25"/>
    <w:rsid w:val="00CC6EFD"/>
    <w:rsid w:val="00CC70A2"/>
    <w:rsid w:val="00CC7342"/>
    <w:rsid w:val="00CC7563"/>
    <w:rsid w:val="00CC75B9"/>
    <w:rsid w:val="00CC76B4"/>
    <w:rsid w:val="00CC7A4A"/>
    <w:rsid w:val="00CC7B07"/>
    <w:rsid w:val="00CC7B51"/>
    <w:rsid w:val="00CC7CC6"/>
    <w:rsid w:val="00CC7D01"/>
    <w:rsid w:val="00CD051B"/>
    <w:rsid w:val="00CD0546"/>
    <w:rsid w:val="00CD0608"/>
    <w:rsid w:val="00CD0784"/>
    <w:rsid w:val="00CD083E"/>
    <w:rsid w:val="00CD0C5B"/>
    <w:rsid w:val="00CD0D0B"/>
    <w:rsid w:val="00CD126B"/>
    <w:rsid w:val="00CD128B"/>
    <w:rsid w:val="00CD157B"/>
    <w:rsid w:val="00CD16AE"/>
    <w:rsid w:val="00CD1992"/>
    <w:rsid w:val="00CD1A2F"/>
    <w:rsid w:val="00CD1BB6"/>
    <w:rsid w:val="00CD2572"/>
    <w:rsid w:val="00CD25C4"/>
    <w:rsid w:val="00CD269C"/>
    <w:rsid w:val="00CD2794"/>
    <w:rsid w:val="00CD2834"/>
    <w:rsid w:val="00CD2930"/>
    <w:rsid w:val="00CD2AEC"/>
    <w:rsid w:val="00CD2BF8"/>
    <w:rsid w:val="00CD2E2A"/>
    <w:rsid w:val="00CD30E5"/>
    <w:rsid w:val="00CD3149"/>
    <w:rsid w:val="00CD32F1"/>
    <w:rsid w:val="00CD33B7"/>
    <w:rsid w:val="00CD347E"/>
    <w:rsid w:val="00CD35F2"/>
    <w:rsid w:val="00CD368B"/>
    <w:rsid w:val="00CD3883"/>
    <w:rsid w:val="00CD3943"/>
    <w:rsid w:val="00CD3D68"/>
    <w:rsid w:val="00CD438C"/>
    <w:rsid w:val="00CD4640"/>
    <w:rsid w:val="00CD473D"/>
    <w:rsid w:val="00CD4A3C"/>
    <w:rsid w:val="00CD4A65"/>
    <w:rsid w:val="00CD4A96"/>
    <w:rsid w:val="00CD4AE8"/>
    <w:rsid w:val="00CD4C7F"/>
    <w:rsid w:val="00CD51BB"/>
    <w:rsid w:val="00CD5521"/>
    <w:rsid w:val="00CD57A5"/>
    <w:rsid w:val="00CD5AE6"/>
    <w:rsid w:val="00CD5E9B"/>
    <w:rsid w:val="00CD639D"/>
    <w:rsid w:val="00CD6485"/>
    <w:rsid w:val="00CD649D"/>
    <w:rsid w:val="00CD6538"/>
    <w:rsid w:val="00CD665E"/>
    <w:rsid w:val="00CD6878"/>
    <w:rsid w:val="00CD6F58"/>
    <w:rsid w:val="00CD71F8"/>
    <w:rsid w:val="00CD73B3"/>
    <w:rsid w:val="00CD73C1"/>
    <w:rsid w:val="00CD75E5"/>
    <w:rsid w:val="00CD7A5B"/>
    <w:rsid w:val="00CD7C83"/>
    <w:rsid w:val="00CD7E51"/>
    <w:rsid w:val="00CD7E93"/>
    <w:rsid w:val="00CD7ED1"/>
    <w:rsid w:val="00CE0176"/>
    <w:rsid w:val="00CE0340"/>
    <w:rsid w:val="00CE036B"/>
    <w:rsid w:val="00CE05F1"/>
    <w:rsid w:val="00CE0671"/>
    <w:rsid w:val="00CE0AEB"/>
    <w:rsid w:val="00CE0C94"/>
    <w:rsid w:val="00CE0D01"/>
    <w:rsid w:val="00CE0DAC"/>
    <w:rsid w:val="00CE0F58"/>
    <w:rsid w:val="00CE10CE"/>
    <w:rsid w:val="00CE12A2"/>
    <w:rsid w:val="00CE1488"/>
    <w:rsid w:val="00CE14C4"/>
    <w:rsid w:val="00CE156E"/>
    <w:rsid w:val="00CE15B2"/>
    <w:rsid w:val="00CE1729"/>
    <w:rsid w:val="00CE1C9D"/>
    <w:rsid w:val="00CE1ED6"/>
    <w:rsid w:val="00CE27E4"/>
    <w:rsid w:val="00CE290A"/>
    <w:rsid w:val="00CE2BB8"/>
    <w:rsid w:val="00CE2BC9"/>
    <w:rsid w:val="00CE2E1B"/>
    <w:rsid w:val="00CE332A"/>
    <w:rsid w:val="00CE33DF"/>
    <w:rsid w:val="00CE3861"/>
    <w:rsid w:val="00CE3AAC"/>
    <w:rsid w:val="00CE3DFD"/>
    <w:rsid w:val="00CE3EFE"/>
    <w:rsid w:val="00CE40E2"/>
    <w:rsid w:val="00CE4129"/>
    <w:rsid w:val="00CE4417"/>
    <w:rsid w:val="00CE4474"/>
    <w:rsid w:val="00CE4A19"/>
    <w:rsid w:val="00CE4B0D"/>
    <w:rsid w:val="00CE4C6C"/>
    <w:rsid w:val="00CE4CE1"/>
    <w:rsid w:val="00CE4DC6"/>
    <w:rsid w:val="00CE50A9"/>
    <w:rsid w:val="00CE551A"/>
    <w:rsid w:val="00CE5575"/>
    <w:rsid w:val="00CE5644"/>
    <w:rsid w:val="00CE5820"/>
    <w:rsid w:val="00CE5B07"/>
    <w:rsid w:val="00CE5BF8"/>
    <w:rsid w:val="00CE5D4C"/>
    <w:rsid w:val="00CE6180"/>
    <w:rsid w:val="00CE622D"/>
    <w:rsid w:val="00CE63FB"/>
    <w:rsid w:val="00CE64B8"/>
    <w:rsid w:val="00CE6DDB"/>
    <w:rsid w:val="00CE6DFB"/>
    <w:rsid w:val="00CE700D"/>
    <w:rsid w:val="00CE7345"/>
    <w:rsid w:val="00CE73D9"/>
    <w:rsid w:val="00CE7475"/>
    <w:rsid w:val="00CE74E0"/>
    <w:rsid w:val="00CE75EB"/>
    <w:rsid w:val="00CE7644"/>
    <w:rsid w:val="00CE78A8"/>
    <w:rsid w:val="00CE7AE0"/>
    <w:rsid w:val="00CE7B8E"/>
    <w:rsid w:val="00CE7CF8"/>
    <w:rsid w:val="00CE7F11"/>
    <w:rsid w:val="00CF0706"/>
    <w:rsid w:val="00CF0841"/>
    <w:rsid w:val="00CF087C"/>
    <w:rsid w:val="00CF0962"/>
    <w:rsid w:val="00CF0BD9"/>
    <w:rsid w:val="00CF0CBC"/>
    <w:rsid w:val="00CF1164"/>
    <w:rsid w:val="00CF11E7"/>
    <w:rsid w:val="00CF166D"/>
    <w:rsid w:val="00CF1778"/>
    <w:rsid w:val="00CF1783"/>
    <w:rsid w:val="00CF1797"/>
    <w:rsid w:val="00CF18C1"/>
    <w:rsid w:val="00CF19B3"/>
    <w:rsid w:val="00CF200E"/>
    <w:rsid w:val="00CF20D0"/>
    <w:rsid w:val="00CF23E6"/>
    <w:rsid w:val="00CF24D5"/>
    <w:rsid w:val="00CF2A40"/>
    <w:rsid w:val="00CF2D6D"/>
    <w:rsid w:val="00CF2E45"/>
    <w:rsid w:val="00CF2EB9"/>
    <w:rsid w:val="00CF3020"/>
    <w:rsid w:val="00CF3175"/>
    <w:rsid w:val="00CF3278"/>
    <w:rsid w:val="00CF346F"/>
    <w:rsid w:val="00CF3676"/>
    <w:rsid w:val="00CF3734"/>
    <w:rsid w:val="00CF37A1"/>
    <w:rsid w:val="00CF3A3C"/>
    <w:rsid w:val="00CF3D22"/>
    <w:rsid w:val="00CF4175"/>
    <w:rsid w:val="00CF451F"/>
    <w:rsid w:val="00CF49B5"/>
    <w:rsid w:val="00CF4D45"/>
    <w:rsid w:val="00CF5145"/>
    <w:rsid w:val="00CF52CA"/>
    <w:rsid w:val="00CF54B4"/>
    <w:rsid w:val="00CF55C2"/>
    <w:rsid w:val="00CF585B"/>
    <w:rsid w:val="00CF58FE"/>
    <w:rsid w:val="00CF5D42"/>
    <w:rsid w:val="00CF5DCC"/>
    <w:rsid w:val="00CF5E3A"/>
    <w:rsid w:val="00CF5F17"/>
    <w:rsid w:val="00CF6068"/>
    <w:rsid w:val="00CF6286"/>
    <w:rsid w:val="00CF62B7"/>
    <w:rsid w:val="00CF6477"/>
    <w:rsid w:val="00CF64EF"/>
    <w:rsid w:val="00CF6A35"/>
    <w:rsid w:val="00CF6A86"/>
    <w:rsid w:val="00CF6B30"/>
    <w:rsid w:val="00CF6BA8"/>
    <w:rsid w:val="00CF7BB2"/>
    <w:rsid w:val="00CF7DA3"/>
    <w:rsid w:val="00CF7E21"/>
    <w:rsid w:val="00D003CE"/>
    <w:rsid w:val="00D009C0"/>
    <w:rsid w:val="00D00C4B"/>
    <w:rsid w:val="00D00D0C"/>
    <w:rsid w:val="00D00E5A"/>
    <w:rsid w:val="00D00F8A"/>
    <w:rsid w:val="00D00FD6"/>
    <w:rsid w:val="00D015D8"/>
    <w:rsid w:val="00D018EC"/>
    <w:rsid w:val="00D0190B"/>
    <w:rsid w:val="00D01A9B"/>
    <w:rsid w:val="00D01F7E"/>
    <w:rsid w:val="00D01FA6"/>
    <w:rsid w:val="00D0206E"/>
    <w:rsid w:val="00D020B2"/>
    <w:rsid w:val="00D0210F"/>
    <w:rsid w:val="00D02608"/>
    <w:rsid w:val="00D02A95"/>
    <w:rsid w:val="00D02C69"/>
    <w:rsid w:val="00D02D95"/>
    <w:rsid w:val="00D02F55"/>
    <w:rsid w:val="00D0304D"/>
    <w:rsid w:val="00D03501"/>
    <w:rsid w:val="00D035F1"/>
    <w:rsid w:val="00D036A9"/>
    <w:rsid w:val="00D0381B"/>
    <w:rsid w:val="00D039DD"/>
    <w:rsid w:val="00D03A80"/>
    <w:rsid w:val="00D03AF7"/>
    <w:rsid w:val="00D03F12"/>
    <w:rsid w:val="00D03FBB"/>
    <w:rsid w:val="00D03FC6"/>
    <w:rsid w:val="00D04031"/>
    <w:rsid w:val="00D04112"/>
    <w:rsid w:val="00D04146"/>
    <w:rsid w:val="00D048ED"/>
    <w:rsid w:val="00D049BD"/>
    <w:rsid w:val="00D0508A"/>
    <w:rsid w:val="00D050C1"/>
    <w:rsid w:val="00D05169"/>
    <w:rsid w:val="00D053A9"/>
    <w:rsid w:val="00D055E3"/>
    <w:rsid w:val="00D0562D"/>
    <w:rsid w:val="00D05B72"/>
    <w:rsid w:val="00D05B8D"/>
    <w:rsid w:val="00D05BC2"/>
    <w:rsid w:val="00D05D6C"/>
    <w:rsid w:val="00D063EC"/>
    <w:rsid w:val="00D064BC"/>
    <w:rsid w:val="00D06583"/>
    <w:rsid w:val="00D06726"/>
    <w:rsid w:val="00D0675C"/>
    <w:rsid w:val="00D06830"/>
    <w:rsid w:val="00D068DF"/>
    <w:rsid w:val="00D069B4"/>
    <w:rsid w:val="00D06C9B"/>
    <w:rsid w:val="00D07203"/>
    <w:rsid w:val="00D072E1"/>
    <w:rsid w:val="00D07400"/>
    <w:rsid w:val="00D074E9"/>
    <w:rsid w:val="00D07ADF"/>
    <w:rsid w:val="00D07AEB"/>
    <w:rsid w:val="00D07D0F"/>
    <w:rsid w:val="00D07EB7"/>
    <w:rsid w:val="00D1037B"/>
    <w:rsid w:val="00D107EA"/>
    <w:rsid w:val="00D10A89"/>
    <w:rsid w:val="00D10CCF"/>
    <w:rsid w:val="00D10FB9"/>
    <w:rsid w:val="00D1132E"/>
    <w:rsid w:val="00D1137C"/>
    <w:rsid w:val="00D11532"/>
    <w:rsid w:val="00D115C1"/>
    <w:rsid w:val="00D118B0"/>
    <w:rsid w:val="00D11A9C"/>
    <w:rsid w:val="00D11AC3"/>
    <w:rsid w:val="00D11C70"/>
    <w:rsid w:val="00D11CAB"/>
    <w:rsid w:val="00D11F25"/>
    <w:rsid w:val="00D12095"/>
    <w:rsid w:val="00D123C8"/>
    <w:rsid w:val="00D125D4"/>
    <w:rsid w:val="00D1277C"/>
    <w:rsid w:val="00D12AC5"/>
    <w:rsid w:val="00D12ACC"/>
    <w:rsid w:val="00D12B7A"/>
    <w:rsid w:val="00D12C1F"/>
    <w:rsid w:val="00D13137"/>
    <w:rsid w:val="00D13148"/>
    <w:rsid w:val="00D13553"/>
    <w:rsid w:val="00D137CE"/>
    <w:rsid w:val="00D13804"/>
    <w:rsid w:val="00D138A2"/>
    <w:rsid w:val="00D13B54"/>
    <w:rsid w:val="00D13FB0"/>
    <w:rsid w:val="00D14152"/>
    <w:rsid w:val="00D14563"/>
    <w:rsid w:val="00D14575"/>
    <w:rsid w:val="00D1458D"/>
    <w:rsid w:val="00D14A05"/>
    <w:rsid w:val="00D15025"/>
    <w:rsid w:val="00D15189"/>
    <w:rsid w:val="00D1543E"/>
    <w:rsid w:val="00D1574C"/>
    <w:rsid w:val="00D1574D"/>
    <w:rsid w:val="00D15798"/>
    <w:rsid w:val="00D158CC"/>
    <w:rsid w:val="00D15A0F"/>
    <w:rsid w:val="00D15EA5"/>
    <w:rsid w:val="00D15FD1"/>
    <w:rsid w:val="00D160B6"/>
    <w:rsid w:val="00D1637C"/>
    <w:rsid w:val="00D16619"/>
    <w:rsid w:val="00D1684A"/>
    <w:rsid w:val="00D16A49"/>
    <w:rsid w:val="00D170E3"/>
    <w:rsid w:val="00D172F7"/>
    <w:rsid w:val="00D17349"/>
    <w:rsid w:val="00D1747B"/>
    <w:rsid w:val="00D20376"/>
    <w:rsid w:val="00D20671"/>
    <w:rsid w:val="00D207AB"/>
    <w:rsid w:val="00D208D7"/>
    <w:rsid w:val="00D20B89"/>
    <w:rsid w:val="00D21457"/>
    <w:rsid w:val="00D2145F"/>
    <w:rsid w:val="00D215DE"/>
    <w:rsid w:val="00D21601"/>
    <w:rsid w:val="00D21666"/>
    <w:rsid w:val="00D21812"/>
    <w:rsid w:val="00D21F71"/>
    <w:rsid w:val="00D2215C"/>
    <w:rsid w:val="00D2229B"/>
    <w:rsid w:val="00D224FD"/>
    <w:rsid w:val="00D228E1"/>
    <w:rsid w:val="00D22981"/>
    <w:rsid w:val="00D22E4F"/>
    <w:rsid w:val="00D2321D"/>
    <w:rsid w:val="00D2329D"/>
    <w:rsid w:val="00D234E8"/>
    <w:rsid w:val="00D2355B"/>
    <w:rsid w:val="00D23787"/>
    <w:rsid w:val="00D2378F"/>
    <w:rsid w:val="00D23A9C"/>
    <w:rsid w:val="00D23FFF"/>
    <w:rsid w:val="00D24151"/>
    <w:rsid w:val="00D2427A"/>
    <w:rsid w:val="00D24462"/>
    <w:rsid w:val="00D24822"/>
    <w:rsid w:val="00D24A10"/>
    <w:rsid w:val="00D251FD"/>
    <w:rsid w:val="00D25269"/>
    <w:rsid w:val="00D25287"/>
    <w:rsid w:val="00D25450"/>
    <w:rsid w:val="00D26001"/>
    <w:rsid w:val="00D26155"/>
    <w:rsid w:val="00D2618B"/>
    <w:rsid w:val="00D2641C"/>
    <w:rsid w:val="00D26560"/>
    <w:rsid w:val="00D26584"/>
    <w:rsid w:val="00D26644"/>
    <w:rsid w:val="00D26AEE"/>
    <w:rsid w:val="00D26E53"/>
    <w:rsid w:val="00D26F0E"/>
    <w:rsid w:val="00D270BF"/>
    <w:rsid w:val="00D271E5"/>
    <w:rsid w:val="00D272B2"/>
    <w:rsid w:val="00D272EA"/>
    <w:rsid w:val="00D27319"/>
    <w:rsid w:val="00D27BF3"/>
    <w:rsid w:val="00D30018"/>
    <w:rsid w:val="00D30268"/>
    <w:rsid w:val="00D30669"/>
    <w:rsid w:val="00D3075E"/>
    <w:rsid w:val="00D3094F"/>
    <w:rsid w:val="00D30F2D"/>
    <w:rsid w:val="00D30F2E"/>
    <w:rsid w:val="00D311E4"/>
    <w:rsid w:val="00D319D6"/>
    <w:rsid w:val="00D31BAC"/>
    <w:rsid w:val="00D32103"/>
    <w:rsid w:val="00D32450"/>
    <w:rsid w:val="00D3295B"/>
    <w:rsid w:val="00D32C69"/>
    <w:rsid w:val="00D3329C"/>
    <w:rsid w:val="00D333B0"/>
    <w:rsid w:val="00D33449"/>
    <w:rsid w:val="00D3359D"/>
    <w:rsid w:val="00D336AA"/>
    <w:rsid w:val="00D33AAA"/>
    <w:rsid w:val="00D33BEB"/>
    <w:rsid w:val="00D33FB9"/>
    <w:rsid w:val="00D343D8"/>
    <w:rsid w:val="00D3449D"/>
    <w:rsid w:val="00D345BA"/>
    <w:rsid w:val="00D345C3"/>
    <w:rsid w:val="00D3463A"/>
    <w:rsid w:val="00D34CB8"/>
    <w:rsid w:val="00D34D21"/>
    <w:rsid w:val="00D35229"/>
    <w:rsid w:val="00D352BA"/>
    <w:rsid w:val="00D35985"/>
    <w:rsid w:val="00D35BC8"/>
    <w:rsid w:val="00D36128"/>
    <w:rsid w:val="00D361A3"/>
    <w:rsid w:val="00D36422"/>
    <w:rsid w:val="00D3669C"/>
    <w:rsid w:val="00D366AD"/>
    <w:rsid w:val="00D3688F"/>
    <w:rsid w:val="00D368D7"/>
    <w:rsid w:val="00D36B02"/>
    <w:rsid w:val="00D36DA3"/>
    <w:rsid w:val="00D36E15"/>
    <w:rsid w:val="00D3703D"/>
    <w:rsid w:val="00D3741F"/>
    <w:rsid w:val="00D37601"/>
    <w:rsid w:val="00D379B2"/>
    <w:rsid w:val="00D37EDB"/>
    <w:rsid w:val="00D40047"/>
    <w:rsid w:val="00D402CC"/>
    <w:rsid w:val="00D40531"/>
    <w:rsid w:val="00D40795"/>
    <w:rsid w:val="00D407E4"/>
    <w:rsid w:val="00D407F4"/>
    <w:rsid w:val="00D40875"/>
    <w:rsid w:val="00D409EB"/>
    <w:rsid w:val="00D40A17"/>
    <w:rsid w:val="00D40A74"/>
    <w:rsid w:val="00D40CC2"/>
    <w:rsid w:val="00D40D1B"/>
    <w:rsid w:val="00D40D70"/>
    <w:rsid w:val="00D410AB"/>
    <w:rsid w:val="00D4170E"/>
    <w:rsid w:val="00D41724"/>
    <w:rsid w:val="00D4191E"/>
    <w:rsid w:val="00D42208"/>
    <w:rsid w:val="00D42BBC"/>
    <w:rsid w:val="00D42BBE"/>
    <w:rsid w:val="00D42C0C"/>
    <w:rsid w:val="00D43577"/>
    <w:rsid w:val="00D437EF"/>
    <w:rsid w:val="00D43C2D"/>
    <w:rsid w:val="00D43D10"/>
    <w:rsid w:val="00D43D7C"/>
    <w:rsid w:val="00D449A4"/>
    <w:rsid w:val="00D44F83"/>
    <w:rsid w:val="00D455A6"/>
    <w:rsid w:val="00D45815"/>
    <w:rsid w:val="00D45B7E"/>
    <w:rsid w:val="00D45D05"/>
    <w:rsid w:val="00D45DF1"/>
    <w:rsid w:val="00D45E0D"/>
    <w:rsid w:val="00D45E7F"/>
    <w:rsid w:val="00D45FE2"/>
    <w:rsid w:val="00D46335"/>
    <w:rsid w:val="00D4671B"/>
    <w:rsid w:val="00D469AA"/>
    <w:rsid w:val="00D46C52"/>
    <w:rsid w:val="00D46C62"/>
    <w:rsid w:val="00D46D98"/>
    <w:rsid w:val="00D46EC9"/>
    <w:rsid w:val="00D4710B"/>
    <w:rsid w:val="00D472D2"/>
    <w:rsid w:val="00D472EB"/>
    <w:rsid w:val="00D47390"/>
    <w:rsid w:val="00D47401"/>
    <w:rsid w:val="00D47611"/>
    <w:rsid w:val="00D47E5F"/>
    <w:rsid w:val="00D50585"/>
    <w:rsid w:val="00D505E4"/>
    <w:rsid w:val="00D505F2"/>
    <w:rsid w:val="00D5075C"/>
    <w:rsid w:val="00D507E3"/>
    <w:rsid w:val="00D50927"/>
    <w:rsid w:val="00D50D83"/>
    <w:rsid w:val="00D50FE0"/>
    <w:rsid w:val="00D511BB"/>
    <w:rsid w:val="00D512F7"/>
    <w:rsid w:val="00D514D3"/>
    <w:rsid w:val="00D517A7"/>
    <w:rsid w:val="00D5184A"/>
    <w:rsid w:val="00D51B7C"/>
    <w:rsid w:val="00D51C03"/>
    <w:rsid w:val="00D51E2C"/>
    <w:rsid w:val="00D52029"/>
    <w:rsid w:val="00D52496"/>
    <w:rsid w:val="00D524D5"/>
    <w:rsid w:val="00D52559"/>
    <w:rsid w:val="00D5265B"/>
    <w:rsid w:val="00D52B97"/>
    <w:rsid w:val="00D52CB8"/>
    <w:rsid w:val="00D531B1"/>
    <w:rsid w:val="00D532E6"/>
    <w:rsid w:val="00D53546"/>
    <w:rsid w:val="00D536DA"/>
    <w:rsid w:val="00D53826"/>
    <w:rsid w:val="00D538E3"/>
    <w:rsid w:val="00D53957"/>
    <w:rsid w:val="00D539F2"/>
    <w:rsid w:val="00D53A17"/>
    <w:rsid w:val="00D53A98"/>
    <w:rsid w:val="00D53BEF"/>
    <w:rsid w:val="00D53CFA"/>
    <w:rsid w:val="00D53EA0"/>
    <w:rsid w:val="00D541FC"/>
    <w:rsid w:val="00D54237"/>
    <w:rsid w:val="00D54789"/>
    <w:rsid w:val="00D547DE"/>
    <w:rsid w:val="00D54C11"/>
    <w:rsid w:val="00D54CB0"/>
    <w:rsid w:val="00D54DD2"/>
    <w:rsid w:val="00D54E64"/>
    <w:rsid w:val="00D55048"/>
    <w:rsid w:val="00D55237"/>
    <w:rsid w:val="00D55470"/>
    <w:rsid w:val="00D55D2A"/>
    <w:rsid w:val="00D560F9"/>
    <w:rsid w:val="00D561F6"/>
    <w:rsid w:val="00D56211"/>
    <w:rsid w:val="00D5668D"/>
    <w:rsid w:val="00D56B9A"/>
    <w:rsid w:val="00D56D0D"/>
    <w:rsid w:val="00D570AD"/>
    <w:rsid w:val="00D57128"/>
    <w:rsid w:val="00D571E4"/>
    <w:rsid w:val="00D5772F"/>
    <w:rsid w:val="00D57DDF"/>
    <w:rsid w:val="00D60082"/>
    <w:rsid w:val="00D60127"/>
    <w:rsid w:val="00D60604"/>
    <w:rsid w:val="00D6066C"/>
    <w:rsid w:val="00D60C20"/>
    <w:rsid w:val="00D6160F"/>
    <w:rsid w:val="00D61A81"/>
    <w:rsid w:val="00D61D97"/>
    <w:rsid w:val="00D61FAE"/>
    <w:rsid w:val="00D6253D"/>
    <w:rsid w:val="00D6289B"/>
    <w:rsid w:val="00D629E5"/>
    <w:rsid w:val="00D62A5D"/>
    <w:rsid w:val="00D62DA9"/>
    <w:rsid w:val="00D62EEE"/>
    <w:rsid w:val="00D6312A"/>
    <w:rsid w:val="00D63133"/>
    <w:rsid w:val="00D633C9"/>
    <w:rsid w:val="00D6390E"/>
    <w:rsid w:val="00D6391A"/>
    <w:rsid w:val="00D63D05"/>
    <w:rsid w:val="00D63D3C"/>
    <w:rsid w:val="00D63DD6"/>
    <w:rsid w:val="00D63FDC"/>
    <w:rsid w:val="00D64155"/>
    <w:rsid w:val="00D6471F"/>
    <w:rsid w:val="00D64A72"/>
    <w:rsid w:val="00D64ADC"/>
    <w:rsid w:val="00D64F70"/>
    <w:rsid w:val="00D6521F"/>
    <w:rsid w:val="00D654BD"/>
    <w:rsid w:val="00D6569F"/>
    <w:rsid w:val="00D65AD9"/>
    <w:rsid w:val="00D65B15"/>
    <w:rsid w:val="00D65BEB"/>
    <w:rsid w:val="00D6600F"/>
    <w:rsid w:val="00D66344"/>
    <w:rsid w:val="00D66682"/>
    <w:rsid w:val="00D6680B"/>
    <w:rsid w:val="00D669FB"/>
    <w:rsid w:val="00D66AE5"/>
    <w:rsid w:val="00D6751C"/>
    <w:rsid w:val="00D676D6"/>
    <w:rsid w:val="00D677A1"/>
    <w:rsid w:val="00D67C12"/>
    <w:rsid w:val="00D67C47"/>
    <w:rsid w:val="00D70351"/>
    <w:rsid w:val="00D70594"/>
    <w:rsid w:val="00D7094B"/>
    <w:rsid w:val="00D70F5C"/>
    <w:rsid w:val="00D713D3"/>
    <w:rsid w:val="00D716F8"/>
    <w:rsid w:val="00D71849"/>
    <w:rsid w:val="00D719F8"/>
    <w:rsid w:val="00D71DCF"/>
    <w:rsid w:val="00D721F2"/>
    <w:rsid w:val="00D72357"/>
    <w:rsid w:val="00D723E8"/>
    <w:rsid w:val="00D725F5"/>
    <w:rsid w:val="00D7293C"/>
    <w:rsid w:val="00D72A13"/>
    <w:rsid w:val="00D72C63"/>
    <w:rsid w:val="00D72CD7"/>
    <w:rsid w:val="00D72DAB"/>
    <w:rsid w:val="00D73495"/>
    <w:rsid w:val="00D736B2"/>
    <w:rsid w:val="00D73708"/>
    <w:rsid w:val="00D7387B"/>
    <w:rsid w:val="00D73903"/>
    <w:rsid w:val="00D739C2"/>
    <w:rsid w:val="00D73B71"/>
    <w:rsid w:val="00D73C7A"/>
    <w:rsid w:val="00D73CA2"/>
    <w:rsid w:val="00D74047"/>
    <w:rsid w:val="00D74140"/>
    <w:rsid w:val="00D741B6"/>
    <w:rsid w:val="00D741BC"/>
    <w:rsid w:val="00D742A7"/>
    <w:rsid w:val="00D745DE"/>
    <w:rsid w:val="00D7477B"/>
    <w:rsid w:val="00D747D1"/>
    <w:rsid w:val="00D7487A"/>
    <w:rsid w:val="00D74AE4"/>
    <w:rsid w:val="00D74CD2"/>
    <w:rsid w:val="00D74D2C"/>
    <w:rsid w:val="00D74D99"/>
    <w:rsid w:val="00D75330"/>
    <w:rsid w:val="00D75552"/>
    <w:rsid w:val="00D7555B"/>
    <w:rsid w:val="00D75736"/>
    <w:rsid w:val="00D75E46"/>
    <w:rsid w:val="00D763C9"/>
    <w:rsid w:val="00D76434"/>
    <w:rsid w:val="00D76D62"/>
    <w:rsid w:val="00D76ECB"/>
    <w:rsid w:val="00D76F64"/>
    <w:rsid w:val="00D76F8D"/>
    <w:rsid w:val="00D77246"/>
    <w:rsid w:val="00D77511"/>
    <w:rsid w:val="00D77810"/>
    <w:rsid w:val="00D778A4"/>
    <w:rsid w:val="00D77C12"/>
    <w:rsid w:val="00D77C30"/>
    <w:rsid w:val="00D77E39"/>
    <w:rsid w:val="00D800CD"/>
    <w:rsid w:val="00D801A0"/>
    <w:rsid w:val="00D803F7"/>
    <w:rsid w:val="00D806C4"/>
    <w:rsid w:val="00D80776"/>
    <w:rsid w:val="00D80881"/>
    <w:rsid w:val="00D80C7B"/>
    <w:rsid w:val="00D80CE6"/>
    <w:rsid w:val="00D8111B"/>
    <w:rsid w:val="00D811CF"/>
    <w:rsid w:val="00D81220"/>
    <w:rsid w:val="00D813D4"/>
    <w:rsid w:val="00D8177E"/>
    <w:rsid w:val="00D81970"/>
    <w:rsid w:val="00D81AFC"/>
    <w:rsid w:val="00D81EEC"/>
    <w:rsid w:val="00D81F03"/>
    <w:rsid w:val="00D81FF7"/>
    <w:rsid w:val="00D82263"/>
    <w:rsid w:val="00D826A2"/>
    <w:rsid w:val="00D82996"/>
    <w:rsid w:val="00D82F2A"/>
    <w:rsid w:val="00D83156"/>
    <w:rsid w:val="00D832C9"/>
    <w:rsid w:val="00D83545"/>
    <w:rsid w:val="00D83654"/>
    <w:rsid w:val="00D83736"/>
    <w:rsid w:val="00D8384C"/>
    <w:rsid w:val="00D8387E"/>
    <w:rsid w:val="00D842C8"/>
    <w:rsid w:val="00D8436A"/>
    <w:rsid w:val="00D845F5"/>
    <w:rsid w:val="00D84696"/>
    <w:rsid w:val="00D847FF"/>
    <w:rsid w:val="00D84975"/>
    <w:rsid w:val="00D84B45"/>
    <w:rsid w:val="00D84C39"/>
    <w:rsid w:val="00D84EE5"/>
    <w:rsid w:val="00D851C9"/>
    <w:rsid w:val="00D85239"/>
    <w:rsid w:val="00D85769"/>
    <w:rsid w:val="00D8576F"/>
    <w:rsid w:val="00D85797"/>
    <w:rsid w:val="00D858CD"/>
    <w:rsid w:val="00D85B09"/>
    <w:rsid w:val="00D85BC4"/>
    <w:rsid w:val="00D85D06"/>
    <w:rsid w:val="00D860FD"/>
    <w:rsid w:val="00D86678"/>
    <w:rsid w:val="00D866AC"/>
    <w:rsid w:val="00D866AD"/>
    <w:rsid w:val="00D86759"/>
    <w:rsid w:val="00D86A30"/>
    <w:rsid w:val="00D86D2D"/>
    <w:rsid w:val="00D86FED"/>
    <w:rsid w:val="00D870B7"/>
    <w:rsid w:val="00D87471"/>
    <w:rsid w:val="00D87801"/>
    <w:rsid w:val="00D8793A"/>
    <w:rsid w:val="00D87A56"/>
    <w:rsid w:val="00D87B17"/>
    <w:rsid w:val="00D87C21"/>
    <w:rsid w:val="00D87CB1"/>
    <w:rsid w:val="00D87CC4"/>
    <w:rsid w:val="00D87CDA"/>
    <w:rsid w:val="00D87DC1"/>
    <w:rsid w:val="00D87DF9"/>
    <w:rsid w:val="00D87E90"/>
    <w:rsid w:val="00D87F1F"/>
    <w:rsid w:val="00D906DA"/>
    <w:rsid w:val="00D907DF"/>
    <w:rsid w:val="00D90952"/>
    <w:rsid w:val="00D9145B"/>
    <w:rsid w:val="00D918C4"/>
    <w:rsid w:val="00D919C6"/>
    <w:rsid w:val="00D91A45"/>
    <w:rsid w:val="00D91BCE"/>
    <w:rsid w:val="00D91BD3"/>
    <w:rsid w:val="00D91CD0"/>
    <w:rsid w:val="00D91D02"/>
    <w:rsid w:val="00D91DE5"/>
    <w:rsid w:val="00D925EA"/>
    <w:rsid w:val="00D92630"/>
    <w:rsid w:val="00D9263C"/>
    <w:rsid w:val="00D9276B"/>
    <w:rsid w:val="00D92A54"/>
    <w:rsid w:val="00D92C27"/>
    <w:rsid w:val="00D92C9A"/>
    <w:rsid w:val="00D92E11"/>
    <w:rsid w:val="00D93072"/>
    <w:rsid w:val="00D931AB"/>
    <w:rsid w:val="00D938C3"/>
    <w:rsid w:val="00D93902"/>
    <w:rsid w:val="00D93A69"/>
    <w:rsid w:val="00D93A6B"/>
    <w:rsid w:val="00D94560"/>
    <w:rsid w:val="00D945C8"/>
    <w:rsid w:val="00D946EA"/>
    <w:rsid w:val="00D94A6D"/>
    <w:rsid w:val="00D94B21"/>
    <w:rsid w:val="00D94D40"/>
    <w:rsid w:val="00D94FF6"/>
    <w:rsid w:val="00D94FFF"/>
    <w:rsid w:val="00D95027"/>
    <w:rsid w:val="00D9562C"/>
    <w:rsid w:val="00D95663"/>
    <w:rsid w:val="00D95ACE"/>
    <w:rsid w:val="00D95BE4"/>
    <w:rsid w:val="00D95BF2"/>
    <w:rsid w:val="00D95C2F"/>
    <w:rsid w:val="00D95EA5"/>
    <w:rsid w:val="00D95EC1"/>
    <w:rsid w:val="00D95EDF"/>
    <w:rsid w:val="00D95F68"/>
    <w:rsid w:val="00D9639E"/>
    <w:rsid w:val="00D96B71"/>
    <w:rsid w:val="00D97356"/>
    <w:rsid w:val="00D97431"/>
    <w:rsid w:val="00D9747C"/>
    <w:rsid w:val="00D974CE"/>
    <w:rsid w:val="00D97539"/>
    <w:rsid w:val="00D97567"/>
    <w:rsid w:val="00D97794"/>
    <w:rsid w:val="00D97A40"/>
    <w:rsid w:val="00D97A98"/>
    <w:rsid w:val="00D97AA7"/>
    <w:rsid w:val="00D97AAB"/>
    <w:rsid w:val="00D97BBC"/>
    <w:rsid w:val="00D97F67"/>
    <w:rsid w:val="00DA02E8"/>
    <w:rsid w:val="00DA0443"/>
    <w:rsid w:val="00DA0638"/>
    <w:rsid w:val="00DA0665"/>
    <w:rsid w:val="00DA0696"/>
    <w:rsid w:val="00DA0AC9"/>
    <w:rsid w:val="00DA0C39"/>
    <w:rsid w:val="00DA0F3E"/>
    <w:rsid w:val="00DA1107"/>
    <w:rsid w:val="00DA12CE"/>
    <w:rsid w:val="00DA139F"/>
    <w:rsid w:val="00DA13A0"/>
    <w:rsid w:val="00DA16F5"/>
    <w:rsid w:val="00DA1968"/>
    <w:rsid w:val="00DA1980"/>
    <w:rsid w:val="00DA219D"/>
    <w:rsid w:val="00DA267D"/>
    <w:rsid w:val="00DA2736"/>
    <w:rsid w:val="00DA27D0"/>
    <w:rsid w:val="00DA2889"/>
    <w:rsid w:val="00DA2909"/>
    <w:rsid w:val="00DA2C13"/>
    <w:rsid w:val="00DA2E93"/>
    <w:rsid w:val="00DA3248"/>
    <w:rsid w:val="00DA3336"/>
    <w:rsid w:val="00DA33DD"/>
    <w:rsid w:val="00DA3436"/>
    <w:rsid w:val="00DA36BE"/>
    <w:rsid w:val="00DA3714"/>
    <w:rsid w:val="00DA38A4"/>
    <w:rsid w:val="00DA39AE"/>
    <w:rsid w:val="00DA39C4"/>
    <w:rsid w:val="00DA3C43"/>
    <w:rsid w:val="00DA3E35"/>
    <w:rsid w:val="00DA3E95"/>
    <w:rsid w:val="00DA482F"/>
    <w:rsid w:val="00DA49C6"/>
    <w:rsid w:val="00DA4CAF"/>
    <w:rsid w:val="00DA4CB5"/>
    <w:rsid w:val="00DA4EF4"/>
    <w:rsid w:val="00DA5132"/>
    <w:rsid w:val="00DA5215"/>
    <w:rsid w:val="00DA52E4"/>
    <w:rsid w:val="00DA576A"/>
    <w:rsid w:val="00DA589A"/>
    <w:rsid w:val="00DA58A5"/>
    <w:rsid w:val="00DA5A8A"/>
    <w:rsid w:val="00DA5BD5"/>
    <w:rsid w:val="00DA5CD0"/>
    <w:rsid w:val="00DA5EFA"/>
    <w:rsid w:val="00DA6059"/>
    <w:rsid w:val="00DA6107"/>
    <w:rsid w:val="00DA6204"/>
    <w:rsid w:val="00DA64D1"/>
    <w:rsid w:val="00DA6643"/>
    <w:rsid w:val="00DA6B1C"/>
    <w:rsid w:val="00DA6BB9"/>
    <w:rsid w:val="00DA7044"/>
    <w:rsid w:val="00DA72E8"/>
    <w:rsid w:val="00DA78B1"/>
    <w:rsid w:val="00DA78C8"/>
    <w:rsid w:val="00DA78EC"/>
    <w:rsid w:val="00DA7965"/>
    <w:rsid w:val="00DA797F"/>
    <w:rsid w:val="00DA7C57"/>
    <w:rsid w:val="00DB0057"/>
    <w:rsid w:val="00DB02F7"/>
    <w:rsid w:val="00DB084B"/>
    <w:rsid w:val="00DB0B10"/>
    <w:rsid w:val="00DB0D8D"/>
    <w:rsid w:val="00DB0EEF"/>
    <w:rsid w:val="00DB1B14"/>
    <w:rsid w:val="00DB1B27"/>
    <w:rsid w:val="00DB1C6F"/>
    <w:rsid w:val="00DB1CCB"/>
    <w:rsid w:val="00DB1FD8"/>
    <w:rsid w:val="00DB226E"/>
    <w:rsid w:val="00DB22BF"/>
    <w:rsid w:val="00DB244F"/>
    <w:rsid w:val="00DB254C"/>
    <w:rsid w:val="00DB25B6"/>
    <w:rsid w:val="00DB2660"/>
    <w:rsid w:val="00DB2A3E"/>
    <w:rsid w:val="00DB2C6B"/>
    <w:rsid w:val="00DB2EDD"/>
    <w:rsid w:val="00DB3389"/>
    <w:rsid w:val="00DB345D"/>
    <w:rsid w:val="00DB34D0"/>
    <w:rsid w:val="00DB363A"/>
    <w:rsid w:val="00DB3A41"/>
    <w:rsid w:val="00DB3BE1"/>
    <w:rsid w:val="00DB3C19"/>
    <w:rsid w:val="00DB3D1C"/>
    <w:rsid w:val="00DB3D80"/>
    <w:rsid w:val="00DB3EF5"/>
    <w:rsid w:val="00DB41F2"/>
    <w:rsid w:val="00DB42B5"/>
    <w:rsid w:val="00DB4619"/>
    <w:rsid w:val="00DB4B53"/>
    <w:rsid w:val="00DB4EBF"/>
    <w:rsid w:val="00DB4F6B"/>
    <w:rsid w:val="00DB5046"/>
    <w:rsid w:val="00DB506A"/>
    <w:rsid w:val="00DB5081"/>
    <w:rsid w:val="00DB5112"/>
    <w:rsid w:val="00DB534F"/>
    <w:rsid w:val="00DB54B7"/>
    <w:rsid w:val="00DB5592"/>
    <w:rsid w:val="00DB5754"/>
    <w:rsid w:val="00DB582D"/>
    <w:rsid w:val="00DB590E"/>
    <w:rsid w:val="00DB5914"/>
    <w:rsid w:val="00DB5AE4"/>
    <w:rsid w:val="00DB5E32"/>
    <w:rsid w:val="00DB6314"/>
    <w:rsid w:val="00DB63E7"/>
    <w:rsid w:val="00DB675D"/>
    <w:rsid w:val="00DB6B60"/>
    <w:rsid w:val="00DB704D"/>
    <w:rsid w:val="00DB70E9"/>
    <w:rsid w:val="00DB7386"/>
    <w:rsid w:val="00DB7583"/>
    <w:rsid w:val="00DB798B"/>
    <w:rsid w:val="00DB7A2B"/>
    <w:rsid w:val="00DB7BD3"/>
    <w:rsid w:val="00DB7D08"/>
    <w:rsid w:val="00DC08E1"/>
    <w:rsid w:val="00DC10C3"/>
    <w:rsid w:val="00DC13B6"/>
    <w:rsid w:val="00DC1556"/>
    <w:rsid w:val="00DC1FAB"/>
    <w:rsid w:val="00DC1FB6"/>
    <w:rsid w:val="00DC2264"/>
    <w:rsid w:val="00DC2841"/>
    <w:rsid w:val="00DC2ADA"/>
    <w:rsid w:val="00DC2DAE"/>
    <w:rsid w:val="00DC2DF5"/>
    <w:rsid w:val="00DC2EA1"/>
    <w:rsid w:val="00DC330E"/>
    <w:rsid w:val="00DC3793"/>
    <w:rsid w:val="00DC37C4"/>
    <w:rsid w:val="00DC39BB"/>
    <w:rsid w:val="00DC3EED"/>
    <w:rsid w:val="00DC4403"/>
    <w:rsid w:val="00DC44FB"/>
    <w:rsid w:val="00DC48B2"/>
    <w:rsid w:val="00DC4A37"/>
    <w:rsid w:val="00DC4CC3"/>
    <w:rsid w:val="00DC4FB6"/>
    <w:rsid w:val="00DC5072"/>
    <w:rsid w:val="00DC52CC"/>
    <w:rsid w:val="00DC53D2"/>
    <w:rsid w:val="00DC540E"/>
    <w:rsid w:val="00DC569B"/>
    <w:rsid w:val="00DC5BC2"/>
    <w:rsid w:val="00DC5E23"/>
    <w:rsid w:val="00DC5EDF"/>
    <w:rsid w:val="00DC62C8"/>
    <w:rsid w:val="00DC637E"/>
    <w:rsid w:val="00DC6470"/>
    <w:rsid w:val="00DC64B5"/>
    <w:rsid w:val="00DC65FC"/>
    <w:rsid w:val="00DC66F0"/>
    <w:rsid w:val="00DC6736"/>
    <w:rsid w:val="00DC6944"/>
    <w:rsid w:val="00DC695C"/>
    <w:rsid w:val="00DC6B63"/>
    <w:rsid w:val="00DC6C95"/>
    <w:rsid w:val="00DC6F5E"/>
    <w:rsid w:val="00DC7683"/>
    <w:rsid w:val="00DC772E"/>
    <w:rsid w:val="00DC79FC"/>
    <w:rsid w:val="00DC7A6C"/>
    <w:rsid w:val="00DC7C15"/>
    <w:rsid w:val="00DC7C51"/>
    <w:rsid w:val="00DD031C"/>
    <w:rsid w:val="00DD03A2"/>
    <w:rsid w:val="00DD044B"/>
    <w:rsid w:val="00DD05D1"/>
    <w:rsid w:val="00DD06A7"/>
    <w:rsid w:val="00DD0CAB"/>
    <w:rsid w:val="00DD0CF9"/>
    <w:rsid w:val="00DD104E"/>
    <w:rsid w:val="00DD107B"/>
    <w:rsid w:val="00DD13D6"/>
    <w:rsid w:val="00DD1697"/>
    <w:rsid w:val="00DD1778"/>
    <w:rsid w:val="00DD19F5"/>
    <w:rsid w:val="00DD1DBD"/>
    <w:rsid w:val="00DD1E8F"/>
    <w:rsid w:val="00DD22A4"/>
    <w:rsid w:val="00DD22DB"/>
    <w:rsid w:val="00DD234B"/>
    <w:rsid w:val="00DD2511"/>
    <w:rsid w:val="00DD26AB"/>
    <w:rsid w:val="00DD2712"/>
    <w:rsid w:val="00DD28B5"/>
    <w:rsid w:val="00DD2C2C"/>
    <w:rsid w:val="00DD2C4D"/>
    <w:rsid w:val="00DD2C71"/>
    <w:rsid w:val="00DD2CF7"/>
    <w:rsid w:val="00DD34D9"/>
    <w:rsid w:val="00DD3919"/>
    <w:rsid w:val="00DD3B10"/>
    <w:rsid w:val="00DD3B94"/>
    <w:rsid w:val="00DD3E80"/>
    <w:rsid w:val="00DD3F0B"/>
    <w:rsid w:val="00DD3F72"/>
    <w:rsid w:val="00DD3FEB"/>
    <w:rsid w:val="00DD401E"/>
    <w:rsid w:val="00DD40FF"/>
    <w:rsid w:val="00DD42EF"/>
    <w:rsid w:val="00DD4952"/>
    <w:rsid w:val="00DD49CF"/>
    <w:rsid w:val="00DD4CD6"/>
    <w:rsid w:val="00DD51E4"/>
    <w:rsid w:val="00DD53FC"/>
    <w:rsid w:val="00DD5F67"/>
    <w:rsid w:val="00DD6100"/>
    <w:rsid w:val="00DD637B"/>
    <w:rsid w:val="00DD655F"/>
    <w:rsid w:val="00DD657E"/>
    <w:rsid w:val="00DD68F4"/>
    <w:rsid w:val="00DD6926"/>
    <w:rsid w:val="00DD6AF3"/>
    <w:rsid w:val="00DD6C63"/>
    <w:rsid w:val="00DD6DCC"/>
    <w:rsid w:val="00DD6E33"/>
    <w:rsid w:val="00DD6E56"/>
    <w:rsid w:val="00DD7311"/>
    <w:rsid w:val="00DD74BB"/>
    <w:rsid w:val="00DD791E"/>
    <w:rsid w:val="00DD7C77"/>
    <w:rsid w:val="00DD7D1F"/>
    <w:rsid w:val="00DD7D99"/>
    <w:rsid w:val="00DD7FB2"/>
    <w:rsid w:val="00DE0275"/>
    <w:rsid w:val="00DE0322"/>
    <w:rsid w:val="00DE033F"/>
    <w:rsid w:val="00DE04AA"/>
    <w:rsid w:val="00DE04B5"/>
    <w:rsid w:val="00DE07BA"/>
    <w:rsid w:val="00DE0931"/>
    <w:rsid w:val="00DE0BD4"/>
    <w:rsid w:val="00DE0F3F"/>
    <w:rsid w:val="00DE11C3"/>
    <w:rsid w:val="00DE123D"/>
    <w:rsid w:val="00DE1612"/>
    <w:rsid w:val="00DE1677"/>
    <w:rsid w:val="00DE1F98"/>
    <w:rsid w:val="00DE207B"/>
    <w:rsid w:val="00DE2575"/>
    <w:rsid w:val="00DE279F"/>
    <w:rsid w:val="00DE2ACB"/>
    <w:rsid w:val="00DE33D8"/>
    <w:rsid w:val="00DE3403"/>
    <w:rsid w:val="00DE3576"/>
    <w:rsid w:val="00DE3611"/>
    <w:rsid w:val="00DE3AEE"/>
    <w:rsid w:val="00DE3C95"/>
    <w:rsid w:val="00DE3E27"/>
    <w:rsid w:val="00DE4070"/>
    <w:rsid w:val="00DE40A8"/>
    <w:rsid w:val="00DE4266"/>
    <w:rsid w:val="00DE4287"/>
    <w:rsid w:val="00DE44C8"/>
    <w:rsid w:val="00DE4770"/>
    <w:rsid w:val="00DE4A96"/>
    <w:rsid w:val="00DE4CB0"/>
    <w:rsid w:val="00DE5281"/>
    <w:rsid w:val="00DE52AC"/>
    <w:rsid w:val="00DE52B5"/>
    <w:rsid w:val="00DE5556"/>
    <w:rsid w:val="00DE560F"/>
    <w:rsid w:val="00DE5C87"/>
    <w:rsid w:val="00DE5CE2"/>
    <w:rsid w:val="00DE5EEB"/>
    <w:rsid w:val="00DE5FD0"/>
    <w:rsid w:val="00DE6142"/>
    <w:rsid w:val="00DE61F8"/>
    <w:rsid w:val="00DE627A"/>
    <w:rsid w:val="00DE6312"/>
    <w:rsid w:val="00DE635C"/>
    <w:rsid w:val="00DE657F"/>
    <w:rsid w:val="00DE6A15"/>
    <w:rsid w:val="00DE6C3E"/>
    <w:rsid w:val="00DE6D28"/>
    <w:rsid w:val="00DE6D5A"/>
    <w:rsid w:val="00DE734F"/>
    <w:rsid w:val="00DE75EA"/>
    <w:rsid w:val="00DE760A"/>
    <w:rsid w:val="00DE7689"/>
    <w:rsid w:val="00DE7710"/>
    <w:rsid w:val="00DF03A1"/>
    <w:rsid w:val="00DF0530"/>
    <w:rsid w:val="00DF0883"/>
    <w:rsid w:val="00DF0A0D"/>
    <w:rsid w:val="00DF0B9D"/>
    <w:rsid w:val="00DF0E92"/>
    <w:rsid w:val="00DF1083"/>
    <w:rsid w:val="00DF144E"/>
    <w:rsid w:val="00DF163C"/>
    <w:rsid w:val="00DF1717"/>
    <w:rsid w:val="00DF1865"/>
    <w:rsid w:val="00DF1A8E"/>
    <w:rsid w:val="00DF1CF7"/>
    <w:rsid w:val="00DF1E45"/>
    <w:rsid w:val="00DF1EC7"/>
    <w:rsid w:val="00DF1EE7"/>
    <w:rsid w:val="00DF1F92"/>
    <w:rsid w:val="00DF2034"/>
    <w:rsid w:val="00DF20BA"/>
    <w:rsid w:val="00DF2368"/>
    <w:rsid w:val="00DF23FB"/>
    <w:rsid w:val="00DF2537"/>
    <w:rsid w:val="00DF2654"/>
    <w:rsid w:val="00DF268D"/>
    <w:rsid w:val="00DF29CE"/>
    <w:rsid w:val="00DF2CEA"/>
    <w:rsid w:val="00DF2E23"/>
    <w:rsid w:val="00DF2FE2"/>
    <w:rsid w:val="00DF313A"/>
    <w:rsid w:val="00DF3196"/>
    <w:rsid w:val="00DF32A7"/>
    <w:rsid w:val="00DF3716"/>
    <w:rsid w:val="00DF37BF"/>
    <w:rsid w:val="00DF39C3"/>
    <w:rsid w:val="00DF3B00"/>
    <w:rsid w:val="00DF3CCC"/>
    <w:rsid w:val="00DF3DD0"/>
    <w:rsid w:val="00DF3E30"/>
    <w:rsid w:val="00DF3FAE"/>
    <w:rsid w:val="00DF404C"/>
    <w:rsid w:val="00DF40C1"/>
    <w:rsid w:val="00DF44C9"/>
    <w:rsid w:val="00DF4589"/>
    <w:rsid w:val="00DF495D"/>
    <w:rsid w:val="00DF4ACA"/>
    <w:rsid w:val="00DF4F52"/>
    <w:rsid w:val="00DF5208"/>
    <w:rsid w:val="00DF5517"/>
    <w:rsid w:val="00DF56C4"/>
    <w:rsid w:val="00DF5913"/>
    <w:rsid w:val="00DF59EF"/>
    <w:rsid w:val="00DF5B04"/>
    <w:rsid w:val="00DF5D8D"/>
    <w:rsid w:val="00DF5E19"/>
    <w:rsid w:val="00DF5E90"/>
    <w:rsid w:val="00DF6397"/>
    <w:rsid w:val="00DF63C0"/>
    <w:rsid w:val="00DF67B7"/>
    <w:rsid w:val="00DF6C0E"/>
    <w:rsid w:val="00DF6C28"/>
    <w:rsid w:val="00DF6D3F"/>
    <w:rsid w:val="00DF6DF5"/>
    <w:rsid w:val="00DF6E34"/>
    <w:rsid w:val="00DF6FB1"/>
    <w:rsid w:val="00DF6FB9"/>
    <w:rsid w:val="00DF735D"/>
    <w:rsid w:val="00DF7444"/>
    <w:rsid w:val="00DF74E1"/>
    <w:rsid w:val="00DF7CFB"/>
    <w:rsid w:val="00DF7FCD"/>
    <w:rsid w:val="00DF7FE8"/>
    <w:rsid w:val="00E0009A"/>
    <w:rsid w:val="00E000F1"/>
    <w:rsid w:val="00E00132"/>
    <w:rsid w:val="00E009CB"/>
    <w:rsid w:val="00E00A7F"/>
    <w:rsid w:val="00E00B0C"/>
    <w:rsid w:val="00E00BDA"/>
    <w:rsid w:val="00E00D3E"/>
    <w:rsid w:val="00E00DC8"/>
    <w:rsid w:val="00E01030"/>
    <w:rsid w:val="00E011C1"/>
    <w:rsid w:val="00E011F9"/>
    <w:rsid w:val="00E0144C"/>
    <w:rsid w:val="00E01B78"/>
    <w:rsid w:val="00E01E57"/>
    <w:rsid w:val="00E025AA"/>
    <w:rsid w:val="00E02747"/>
    <w:rsid w:val="00E02849"/>
    <w:rsid w:val="00E02966"/>
    <w:rsid w:val="00E029A7"/>
    <w:rsid w:val="00E029AA"/>
    <w:rsid w:val="00E029B0"/>
    <w:rsid w:val="00E029D3"/>
    <w:rsid w:val="00E029DA"/>
    <w:rsid w:val="00E029EC"/>
    <w:rsid w:val="00E02DD0"/>
    <w:rsid w:val="00E0334E"/>
    <w:rsid w:val="00E03447"/>
    <w:rsid w:val="00E0384E"/>
    <w:rsid w:val="00E038CC"/>
    <w:rsid w:val="00E03FE1"/>
    <w:rsid w:val="00E0477D"/>
    <w:rsid w:val="00E04AF3"/>
    <w:rsid w:val="00E04BF5"/>
    <w:rsid w:val="00E04EB6"/>
    <w:rsid w:val="00E04FF6"/>
    <w:rsid w:val="00E0527E"/>
    <w:rsid w:val="00E05291"/>
    <w:rsid w:val="00E05305"/>
    <w:rsid w:val="00E053C4"/>
    <w:rsid w:val="00E0568A"/>
    <w:rsid w:val="00E0573E"/>
    <w:rsid w:val="00E0581D"/>
    <w:rsid w:val="00E05826"/>
    <w:rsid w:val="00E05B6A"/>
    <w:rsid w:val="00E05CA1"/>
    <w:rsid w:val="00E05CB2"/>
    <w:rsid w:val="00E06262"/>
    <w:rsid w:val="00E0630F"/>
    <w:rsid w:val="00E064F7"/>
    <w:rsid w:val="00E0674B"/>
    <w:rsid w:val="00E06796"/>
    <w:rsid w:val="00E06A21"/>
    <w:rsid w:val="00E06A34"/>
    <w:rsid w:val="00E06BFB"/>
    <w:rsid w:val="00E06E92"/>
    <w:rsid w:val="00E06EA2"/>
    <w:rsid w:val="00E06F07"/>
    <w:rsid w:val="00E07045"/>
    <w:rsid w:val="00E0709F"/>
    <w:rsid w:val="00E072DB"/>
    <w:rsid w:val="00E07835"/>
    <w:rsid w:val="00E078E4"/>
    <w:rsid w:val="00E079AF"/>
    <w:rsid w:val="00E07A1E"/>
    <w:rsid w:val="00E07AC8"/>
    <w:rsid w:val="00E07B03"/>
    <w:rsid w:val="00E07BDC"/>
    <w:rsid w:val="00E07CE7"/>
    <w:rsid w:val="00E07CFE"/>
    <w:rsid w:val="00E10519"/>
    <w:rsid w:val="00E10DD1"/>
    <w:rsid w:val="00E11416"/>
    <w:rsid w:val="00E11662"/>
    <w:rsid w:val="00E118C7"/>
    <w:rsid w:val="00E11C35"/>
    <w:rsid w:val="00E11CC1"/>
    <w:rsid w:val="00E11CD4"/>
    <w:rsid w:val="00E1268C"/>
    <w:rsid w:val="00E12775"/>
    <w:rsid w:val="00E12937"/>
    <w:rsid w:val="00E12987"/>
    <w:rsid w:val="00E12D1E"/>
    <w:rsid w:val="00E1314D"/>
    <w:rsid w:val="00E1378A"/>
    <w:rsid w:val="00E1399F"/>
    <w:rsid w:val="00E13A68"/>
    <w:rsid w:val="00E13E43"/>
    <w:rsid w:val="00E13EDD"/>
    <w:rsid w:val="00E13EED"/>
    <w:rsid w:val="00E13F66"/>
    <w:rsid w:val="00E147C1"/>
    <w:rsid w:val="00E1488D"/>
    <w:rsid w:val="00E14DEA"/>
    <w:rsid w:val="00E14E35"/>
    <w:rsid w:val="00E14F7E"/>
    <w:rsid w:val="00E1523B"/>
    <w:rsid w:val="00E15290"/>
    <w:rsid w:val="00E152A2"/>
    <w:rsid w:val="00E1539C"/>
    <w:rsid w:val="00E15515"/>
    <w:rsid w:val="00E15566"/>
    <w:rsid w:val="00E158C8"/>
    <w:rsid w:val="00E15A5B"/>
    <w:rsid w:val="00E15AE3"/>
    <w:rsid w:val="00E15D51"/>
    <w:rsid w:val="00E15D9B"/>
    <w:rsid w:val="00E15DD5"/>
    <w:rsid w:val="00E15E9F"/>
    <w:rsid w:val="00E15F05"/>
    <w:rsid w:val="00E1604D"/>
    <w:rsid w:val="00E162D8"/>
    <w:rsid w:val="00E16321"/>
    <w:rsid w:val="00E1636B"/>
    <w:rsid w:val="00E164A1"/>
    <w:rsid w:val="00E166E1"/>
    <w:rsid w:val="00E167F7"/>
    <w:rsid w:val="00E1680F"/>
    <w:rsid w:val="00E168F0"/>
    <w:rsid w:val="00E177BC"/>
    <w:rsid w:val="00E178E4"/>
    <w:rsid w:val="00E179DC"/>
    <w:rsid w:val="00E17E85"/>
    <w:rsid w:val="00E20250"/>
    <w:rsid w:val="00E20304"/>
    <w:rsid w:val="00E2035C"/>
    <w:rsid w:val="00E2059E"/>
    <w:rsid w:val="00E20745"/>
    <w:rsid w:val="00E21270"/>
    <w:rsid w:val="00E218E9"/>
    <w:rsid w:val="00E21A3C"/>
    <w:rsid w:val="00E21E66"/>
    <w:rsid w:val="00E22200"/>
    <w:rsid w:val="00E22302"/>
    <w:rsid w:val="00E2267C"/>
    <w:rsid w:val="00E22700"/>
    <w:rsid w:val="00E22886"/>
    <w:rsid w:val="00E22E7F"/>
    <w:rsid w:val="00E2337A"/>
    <w:rsid w:val="00E2337B"/>
    <w:rsid w:val="00E2352F"/>
    <w:rsid w:val="00E23AE7"/>
    <w:rsid w:val="00E23AF1"/>
    <w:rsid w:val="00E23F35"/>
    <w:rsid w:val="00E243E7"/>
    <w:rsid w:val="00E2446D"/>
    <w:rsid w:val="00E24BAA"/>
    <w:rsid w:val="00E24BEF"/>
    <w:rsid w:val="00E24CF0"/>
    <w:rsid w:val="00E24DB4"/>
    <w:rsid w:val="00E24E0B"/>
    <w:rsid w:val="00E254C4"/>
    <w:rsid w:val="00E25650"/>
    <w:rsid w:val="00E25A5B"/>
    <w:rsid w:val="00E25B75"/>
    <w:rsid w:val="00E25EA7"/>
    <w:rsid w:val="00E25FB5"/>
    <w:rsid w:val="00E261C2"/>
    <w:rsid w:val="00E26215"/>
    <w:rsid w:val="00E2624C"/>
    <w:rsid w:val="00E26401"/>
    <w:rsid w:val="00E26726"/>
    <w:rsid w:val="00E2693B"/>
    <w:rsid w:val="00E26E9C"/>
    <w:rsid w:val="00E273B9"/>
    <w:rsid w:val="00E27419"/>
    <w:rsid w:val="00E2754B"/>
    <w:rsid w:val="00E27914"/>
    <w:rsid w:val="00E279C6"/>
    <w:rsid w:val="00E27DCE"/>
    <w:rsid w:val="00E3021A"/>
    <w:rsid w:val="00E304CC"/>
    <w:rsid w:val="00E31516"/>
    <w:rsid w:val="00E316D8"/>
    <w:rsid w:val="00E31B86"/>
    <w:rsid w:val="00E31C2B"/>
    <w:rsid w:val="00E31F77"/>
    <w:rsid w:val="00E320EE"/>
    <w:rsid w:val="00E322C3"/>
    <w:rsid w:val="00E324AD"/>
    <w:rsid w:val="00E326A5"/>
    <w:rsid w:val="00E32840"/>
    <w:rsid w:val="00E328C9"/>
    <w:rsid w:val="00E32E84"/>
    <w:rsid w:val="00E32FB1"/>
    <w:rsid w:val="00E33D37"/>
    <w:rsid w:val="00E33E05"/>
    <w:rsid w:val="00E33E6A"/>
    <w:rsid w:val="00E341D0"/>
    <w:rsid w:val="00E343E6"/>
    <w:rsid w:val="00E34686"/>
    <w:rsid w:val="00E34CA5"/>
    <w:rsid w:val="00E34D68"/>
    <w:rsid w:val="00E34FE6"/>
    <w:rsid w:val="00E35039"/>
    <w:rsid w:val="00E35061"/>
    <w:rsid w:val="00E3514E"/>
    <w:rsid w:val="00E351F6"/>
    <w:rsid w:val="00E35BAD"/>
    <w:rsid w:val="00E3612B"/>
    <w:rsid w:val="00E36130"/>
    <w:rsid w:val="00E361AA"/>
    <w:rsid w:val="00E36627"/>
    <w:rsid w:val="00E367A8"/>
    <w:rsid w:val="00E36A79"/>
    <w:rsid w:val="00E36C40"/>
    <w:rsid w:val="00E36DDD"/>
    <w:rsid w:val="00E36E8E"/>
    <w:rsid w:val="00E3714C"/>
    <w:rsid w:val="00E3721C"/>
    <w:rsid w:val="00E3733D"/>
    <w:rsid w:val="00E37B34"/>
    <w:rsid w:val="00E37BA6"/>
    <w:rsid w:val="00E37D35"/>
    <w:rsid w:val="00E37F88"/>
    <w:rsid w:val="00E40566"/>
    <w:rsid w:val="00E40750"/>
    <w:rsid w:val="00E40834"/>
    <w:rsid w:val="00E40943"/>
    <w:rsid w:val="00E40A20"/>
    <w:rsid w:val="00E40CBC"/>
    <w:rsid w:val="00E411A3"/>
    <w:rsid w:val="00E41993"/>
    <w:rsid w:val="00E41AA4"/>
    <w:rsid w:val="00E41B60"/>
    <w:rsid w:val="00E41D4A"/>
    <w:rsid w:val="00E41EDE"/>
    <w:rsid w:val="00E4201F"/>
    <w:rsid w:val="00E42134"/>
    <w:rsid w:val="00E42687"/>
    <w:rsid w:val="00E428AC"/>
    <w:rsid w:val="00E429C3"/>
    <w:rsid w:val="00E43067"/>
    <w:rsid w:val="00E43167"/>
    <w:rsid w:val="00E4336A"/>
    <w:rsid w:val="00E43379"/>
    <w:rsid w:val="00E4347B"/>
    <w:rsid w:val="00E434E5"/>
    <w:rsid w:val="00E4359F"/>
    <w:rsid w:val="00E43CC1"/>
    <w:rsid w:val="00E44029"/>
    <w:rsid w:val="00E443B3"/>
    <w:rsid w:val="00E44443"/>
    <w:rsid w:val="00E44478"/>
    <w:rsid w:val="00E444F5"/>
    <w:rsid w:val="00E44586"/>
    <w:rsid w:val="00E44632"/>
    <w:rsid w:val="00E446EC"/>
    <w:rsid w:val="00E447EA"/>
    <w:rsid w:val="00E44995"/>
    <w:rsid w:val="00E44A82"/>
    <w:rsid w:val="00E44C04"/>
    <w:rsid w:val="00E44CA3"/>
    <w:rsid w:val="00E44D87"/>
    <w:rsid w:val="00E44F49"/>
    <w:rsid w:val="00E4514E"/>
    <w:rsid w:val="00E4519F"/>
    <w:rsid w:val="00E451AE"/>
    <w:rsid w:val="00E4545E"/>
    <w:rsid w:val="00E45598"/>
    <w:rsid w:val="00E45866"/>
    <w:rsid w:val="00E458CF"/>
    <w:rsid w:val="00E459D5"/>
    <w:rsid w:val="00E45B0B"/>
    <w:rsid w:val="00E45B28"/>
    <w:rsid w:val="00E45B40"/>
    <w:rsid w:val="00E45CE4"/>
    <w:rsid w:val="00E45DDA"/>
    <w:rsid w:val="00E45FB1"/>
    <w:rsid w:val="00E4675C"/>
    <w:rsid w:val="00E468B6"/>
    <w:rsid w:val="00E468DB"/>
    <w:rsid w:val="00E468EB"/>
    <w:rsid w:val="00E46A32"/>
    <w:rsid w:val="00E46F8B"/>
    <w:rsid w:val="00E470F3"/>
    <w:rsid w:val="00E47100"/>
    <w:rsid w:val="00E471E4"/>
    <w:rsid w:val="00E4743E"/>
    <w:rsid w:val="00E47578"/>
    <w:rsid w:val="00E4770F"/>
    <w:rsid w:val="00E4785D"/>
    <w:rsid w:val="00E4790E"/>
    <w:rsid w:val="00E50382"/>
    <w:rsid w:val="00E50E19"/>
    <w:rsid w:val="00E514E3"/>
    <w:rsid w:val="00E5166E"/>
    <w:rsid w:val="00E5199C"/>
    <w:rsid w:val="00E51ACF"/>
    <w:rsid w:val="00E51AF9"/>
    <w:rsid w:val="00E51D26"/>
    <w:rsid w:val="00E5229F"/>
    <w:rsid w:val="00E5234E"/>
    <w:rsid w:val="00E52378"/>
    <w:rsid w:val="00E52997"/>
    <w:rsid w:val="00E52F6F"/>
    <w:rsid w:val="00E530B5"/>
    <w:rsid w:val="00E532A8"/>
    <w:rsid w:val="00E532EE"/>
    <w:rsid w:val="00E5353E"/>
    <w:rsid w:val="00E53585"/>
    <w:rsid w:val="00E53697"/>
    <w:rsid w:val="00E538BD"/>
    <w:rsid w:val="00E53AC4"/>
    <w:rsid w:val="00E53ADF"/>
    <w:rsid w:val="00E53B14"/>
    <w:rsid w:val="00E53BCD"/>
    <w:rsid w:val="00E53FC5"/>
    <w:rsid w:val="00E5409A"/>
    <w:rsid w:val="00E54206"/>
    <w:rsid w:val="00E544A9"/>
    <w:rsid w:val="00E54D85"/>
    <w:rsid w:val="00E55028"/>
    <w:rsid w:val="00E5516B"/>
    <w:rsid w:val="00E555F6"/>
    <w:rsid w:val="00E558DF"/>
    <w:rsid w:val="00E55C47"/>
    <w:rsid w:val="00E55D09"/>
    <w:rsid w:val="00E55DDB"/>
    <w:rsid w:val="00E56023"/>
    <w:rsid w:val="00E562A1"/>
    <w:rsid w:val="00E5650D"/>
    <w:rsid w:val="00E56593"/>
    <w:rsid w:val="00E56736"/>
    <w:rsid w:val="00E56987"/>
    <w:rsid w:val="00E56B40"/>
    <w:rsid w:val="00E56CE6"/>
    <w:rsid w:val="00E56EAC"/>
    <w:rsid w:val="00E5717B"/>
    <w:rsid w:val="00E578E2"/>
    <w:rsid w:val="00E578F9"/>
    <w:rsid w:val="00E57946"/>
    <w:rsid w:val="00E5799B"/>
    <w:rsid w:val="00E57A4F"/>
    <w:rsid w:val="00E6005D"/>
    <w:rsid w:val="00E60133"/>
    <w:rsid w:val="00E602A6"/>
    <w:rsid w:val="00E60556"/>
    <w:rsid w:val="00E605D9"/>
    <w:rsid w:val="00E60F93"/>
    <w:rsid w:val="00E60FDC"/>
    <w:rsid w:val="00E61223"/>
    <w:rsid w:val="00E6154E"/>
    <w:rsid w:val="00E616D9"/>
    <w:rsid w:val="00E61799"/>
    <w:rsid w:val="00E61AEC"/>
    <w:rsid w:val="00E61BCF"/>
    <w:rsid w:val="00E61F46"/>
    <w:rsid w:val="00E6209B"/>
    <w:rsid w:val="00E62522"/>
    <w:rsid w:val="00E625B9"/>
    <w:rsid w:val="00E62624"/>
    <w:rsid w:val="00E62B52"/>
    <w:rsid w:val="00E62F74"/>
    <w:rsid w:val="00E6309D"/>
    <w:rsid w:val="00E6339E"/>
    <w:rsid w:val="00E635BD"/>
    <w:rsid w:val="00E6398B"/>
    <w:rsid w:val="00E63A83"/>
    <w:rsid w:val="00E63AE3"/>
    <w:rsid w:val="00E63D14"/>
    <w:rsid w:val="00E63D61"/>
    <w:rsid w:val="00E6423B"/>
    <w:rsid w:val="00E6437B"/>
    <w:rsid w:val="00E6437C"/>
    <w:rsid w:val="00E64490"/>
    <w:rsid w:val="00E64779"/>
    <w:rsid w:val="00E64905"/>
    <w:rsid w:val="00E64A11"/>
    <w:rsid w:val="00E64CC9"/>
    <w:rsid w:val="00E64D2A"/>
    <w:rsid w:val="00E64DCE"/>
    <w:rsid w:val="00E653A7"/>
    <w:rsid w:val="00E653D7"/>
    <w:rsid w:val="00E654A3"/>
    <w:rsid w:val="00E658D4"/>
    <w:rsid w:val="00E658F7"/>
    <w:rsid w:val="00E65977"/>
    <w:rsid w:val="00E65D1E"/>
    <w:rsid w:val="00E65F33"/>
    <w:rsid w:val="00E661E7"/>
    <w:rsid w:val="00E6674F"/>
    <w:rsid w:val="00E66A4B"/>
    <w:rsid w:val="00E66DDE"/>
    <w:rsid w:val="00E66F30"/>
    <w:rsid w:val="00E670F9"/>
    <w:rsid w:val="00E671AC"/>
    <w:rsid w:val="00E67496"/>
    <w:rsid w:val="00E67544"/>
    <w:rsid w:val="00E67DC4"/>
    <w:rsid w:val="00E700E3"/>
    <w:rsid w:val="00E7013C"/>
    <w:rsid w:val="00E70153"/>
    <w:rsid w:val="00E701CC"/>
    <w:rsid w:val="00E704CD"/>
    <w:rsid w:val="00E71115"/>
    <w:rsid w:val="00E711FC"/>
    <w:rsid w:val="00E712D6"/>
    <w:rsid w:val="00E71837"/>
    <w:rsid w:val="00E71AF4"/>
    <w:rsid w:val="00E71BCE"/>
    <w:rsid w:val="00E724AB"/>
    <w:rsid w:val="00E726D9"/>
    <w:rsid w:val="00E727F9"/>
    <w:rsid w:val="00E72819"/>
    <w:rsid w:val="00E7296F"/>
    <w:rsid w:val="00E72E67"/>
    <w:rsid w:val="00E72FAF"/>
    <w:rsid w:val="00E72FCD"/>
    <w:rsid w:val="00E730E0"/>
    <w:rsid w:val="00E730E4"/>
    <w:rsid w:val="00E7395C"/>
    <w:rsid w:val="00E73996"/>
    <w:rsid w:val="00E73A32"/>
    <w:rsid w:val="00E73A48"/>
    <w:rsid w:val="00E73B55"/>
    <w:rsid w:val="00E7400C"/>
    <w:rsid w:val="00E740F0"/>
    <w:rsid w:val="00E74352"/>
    <w:rsid w:val="00E745E9"/>
    <w:rsid w:val="00E74644"/>
    <w:rsid w:val="00E749E2"/>
    <w:rsid w:val="00E74A7B"/>
    <w:rsid w:val="00E74E12"/>
    <w:rsid w:val="00E74E1E"/>
    <w:rsid w:val="00E74E26"/>
    <w:rsid w:val="00E74F57"/>
    <w:rsid w:val="00E75213"/>
    <w:rsid w:val="00E75320"/>
    <w:rsid w:val="00E75522"/>
    <w:rsid w:val="00E75952"/>
    <w:rsid w:val="00E75955"/>
    <w:rsid w:val="00E75969"/>
    <w:rsid w:val="00E76492"/>
    <w:rsid w:val="00E765A7"/>
    <w:rsid w:val="00E7685C"/>
    <w:rsid w:val="00E76B55"/>
    <w:rsid w:val="00E76BB5"/>
    <w:rsid w:val="00E76D7B"/>
    <w:rsid w:val="00E76D85"/>
    <w:rsid w:val="00E7705E"/>
    <w:rsid w:val="00E77263"/>
    <w:rsid w:val="00E77272"/>
    <w:rsid w:val="00E7733E"/>
    <w:rsid w:val="00E775DA"/>
    <w:rsid w:val="00E77699"/>
    <w:rsid w:val="00E77892"/>
    <w:rsid w:val="00E7794B"/>
    <w:rsid w:val="00E77A9D"/>
    <w:rsid w:val="00E77BBB"/>
    <w:rsid w:val="00E77C01"/>
    <w:rsid w:val="00E77ED0"/>
    <w:rsid w:val="00E77EF2"/>
    <w:rsid w:val="00E77F52"/>
    <w:rsid w:val="00E8012D"/>
    <w:rsid w:val="00E80B65"/>
    <w:rsid w:val="00E80BE9"/>
    <w:rsid w:val="00E80E72"/>
    <w:rsid w:val="00E8137F"/>
    <w:rsid w:val="00E81577"/>
    <w:rsid w:val="00E81800"/>
    <w:rsid w:val="00E8225E"/>
    <w:rsid w:val="00E82548"/>
    <w:rsid w:val="00E8280C"/>
    <w:rsid w:val="00E82816"/>
    <w:rsid w:val="00E82A2A"/>
    <w:rsid w:val="00E82C3E"/>
    <w:rsid w:val="00E831E5"/>
    <w:rsid w:val="00E8329E"/>
    <w:rsid w:val="00E83330"/>
    <w:rsid w:val="00E8338B"/>
    <w:rsid w:val="00E8384D"/>
    <w:rsid w:val="00E83C3B"/>
    <w:rsid w:val="00E84093"/>
    <w:rsid w:val="00E8457C"/>
    <w:rsid w:val="00E84C07"/>
    <w:rsid w:val="00E84C2A"/>
    <w:rsid w:val="00E85249"/>
    <w:rsid w:val="00E85430"/>
    <w:rsid w:val="00E8569A"/>
    <w:rsid w:val="00E8570E"/>
    <w:rsid w:val="00E85926"/>
    <w:rsid w:val="00E85AAA"/>
    <w:rsid w:val="00E85C51"/>
    <w:rsid w:val="00E85C8E"/>
    <w:rsid w:val="00E85D12"/>
    <w:rsid w:val="00E85F7C"/>
    <w:rsid w:val="00E85FDE"/>
    <w:rsid w:val="00E8627F"/>
    <w:rsid w:val="00E86502"/>
    <w:rsid w:val="00E867F8"/>
    <w:rsid w:val="00E86933"/>
    <w:rsid w:val="00E869DA"/>
    <w:rsid w:val="00E87061"/>
    <w:rsid w:val="00E87320"/>
    <w:rsid w:val="00E8793F"/>
    <w:rsid w:val="00E879DA"/>
    <w:rsid w:val="00E87AC4"/>
    <w:rsid w:val="00E87DD2"/>
    <w:rsid w:val="00E90013"/>
    <w:rsid w:val="00E907D5"/>
    <w:rsid w:val="00E90827"/>
    <w:rsid w:val="00E909D6"/>
    <w:rsid w:val="00E90C09"/>
    <w:rsid w:val="00E91353"/>
    <w:rsid w:val="00E913C4"/>
    <w:rsid w:val="00E915C8"/>
    <w:rsid w:val="00E9192D"/>
    <w:rsid w:val="00E91B3D"/>
    <w:rsid w:val="00E91E54"/>
    <w:rsid w:val="00E91F3D"/>
    <w:rsid w:val="00E91F54"/>
    <w:rsid w:val="00E91F69"/>
    <w:rsid w:val="00E92382"/>
    <w:rsid w:val="00E928B0"/>
    <w:rsid w:val="00E92C80"/>
    <w:rsid w:val="00E92E46"/>
    <w:rsid w:val="00E92FBE"/>
    <w:rsid w:val="00E9323F"/>
    <w:rsid w:val="00E933D4"/>
    <w:rsid w:val="00E93454"/>
    <w:rsid w:val="00E934CB"/>
    <w:rsid w:val="00E939A7"/>
    <w:rsid w:val="00E93BB9"/>
    <w:rsid w:val="00E93CDD"/>
    <w:rsid w:val="00E94209"/>
    <w:rsid w:val="00E942BA"/>
    <w:rsid w:val="00E94402"/>
    <w:rsid w:val="00E9470D"/>
    <w:rsid w:val="00E94A5E"/>
    <w:rsid w:val="00E94ABC"/>
    <w:rsid w:val="00E94CE2"/>
    <w:rsid w:val="00E95315"/>
    <w:rsid w:val="00E9556A"/>
    <w:rsid w:val="00E955AC"/>
    <w:rsid w:val="00E95A28"/>
    <w:rsid w:val="00E95CA1"/>
    <w:rsid w:val="00E96023"/>
    <w:rsid w:val="00E960FD"/>
    <w:rsid w:val="00E96260"/>
    <w:rsid w:val="00E9640A"/>
    <w:rsid w:val="00E9658E"/>
    <w:rsid w:val="00E967A4"/>
    <w:rsid w:val="00E96ACF"/>
    <w:rsid w:val="00E96B66"/>
    <w:rsid w:val="00E96C90"/>
    <w:rsid w:val="00E96F9D"/>
    <w:rsid w:val="00E971A3"/>
    <w:rsid w:val="00E971DA"/>
    <w:rsid w:val="00E972BD"/>
    <w:rsid w:val="00E9747A"/>
    <w:rsid w:val="00E97523"/>
    <w:rsid w:val="00E97678"/>
    <w:rsid w:val="00E9780C"/>
    <w:rsid w:val="00E97A5C"/>
    <w:rsid w:val="00E97B47"/>
    <w:rsid w:val="00E97C70"/>
    <w:rsid w:val="00E97D79"/>
    <w:rsid w:val="00EA0030"/>
    <w:rsid w:val="00EA0169"/>
    <w:rsid w:val="00EA04C1"/>
    <w:rsid w:val="00EA058E"/>
    <w:rsid w:val="00EA0685"/>
    <w:rsid w:val="00EA0725"/>
    <w:rsid w:val="00EA07C0"/>
    <w:rsid w:val="00EA09CB"/>
    <w:rsid w:val="00EA0A0B"/>
    <w:rsid w:val="00EA0BEE"/>
    <w:rsid w:val="00EA0D67"/>
    <w:rsid w:val="00EA101C"/>
    <w:rsid w:val="00EA109C"/>
    <w:rsid w:val="00EA116F"/>
    <w:rsid w:val="00EA1366"/>
    <w:rsid w:val="00EA1406"/>
    <w:rsid w:val="00EA1649"/>
    <w:rsid w:val="00EA19C2"/>
    <w:rsid w:val="00EA1B87"/>
    <w:rsid w:val="00EA1FF3"/>
    <w:rsid w:val="00EA2138"/>
    <w:rsid w:val="00EA223D"/>
    <w:rsid w:val="00EA22A6"/>
    <w:rsid w:val="00EA2528"/>
    <w:rsid w:val="00EA2529"/>
    <w:rsid w:val="00EA27E2"/>
    <w:rsid w:val="00EA3035"/>
    <w:rsid w:val="00EA329B"/>
    <w:rsid w:val="00EA32AB"/>
    <w:rsid w:val="00EA34A7"/>
    <w:rsid w:val="00EA37AC"/>
    <w:rsid w:val="00EA3F1F"/>
    <w:rsid w:val="00EA408D"/>
    <w:rsid w:val="00EA4777"/>
    <w:rsid w:val="00EA4B35"/>
    <w:rsid w:val="00EA4DDB"/>
    <w:rsid w:val="00EA5284"/>
    <w:rsid w:val="00EA542F"/>
    <w:rsid w:val="00EA5D6F"/>
    <w:rsid w:val="00EA5E36"/>
    <w:rsid w:val="00EA5FD9"/>
    <w:rsid w:val="00EA619F"/>
    <w:rsid w:val="00EA61A1"/>
    <w:rsid w:val="00EA61CB"/>
    <w:rsid w:val="00EA64C1"/>
    <w:rsid w:val="00EA64FA"/>
    <w:rsid w:val="00EA65A6"/>
    <w:rsid w:val="00EA65AB"/>
    <w:rsid w:val="00EA6B45"/>
    <w:rsid w:val="00EA6B6D"/>
    <w:rsid w:val="00EA7001"/>
    <w:rsid w:val="00EA70D1"/>
    <w:rsid w:val="00EA7642"/>
    <w:rsid w:val="00EA7D1D"/>
    <w:rsid w:val="00EB038C"/>
    <w:rsid w:val="00EB0619"/>
    <w:rsid w:val="00EB06B5"/>
    <w:rsid w:val="00EB1039"/>
    <w:rsid w:val="00EB117F"/>
    <w:rsid w:val="00EB1196"/>
    <w:rsid w:val="00EB135B"/>
    <w:rsid w:val="00EB149F"/>
    <w:rsid w:val="00EB15A2"/>
    <w:rsid w:val="00EB1929"/>
    <w:rsid w:val="00EB1988"/>
    <w:rsid w:val="00EB1AD7"/>
    <w:rsid w:val="00EB1C02"/>
    <w:rsid w:val="00EB1C36"/>
    <w:rsid w:val="00EB1D39"/>
    <w:rsid w:val="00EB1E11"/>
    <w:rsid w:val="00EB1F8D"/>
    <w:rsid w:val="00EB2037"/>
    <w:rsid w:val="00EB24BB"/>
    <w:rsid w:val="00EB2519"/>
    <w:rsid w:val="00EB26F7"/>
    <w:rsid w:val="00EB2B4C"/>
    <w:rsid w:val="00EB2C1D"/>
    <w:rsid w:val="00EB2D27"/>
    <w:rsid w:val="00EB33AE"/>
    <w:rsid w:val="00EB3559"/>
    <w:rsid w:val="00EB39B5"/>
    <w:rsid w:val="00EB3A50"/>
    <w:rsid w:val="00EB3E0B"/>
    <w:rsid w:val="00EB3E2F"/>
    <w:rsid w:val="00EB3EFE"/>
    <w:rsid w:val="00EB3F2B"/>
    <w:rsid w:val="00EB46A3"/>
    <w:rsid w:val="00EB472A"/>
    <w:rsid w:val="00EB4A75"/>
    <w:rsid w:val="00EB4C32"/>
    <w:rsid w:val="00EB4CB2"/>
    <w:rsid w:val="00EB51B5"/>
    <w:rsid w:val="00EB55A7"/>
    <w:rsid w:val="00EB5782"/>
    <w:rsid w:val="00EB591A"/>
    <w:rsid w:val="00EB5A3D"/>
    <w:rsid w:val="00EB60CF"/>
    <w:rsid w:val="00EB611E"/>
    <w:rsid w:val="00EB658A"/>
    <w:rsid w:val="00EB69F9"/>
    <w:rsid w:val="00EB6B5C"/>
    <w:rsid w:val="00EB725F"/>
    <w:rsid w:val="00EB72BC"/>
    <w:rsid w:val="00EB72C2"/>
    <w:rsid w:val="00EB733C"/>
    <w:rsid w:val="00EB7629"/>
    <w:rsid w:val="00EB77C3"/>
    <w:rsid w:val="00EB7EF0"/>
    <w:rsid w:val="00EB7EF1"/>
    <w:rsid w:val="00EC033D"/>
    <w:rsid w:val="00EC034D"/>
    <w:rsid w:val="00EC04E3"/>
    <w:rsid w:val="00EC0640"/>
    <w:rsid w:val="00EC092D"/>
    <w:rsid w:val="00EC096C"/>
    <w:rsid w:val="00EC14F5"/>
    <w:rsid w:val="00EC179D"/>
    <w:rsid w:val="00EC21A3"/>
    <w:rsid w:val="00EC22FA"/>
    <w:rsid w:val="00EC23B7"/>
    <w:rsid w:val="00EC2400"/>
    <w:rsid w:val="00EC245D"/>
    <w:rsid w:val="00EC26A8"/>
    <w:rsid w:val="00EC288D"/>
    <w:rsid w:val="00EC2893"/>
    <w:rsid w:val="00EC29BD"/>
    <w:rsid w:val="00EC2B7F"/>
    <w:rsid w:val="00EC32EA"/>
    <w:rsid w:val="00EC36FE"/>
    <w:rsid w:val="00EC3B14"/>
    <w:rsid w:val="00EC3CF8"/>
    <w:rsid w:val="00EC3D62"/>
    <w:rsid w:val="00EC3E72"/>
    <w:rsid w:val="00EC4055"/>
    <w:rsid w:val="00EC439D"/>
    <w:rsid w:val="00EC44C7"/>
    <w:rsid w:val="00EC4567"/>
    <w:rsid w:val="00EC46FB"/>
    <w:rsid w:val="00EC4793"/>
    <w:rsid w:val="00EC488D"/>
    <w:rsid w:val="00EC49A0"/>
    <w:rsid w:val="00EC4CC4"/>
    <w:rsid w:val="00EC4E33"/>
    <w:rsid w:val="00EC503B"/>
    <w:rsid w:val="00EC552E"/>
    <w:rsid w:val="00EC5692"/>
    <w:rsid w:val="00EC591E"/>
    <w:rsid w:val="00EC594C"/>
    <w:rsid w:val="00EC5B4A"/>
    <w:rsid w:val="00EC5CC9"/>
    <w:rsid w:val="00EC5DA2"/>
    <w:rsid w:val="00EC5F73"/>
    <w:rsid w:val="00EC6106"/>
    <w:rsid w:val="00EC61E0"/>
    <w:rsid w:val="00EC628D"/>
    <w:rsid w:val="00EC662D"/>
    <w:rsid w:val="00EC66D0"/>
    <w:rsid w:val="00EC679E"/>
    <w:rsid w:val="00EC6CDA"/>
    <w:rsid w:val="00EC6E3B"/>
    <w:rsid w:val="00EC748C"/>
    <w:rsid w:val="00EC7570"/>
    <w:rsid w:val="00EC7B57"/>
    <w:rsid w:val="00EC7D26"/>
    <w:rsid w:val="00ED00C8"/>
    <w:rsid w:val="00ED0174"/>
    <w:rsid w:val="00ED01A2"/>
    <w:rsid w:val="00ED035B"/>
    <w:rsid w:val="00ED050D"/>
    <w:rsid w:val="00ED087A"/>
    <w:rsid w:val="00ED0A11"/>
    <w:rsid w:val="00ED0B1E"/>
    <w:rsid w:val="00ED10DB"/>
    <w:rsid w:val="00ED22B0"/>
    <w:rsid w:val="00ED22E0"/>
    <w:rsid w:val="00ED237B"/>
    <w:rsid w:val="00ED2448"/>
    <w:rsid w:val="00ED2CC8"/>
    <w:rsid w:val="00ED2DBD"/>
    <w:rsid w:val="00ED323C"/>
    <w:rsid w:val="00ED326C"/>
    <w:rsid w:val="00ED33A1"/>
    <w:rsid w:val="00ED35C7"/>
    <w:rsid w:val="00ED35FA"/>
    <w:rsid w:val="00ED3666"/>
    <w:rsid w:val="00ED39EC"/>
    <w:rsid w:val="00ED3A45"/>
    <w:rsid w:val="00ED44D1"/>
    <w:rsid w:val="00ED450E"/>
    <w:rsid w:val="00ED4CF4"/>
    <w:rsid w:val="00ED4D87"/>
    <w:rsid w:val="00ED513F"/>
    <w:rsid w:val="00ED5500"/>
    <w:rsid w:val="00ED56EB"/>
    <w:rsid w:val="00ED5975"/>
    <w:rsid w:val="00ED599F"/>
    <w:rsid w:val="00ED5A20"/>
    <w:rsid w:val="00ED5A5F"/>
    <w:rsid w:val="00ED5D67"/>
    <w:rsid w:val="00ED5F04"/>
    <w:rsid w:val="00ED5F27"/>
    <w:rsid w:val="00ED5F41"/>
    <w:rsid w:val="00ED5F5F"/>
    <w:rsid w:val="00ED5F94"/>
    <w:rsid w:val="00ED5FE2"/>
    <w:rsid w:val="00ED6179"/>
    <w:rsid w:val="00ED655C"/>
    <w:rsid w:val="00ED685C"/>
    <w:rsid w:val="00ED6AFD"/>
    <w:rsid w:val="00ED6CBF"/>
    <w:rsid w:val="00ED6FDB"/>
    <w:rsid w:val="00ED763D"/>
    <w:rsid w:val="00ED76B2"/>
    <w:rsid w:val="00ED76B6"/>
    <w:rsid w:val="00ED7B8A"/>
    <w:rsid w:val="00ED7CD2"/>
    <w:rsid w:val="00EE06A0"/>
    <w:rsid w:val="00EE082F"/>
    <w:rsid w:val="00EE0DDF"/>
    <w:rsid w:val="00EE0F73"/>
    <w:rsid w:val="00EE10BD"/>
    <w:rsid w:val="00EE11D2"/>
    <w:rsid w:val="00EE13EC"/>
    <w:rsid w:val="00EE1449"/>
    <w:rsid w:val="00EE1578"/>
    <w:rsid w:val="00EE1697"/>
    <w:rsid w:val="00EE1824"/>
    <w:rsid w:val="00EE1BF3"/>
    <w:rsid w:val="00EE1D7F"/>
    <w:rsid w:val="00EE1EB6"/>
    <w:rsid w:val="00EE2591"/>
    <w:rsid w:val="00EE2729"/>
    <w:rsid w:val="00EE300D"/>
    <w:rsid w:val="00EE3456"/>
    <w:rsid w:val="00EE3842"/>
    <w:rsid w:val="00EE38A4"/>
    <w:rsid w:val="00EE3B8C"/>
    <w:rsid w:val="00EE3DE5"/>
    <w:rsid w:val="00EE43F0"/>
    <w:rsid w:val="00EE44E0"/>
    <w:rsid w:val="00EE47B3"/>
    <w:rsid w:val="00EE4A47"/>
    <w:rsid w:val="00EE4D70"/>
    <w:rsid w:val="00EE4FF5"/>
    <w:rsid w:val="00EE521D"/>
    <w:rsid w:val="00EE58E6"/>
    <w:rsid w:val="00EE59CC"/>
    <w:rsid w:val="00EE5D7C"/>
    <w:rsid w:val="00EE60D7"/>
    <w:rsid w:val="00EE611A"/>
    <w:rsid w:val="00EE6450"/>
    <w:rsid w:val="00EE6632"/>
    <w:rsid w:val="00EE6B53"/>
    <w:rsid w:val="00EE6E4A"/>
    <w:rsid w:val="00EE73BE"/>
    <w:rsid w:val="00EE744A"/>
    <w:rsid w:val="00EE75D4"/>
    <w:rsid w:val="00EE75EA"/>
    <w:rsid w:val="00EE7A59"/>
    <w:rsid w:val="00EE7E53"/>
    <w:rsid w:val="00EF05F4"/>
    <w:rsid w:val="00EF0B73"/>
    <w:rsid w:val="00EF1286"/>
    <w:rsid w:val="00EF12DF"/>
    <w:rsid w:val="00EF140E"/>
    <w:rsid w:val="00EF15E2"/>
    <w:rsid w:val="00EF1B03"/>
    <w:rsid w:val="00EF2422"/>
    <w:rsid w:val="00EF247B"/>
    <w:rsid w:val="00EF25DA"/>
    <w:rsid w:val="00EF27D6"/>
    <w:rsid w:val="00EF285E"/>
    <w:rsid w:val="00EF286E"/>
    <w:rsid w:val="00EF2884"/>
    <w:rsid w:val="00EF2922"/>
    <w:rsid w:val="00EF2C45"/>
    <w:rsid w:val="00EF2C83"/>
    <w:rsid w:val="00EF2DB4"/>
    <w:rsid w:val="00EF2E32"/>
    <w:rsid w:val="00EF2F56"/>
    <w:rsid w:val="00EF2FD5"/>
    <w:rsid w:val="00EF32AC"/>
    <w:rsid w:val="00EF383D"/>
    <w:rsid w:val="00EF3AA0"/>
    <w:rsid w:val="00EF3D78"/>
    <w:rsid w:val="00EF3ED3"/>
    <w:rsid w:val="00EF4080"/>
    <w:rsid w:val="00EF44D0"/>
    <w:rsid w:val="00EF4505"/>
    <w:rsid w:val="00EF464B"/>
    <w:rsid w:val="00EF464E"/>
    <w:rsid w:val="00EF4A94"/>
    <w:rsid w:val="00EF4E32"/>
    <w:rsid w:val="00EF521E"/>
    <w:rsid w:val="00EF5411"/>
    <w:rsid w:val="00EF5601"/>
    <w:rsid w:val="00EF5937"/>
    <w:rsid w:val="00EF5C45"/>
    <w:rsid w:val="00EF635B"/>
    <w:rsid w:val="00EF661D"/>
    <w:rsid w:val="00EF6646"/>
    <w:rsid w:val="00EF6780"/>
    <w:rsid w:val="00EF69E4"/>
    <w:rsid w:val="00EF6E3C"/>
    <w:rsid w:val="00EF7220"/>
    <w:rsid w:val="00EF731A"/>
    <w:rsid w:val="00EF7543"/>
    <w:rsid w:val="00EF7847"/>
    <w:rsid w:val="00EF7932"/>
    <w:rsid w:val="00EF7990"/>
    <w:rsid w:val="00EF7C3C"/>
    <w:rsid w:val="00EF7CFD"/>
    <w:rsid w:val="00EF7E6E"/>
    <w:rsid w:val="00F00210"/>
    <w:rsid w:val="00F00345"/>
    <w:rsid w:val="00F00616"/>
    <w:rsid w:val="00F00C18"/>
    <w:rsid w:val="00F00C25"/>
    <w:rsid w:val="00F00C2C"/>
    <w:rsid w:val="00F00C65"/>
    <w:rsid w:val="00F01011"/>
    <w:rsid w:val="00F01071"/>
    <w:rsid w:val="00F013DD"/>
    <w:rsid w:val="00F01517"/>
    <w:rsid w:val="00F015CC"/>
    <w:rsid w:val="00F01603"/>
    <w:rsid w:val="00F019CB"/>
    <w:rsid w:val="00F01A0C"/>
    <w:rsid w:val="00F01C62"/>
    <w:rsid w:val="00F02481"/>
    <w:rsid w:val="00F02520"/>
    <w:rsid w:val="00F029D6"/>
    <w:rsid w:val="00F02F40"/>
    <w:rsid w:val="00F03016"/>
    <w:rsid w:val="00F031E1"/>
    <w:rsid w:val="00F03509"/>
    <w:rsid w:val="00F0354C"/>
    <w:rsid w:val="00F042BF"/>
    <w:rsid w:val="00F0479D"/>
    <w:rsid w:val="00F048AE"/>
    <w:rsid w:val="00F048C2"/>
    <w:rsid w:val="00F04EF2"/>
    <w:rsid w:val="00F05522"/>
    <w:rsid w:val="00F05631"/>
    <w:rsid w:val="00F05929"/>
    <w:rsid w:val="00F05C48"/>
    <w:rsid w:val="00F0606F"/>
    <w:rsid w:val="00F0617F"/>
    <w:rsid w:val="00F06235"/>
    <w:rsid w:val="00F064D6"/>
    <w:rsid w:val="00F0657E"/>
    <w:rsid w:val="00F0680F"/>
    <w:rsid w:val="00F06987"/>
    <w:rsid w:val="00F07467"/>
    <w:rsid w:val="00F0769A"/>
    <w:rsid w:val="00F076E5"/>
    <w:rsid w:val="00F07FCB"/>
    <w:rsid w:val="00F1018C"/>
    <w:rsid w:val="00F106C7"/>
    <w:rsid w:val="00F106F5"/>
    <w:rsid w:val="00F10748"/>
    <w:rsid w:val="00F1075F"/>
    <w:rsid w:val="00F10911"/>
    <w:rsid w:val="00F10C60"/>
    <w:rsid w:val="00F110DB"/>
    <w:rsid w:val="00F1144C"/>
    <w:rsid w:val="00F116FC"/>
    <w:rsid w:val="00F117C2"/>
    <w:rsid w:val="00F1180B"/>
    <w:rsid w:val="00F11952"/>
    <w:rsid w:val="00F11BAD"/>
    <w:rsid w:val="00F11C34"/>
    <w:rsid w:val="00F121AE"/>
    <w:rsid w:val="00F12336"/>
    <w:rsid w:val="00F12411"/>
    <w:rsid w:val="00F12536"/>
    <w:rsid w:val="00F12BFC"/>
    <w:rsid w:val="00F12CCF"/>
    <w:rsid w:val="00F12D62"/>
    <w:rsid w:val="00F12DA0"/>
    <w:rsid w:val="00F13097"/>
    <w:rsid w:val="00F133FD"/>
    <w:rsid w:val="00F135CD"/>
    <w:rsid w:val="00F13794"/>
    <w:rsid w:val="00F13A46"/>
    <w:rsid w:val="00F141CF"/>
    <w:rsid w:val="00F142BB"/>
    <w:rsid w:val="00F142C3"/>
    <w:rsid w:val="00F14869"/>
    <w:rsid w:val="00F1499F"/>
    <w:rsid w:val="00F14B21"/>
    <w:rsid w:val="00F14EA6"/>
    <w:rsid w:val="00F14F09"/>
    <w:rsid w:val="00F156EB"/>
    <w:rsid w:val="00F157D2"/>
    <w:rsid w:val="00F15828"/>
    <w:rsid w:val="00F1589C"/>
    <w:rsid w:val="00F15923"/>
    <w:rsid w:val="00F15952"/>
    <w:rsid w:val="00F15CF0"/>
    <w:rsid w:val="00F15DFC"/>
    <w:rsid w:val="00F1608D"/>
    <w:rsid w:val="00F1616A"/>
    <w:rsid w:val="00F161C4"/>
    <w:rsid w:val="00F161CB"/>
    <w:rsid w:val="00F16421"/>
    <w:rsid w:val="00F16486"/>
    <w:rsid w:val="00F1678E"/>
    <w:rsid w:val="00F16871"/>
    <w:rsid w:val="00F168CC"/>
    <w:rsid w:val="00F16B2F"/>
    <w:rsid w:val="00F16B81"/>
    <w:rsid w:val="00F16CBD"/>
    <w:rsid w:val="00F16E5B"/>
    <w:rsid w:val="00F16E67"/>
    <w:rsid w:val="00F17078"/>
    <w:rsid w:val="00F17081"/>
    <w:rsid w:val="00F17091"/>
    <w:rsid w:val="00F17483"/>
    <w:rsid w:val="00F17568"/>
    <w:rsid w:val="00F175AC"/>
    <w:rsid w:val="00F178EE"/>
    <w:rsid w:val="00F17C08"/>
    <w:rsid w:val="00F17D88"/>
    <w:rsid w:val="00F204DA"/>
    <w:rsid w:val="00F20616"/>
    <w:rsid w:val="00F20BC9"/>
    <w:rsid w:val="00F20C1B"/>
    <w:rsid w:val="00F20D23"/>
    <w:rsid w:val="00F20D6B"/>
    <w:rsid w:val="00F20E1A"/>
    <w:rsid w:val="00F212BC"/>
    <w:rsid w:val="00F2145A"/>
    <w:rsid w:val="00F21701"/>
    <w:rsid w:val="00F21D7F"/>
    <w:rsid w:val="00F21E62"/>
    <w:rsid w:val="00F220F0"/>
    <w:rsid w:val="00F2217B"/>
    <w:rsid w:val="00F221AC"/>
    <w:rsid w:val="00F2238F"/>
    <w:rsid w:val="00F224F3"/>
    <w:rsid w:val="00F22DAD"/>
    <w:rsid w:val="00F22FAF"/>
    <w:rsid w:val="00F23181"/>
    <w:rsid w:val="00F231F7"/>
    <w:rsid w:val="00F2342D"/>
    <w:rsid w:val="00F234E0"/>
    <w:rsid w:val="00F234E6"/>
    <w:rsid w:val="00F23726"/>
    <w:rsid w:val="00F23945"/>
    <w:rsid w:val="00F239E2"/>
    <w:rsid w:val="00F23CE0"/>
    <w:rsid w:val="00F241A4"/>
    <w:rsid w:val="00F2426F"/>
    <w:rsid w:val="00F243E5"/>
    <w:rsid w:val="00F244DE"/>
    <w:rsid w:val="00F244FA"/>
    <w:rsid w:val="00F2468F"/>
    <w:rsid w:val="00F24835"/>
    <w:rsid w:val="00F25036"/>
    <w:rsid w:val="00F2505B"/>
    <w:rsid w:val="00F250E5"/>
    <w:rsid w:val="00F253A1"/>
    <w:rsid w:val="00F255FB"/>
    <w:rsid w:val="00F25649"/>
    <w:rsid w:val="00F256AF"/>
    <w:rsid w:val="00F2583D"/>
    <w:rsid w:val="00F258D4"/>
    <w:rsid w:val="00F25C14"/>
    <w:rsid w:val="00F25D4F"/>
    <w:rsid w:val="00F260BC"/>
    <w:rsid w:val="00F263F0"/>
    <w:rsid w:val="00F268D4"/>
    <w:rsid w:val="00F26E98"/>
    <w:rsid w:val="00F26FBD"/>
    <w:rsid w:val="00F26FF2"/>
    <w:rsid w:val="00F27532"/>
    <w:rsid w:val="00F278CB"/>
    <w:rsid w:val="00F27C08"/>
    <w:rsid w:val="00F30072"/>
    <w:rsid w:val="00F30077"/>
    <w:rsid w:val="00F30314"/>
    <w:rsid w:val="00F30537"/>
    <w:rsid w:val="00F30735"/>
    <w:rsid w:val="00F30B2C"/>
    <w:rsid w:val="00F30B42"/>
    <w:rsid w:val="00F31494"/>
    <w:rsid w:val="00F31664"/>
    <w:rsid w:val="00F31719"/>
    <w:rsid w:val="00F31CD7"/>
    <w:rsid w:val="00F31DCD"/>
    <w:rsid w:val="00F3218C"/>
    <w:rsid w:val="00F3219E"/>
    <w:rsid w:val="00F32227"/>
    <w:rsid w:val="00F325B6"/>
    <w:rsid w:val="00F32AD9"/>
    <w:rsid w:val="00F32D4C"/>
    <w:rsid w:val="00F33144"/>
    <w:rsid w:val="00F3336D"/>
    <w:rsid w:val="00F33891"/>
    <w:rsid w:val="00F33DE1"/>
    <w:rsid w:val="00F340C4"/>
    <w:rsid w:val="00F34982"/>
    <w:rsid w:val="00F34BD3"/>
    <w:rsid w:val="00F34E6E"/>
    <w:rsid w:val="00F35301"/>
    <w:rsid w:val="00F3542B"/>
    <w:rsid w:val="00F3573D"/>
    <w:rsid w:val="00F359B0"/>
    <w:rsid w:val="00F35A82"/>
    <w:rsid w:val="00F36343"/>
    <w:rsid w:val="00F3676B"/>
    <w:rsid w:val="00F36A45"/>
    <w:rsid w:val="00F36B5E"/>
    <w:rsid w:val="00F36DE2"/>
    <w:rsid w:val="00F36E1E"/>
    <w:rsid w:val="00F36EA1"/>
    <w:rsid w:val="00F3722E"/>
    <w:rsid w:val="00F37402"/>
    <w:rsid w:val="00F37AB7"/>
    <w:rsid w:val="00F37BFA"/>
    <w:rsid w:val="00F37F8B"/>
    <w:rsid w:val="00F40326"/>
    <w:rsid w:val="00F4035C"/>
    <w:rsid w:val="00F40528"/>
    <w:rsid w:val="00F409E9"/>
    <w:rsid w:val="00F40AB2"/>
    <w:rsid w:val="00F41007"/>
    <w:rsid w:val="00F41436"/>
    <w:rsid w:val="00F414B9"/>
    <w:rsid w:val="00F414C5"/>
    <w:rsid w:val="00F41513"/>
    <w:rsid w:val="00F4151B"/>
    <w:rsid w:val="00F41617"/>
    <w:rsid w:val="00F41711"/>
    <w:rsid w:val="00F41AE7"/>
    <w:rsid w:val="00F41AEF"/>
    <w:rsid w:val="00F42031"/>
    <w:rsid w:val="00F42073"/>
    <w:rsid w:val="00F42313"/>
    <w:rsid w:val="00F42509"/>
    <w:rsid w:val="00F42555"/>
    <w:rsid w:val="00F42925"/>
    <w:rsid w:val="00F42932"/>
    <w:rsid w:val="00F4294A"/>
    <w:rsid w:val="00F42A9F"/>
    <w:rsid w:val="00F42B27"/>
    <w:rsid w:val="00F42EE4"/>
    <w:rsid w:val="00F42EE8"/>
    <w:rsid w:val="00F434F1"/>
    <w:rsid w:val="00F43832"/>
    <w:rsid w:val="00F439DB"/>
    <w:rsid w:val="00F43A15"/>
    <w:rsid w:val="00F43BF4"/>
    <w:rsid w:val="00F44123"/>
    <w:rsid w:val="00F442E1"/>
    <w:rsid w:val="00F443A2"/>
    <w:rsid w:val="00F44565"/>
    <w:rsid w:val="00F44C21"/>
    <w:rsid w:val="00F44DE2"/>
    <w:rsid w:val="00F44E52"/>
    <w:rsid w:val="00F44F72"/>
    <w:rsid w:val="00F44FF0"/>
    <w:rsid w:val="00F450B4"/>
    <w:rsid w:val="00F452E9"/>
    <w:rsid w:val="00F453CD"/>
    <w:rsid w:val="00F45760"/>
    <w:rsid w:val="00F4597F"/>
    <w:rsid w:val="00F45C0A"/>
    <w:rsid w:val="00F45C2B"/>
    <w:rsid w:val="00F46010"/>
    <w:rsid w:val="00F462E1"/>
    <w:rsid w:val="00F46408"/>
    <w:rsid w:val="00F46454"/>
    <w:rsid w:val="00F46511"/>
    <w:rsid w:val="00F465AB"/>
    <w:rsid w:val="00F4672C"/>
    <w:rsid w:val="00F467D1"/>
    <w:rsid w:val="00F46919"/>
    <w:rsid w:val="00F4691F"/>
    <w:rsid w:val="00F469D4"/>
    <w:rsid w:val="00F46B6D"/>
    <w:rsid w:val="00F46B84"/>
    <w:rsid w:val="00F47374"/>
    <w:rsid w:val="00F47473"/>
    <w:rsid w:val="00F4751E"/>
    <w:rsid w:val="00F47976"/>
    <w:rsid w:val="00F47A38"/>
    <w:rsid w:val="00F47B15"/>
    <w:rsid w:val="00F47C30"/>
    <w:rsid w:val="00F47CC6"/>
    <w:rsid w:val="00F47F34"/>
    <w:rsid w:val="00F5056B"/>
    <w:rsid w:val="00F506A1"/>
    <w:rsid w:val="00F507FD"/>
    <w:rsid w:val="00F508DD"/>
    <w:rsid w:val="00F50CC1"/>
    <w:rsid w:val="00F50CF7"/>
    <w:rsid w:val="00F51239"/>
    <w:rsid w:val="00F5136A"/>
    <w:rsid w:val="00F51B4B"/>
    <w:rsid w:val="00F521B4"/>
    <w:rsid w:val="00F5238B"/>
    <w:rsid w:val="00F52808"/>
    <w:rsid w:val="00F52868"/>
    <w:rsid w:val="00F528AB"/>
    <w:rsid w:val="00F52A89"/>
    <w:rsid w:val="00F539A4"/>
    <w:rsid w:val="00F53AB5"/>
    <w:rsid w:val="00F53B6A"/>
    <w:rsid w:val="00F53DEF"/>
    <w:rsid w:val="00F53F40"/>
    <w:rsid w:val="00F542CE"/>
    <w:rsid w:val="00F549BC"/>
    <w:rsid w:val="00F54A26"/>
    <w:rsid w:val="00F551E2"/>
    <w:rsid w:val="00F554AC"/>
    <w:rsid w:val="00F555C1"/>
    <w:rsid w:val="00F555F1"/>
    <w:rsid w:val="00F55F84"/>
    <w:rsid w:val="00F565A2"/>
    <w:rsid w:val="00F565B0"/>
    <w:rsid w:val="00F56A28"/>
    <w:rsid w:val="00F56EFD"/>
    <w:rsid w:val="00F56F71"/>
    <w:rsid w:val="00F573AC"/>
    <w:rsid w:val="00F57471"/>
    <w:rsid w:val="00F57659"/>
    <w:rsid w:val="00F57C61"/>
    <w:rsid w:val="00F57D76"/>
    <w:rsid w:val="00F600CB"/>
    <w:rsid w:val="00F602AC"/>
    <w:rsid w:val="00F60717"/>
    <w:rsid w:val="00F60803"/>
    <w:rsid w:val="00F6098C"/>
    <w:rsid w:val="00F61065"/>
    <w:rsid w:val="00F6107F"/>
    <w:rsid w:val="00F61706"/>
    <w:rsid w:val="00F6221E"/>
    <w:rsid w:val="00F62235"/>
    <w:rsid w:val="00F62594"/>
    <w:rsid w:val="00F625B2"/>
    <w:rsid w:val="00F628EA"/>
    <w:rsid w:val="00F62B22"/>
    <w:rsid w:val="00F62B4C"/>
    <w:rsid w:val="00F62BD2"/>
    <w:rsid w:val="00F62CF9"/>
    <w:rsid w:val="00F62F9F"/>
    <w:rsid w:val="00F63153"/>
    <w:rsid w:val="00F63155"/>
    <w:rsid w:val="00F6318D"/>
    <w:rsid w:val="00F636BD"/>
    <w:rsid w:val="00F637BB"/>
    <w:rsid w:val="00F6444D"/>
    <w:rsid w:val="00F64499"/>
    <w:rsid w:val="00F6460D"/>
    <w:rsid w:val="00F6463E"/>
    <w:rsid w:val="00F646FB"/>
    <w:rsid w:val="00F64B49"/>
    <w:rsid w:val="00F64CE5"/>
    <w:rsid w:val="00F65179"/>
    <w:rsid w:val="00F65323"/>
    <w:rsid w:val="00F6536F"/>
    <w:rsid w:val="00F655EB"/>
    <w:rsid w:val="00F65622"/>
    <w:rsid w:val="00F6581A"/>
    <w:rsid w:val="00F65D4E"/>
    <w:rsid w:val="00F6600E"/>
    <w:rsid w:val="00F6605E"/>
    <w:rsid w:val="00F661E0"/>
    <w:rsid w:val="00F665DD"/>
    <w:rsid w:val="00F66752"/>
    <w:rsid w:val="00F667CD"/>
    <w:rsid w:val="00F66894"/>
    <w:rsid w:val="00F668B5"/>
    <w:rsid w:val="00F66984"/>
    <w:rsid w:val="00F66CF5"/>
    <w:rsid w:val="00F66F55"/>
    <w:rsid w:val="00F66F6F"/>
    <w:rsid w:val="00F66FC8"/>
    <w:rsid w:val="00F67038"/>
    <w:rsid w:val="00F673B1"/>
    <w:rsid w:val="00F676E4"/>
    <w:rsid w:val="00F67C75"/>
    <w:rsid w:val="00F67FA3"/>
    <w:rsid w:val="00F7002B"/>
    <w:rsid w:val="00F7046D"/>
    <w:rsid w:val="00F7059A"/>
    <w:rsid w:val="00F7095F"/>
    <w:rsid w:val="00F70F04"/>
    <w:rsid w:val="00F7124C"/>
    <w:rsid w:val="00F713AA"/>
    <w:rsid w:val="00F7153D"/>
    <w:rsid w:val="00F7170C"/>
    <w:rsid w:val="00F719AC"/>
    <w:rsid w:val="00F71AB3"/>
    <w:rsid w:val="00F71C35"/>
    <w:rsid w:val="00F71C51"/>
    <w:rsid w:val="00F71EFE"/>
    <w:rsid w:val="00F7207B"/>
    <w:rsid w:val="00F720DA"/>
    <w:rsid w:val="00F722B2"/>
    <w:rsid w:val="00F7242A"/>
    <w:rsid w:val="00F7248D"/>
    <w:rsid w:val="00F72598"/>
    <w:rsid w:val="00F72622"/>
    <w:rsid w:val="00F7297B"/>
    <w:rsid w:val="00F72BF1"/>
    <w:rsid w:val="00F73013"/>
    <w:rsid w:val="00F730C1"/>
    <w:rsid w:val="00F732DB"/>
    <w:rsid w:val="00F737A9"/>
    <w:rsid w:val="00F740B7"/>
    <w:rsid w:val="00F740E3"/>
    <w:rsid w:val="00F74742"/>
    <w:rsid w:val="00F7488E"/>
    <w:rsid w:val="00F74D81"/>
    <w:rsid w:val="00F7500E"/>
    <w:rsid w:val="00F7534F"/>
    <w:rsid w:val="00F7562A"/>
    <w:rsid w:val="00F75914"/>
    <w:rsid w:val="00F75A91"/>
    <w:rsid w:val="00F75C2C"/>
    <w:rsid w:val="00F760F3"/>
    <w:rsid w:val="00F7619D"/>
    <w:rsid w:val="00F76488"/>
    <w:rsid w:val="00F764F3"/>
    <w:rsid w:val="00F768E2"/>
    <w:rsid w:val="00F769E9"/>
    <w:rsid w:val="00F76A1F"/>
    <w:rsid w:val="00F76A30"/>
    <w:rsid w:val="00F76A6E"/>
    <w:rsid w:val="00F76DD6"/>
    <w:rsid w:val="00F773B3"/>
    <w:rsid w:val="00F774E1"/>
    <w:rsid w:val="00F77705"/>
    <w:rsid w:val="00F778B1"/>
    <w:rsid w:val="00F77914"/>
    <w:rsid w:val="00F77AA5"/>
    <w:rsid w:val="00F8000E"/>
    <w:rsid w:val="00F80868"/>
    <w:rsid w:val="00F80EE2"/>
    <w:rsid w:val="00F81099"/>
    <w:rsid w:val="00F81234"/>
    <w:rsid w:val="00F81406"/>
    <w:rsid w:val="00F81544"/>
    <w:rsid w:val="00F815E1"/>
    <w:rsid w:val="00F81917"/>
    <w:rsid w:val="00F81998"/>
    <w:rsid w:val="00F81A93"/>
    <w:rsid w:val="00F81ACF"/>
    <w:rsid w:val="00F81B26"/>
    <w:rsid w:val="00F81C49"/>
    <w:rsid w:val="00F81C81"/>
    <w:rsid w:val="00F82025"/>
    <w:rsid w:val="00F8220F"/>
    <w:rsid w:val="00F822C5"/>
    <w:rsid w:val="00F822D6"/>
    <w:rsid w:val="00F8242D"/>
    <w:rsid w:val="00F824E0"/>
    <w:rsid w:val="00F82907"/>
    <w:rsid w:val="00F82AFD"/>
    <w:rsid w:val="00F82E61"/>
    <w:rsid w:val="00F82FA8"/>
    <w:rsid w:val="00F83668"/>
    <w:rsid w:val="00F836F3"/>
    <w:rsid w:val="00F837CE"/>
    <w:rsid w:val="00F83BB6"/>
    <w:rsid w:val="00F83E66"/>
    <w:rsid w:val="00F83FD9"/>
    <w:rsid w:val="00F84008"/>
    <w:rsid w:val="00F84040"/>
    <w:rsid w:val="00F846AE"/>
    <w:rsid w:val="00F84A9A"/>
    <w:rsid w:val="00F84D35"/>
    <w:rsid w:val="00F84D40"/>
    <w:rsid w:val="00F85075"/>
    <w:rsid w:val="00F851EF"/>
    <w:rsid w:val="00F85DA4"/>
    <w:rsid w:val="00F85F94"/>
    <w:rsid w:val="00F86448"/>
    <w:rsid w:val="00F86930"/>
    <w:rsid w:val="00F8696D"/>
    <w:rsid w:val="00F86D36"/>
    <w:rsid w:val="00F87048"/>
    <w:rsid w:val="00F87054"/>
    <w:rsid w:val="00F870D7"/>
    <w:rsid w:val="00F874AD"/>
    <w:rsid w:val="00F87787"/>
    <w:rsid w:val="00F87A49"/>
    <w:rsid w:val="00F87B33"/>
    <w:rsid w:val="00F87F37"/>
    <w:rsid w:val="00F900C5"/>
    <w:rsid w:val="00F900FF"/>
    <w:rsid w:val="00F9042B"/>
    <w:rsid w:val="00F90879"/>
    <w:rsid w:val="00F90A3D"/>
    <w:rsid w:val="00F912FF"/>
    <w:rsid w:val="00F91EAF"/>
    <w:rsid w:val="00F921A6"/>
    <w:rsid w:val="00F9224D"/>
    <w:rsid w:val="00F9230B"/>
    <w:rsid w:val="00F92490"/>
    <w:rsid w:val="00F926B7"/>
    <w:rsid w:val="00F929BC"/>
    <w:rsid w:val="00F92D89"/>
    <w:rsid w:val="00F92F98"/>
    <w:rsid w:val="00F930A6"/>
    <w:rsid w:val="00F9333C"/>
    <w:rsid w:val="00F933E3"/>
    <w:rsid w:val="00F9367C"/>
    <w:rsid w:val="00F93792"/>
    <w:rsid w:val="00F9388B"/>
    <w:rsid w:val="00F93948"/>
    <w:rsid w:val="00F93D1E"/>
    <w:rsid w:val="00F93D40"/>
    <w:rsid w:val="00F93DF6"/>
    <w:rsid w:val="00F94004"/>
    <w:rsid w:val="00F94805"/>
    <w:rsid w:val="00F9492D"/>
    <w:rsid w:val="00F950AD"/>
    <w:rsid w:val="00F9513B"/>
    <w:rsid w:val="00F9531F"/>
    <w:rsid w:val="00F955D0"/>
    <w:rsid w:val="00F95952"/>
    <w:rsid w:val="00F959E6"/>
    <w:rsid w:val="00F95B2D"/>
    <w:rsid w:val="00F95C43"/>
    <w:rsid w:val="00F95C7E"/>
    <w:rsid w:val="00F95D84"/>
    <w:rsid w:val="00F96043"/>
    <w:rsid w:val="00F960F4"/>
    <w:rsid w:val="00F9624B"/>
    <w:rsid w:val="00F96414"/>
    <w:rsid w:val="00F966D2"/>
    <w:rsid w:val="00F96813"/>
    <w:rsid w:val="00F96B19"/>
    <w:rsid w:val="00F96C8D"/>
    <w:rsid w:val="00F96DC1"/>
    <w:rsid w:val="00F96DFA"/>
    <w:rsid w:val="00F96EB0"/>
    <w:rsid w:val="00F96F33"/>
    <w:rsid w:val="00F96FC3"/>
    <w:rsid w:val="00F970FE"/>
    <w:rsid w:val="00F97365"/>
    <w:rsid w:val="00F97446"/>
    <w:rsid w:val="00F97826"/>
    <w:rsid w:val="00F979C1"/>
    <w:rsid w:val="00F97B40"/>
    <w:rsid w:val="00F97FBB"/>
    <w:rsid w:val="00FA00CB"/>
    <w:rsid w:val="00FA04E0"/>
    <w:rsid w:val="00FA0594"/>
    <w:rsid w:val="00FA0AEC"/>
    <w:rsid w:val="00FA0BE2"/>
    <w:rsid w:val="00FA0D3C"/>
    <w:rsid w:val="00FA1050"/>
    <w:rsid w:val="00FA10C8"/>
    <w:rsid w:val="00FA1555"/>
    <w:rsid w:val="00FA1AD8"/>
    <w:rsid w:val="00FA23A4"/>
    <w:rsid w:val="00FA266F"/>
    <w:rsid w:val="00FA29B1"/>
    <w:rsid w:val="00FA2A58"/>
    <w:rsid w:val="00FA2BC5"/>
    <w:rsid w:val="00FA2C43"/>
    <w:rsid w:val="00FA2C84"/>
    <w:rsid w:val="00FA2CC1"/>
    <w:rsid w:val="00FA2D55"/>
    <w:rsid w:val="00FA2E5E"/>
    <w:rsid w:val="00FA3324"/>
    <w:rsid w:val="00FA3335"/>
    <w:rsid w:val="00FA3396"/>
    <w:rsid w:val="00FA33E7"/>
    <w:rsid w:val="00FA34F1"/>
    <w:rsid w:val="00FA373F"/>
    <w:rsid w:val="00FA3CB7"/>
    <w:rsid w:val="00FA3EB8"/>
    <w:rsid w:val="00FA3F60"/>
    <w:rsid w:val="00FA4029"/>
    <w:rsid w:val="00FA418E"/>
    <w:rsid w:val="00FA43B7"/>
    <w:rsid w:val="00FA4605"/>
    <w:rsid w:val="00FA4AB1"/>
    <w:rsid w:val="00FA4E7E"/>
    <w:rsid w:val="00FA4EC2"/>
    <w:rsid w:val="00FA4F87"/>
    <w:rsid w:val="00FA5107"/>
    <w:rsid w:val="00FA5180"/>
    <w:rsid w:val="00FA52E1"/>
    <w:rsid w:val="00FA54BE"/>
    <w:rsid w:val="00FA589E"/>
    <w:rsid w:val="00FA58DA"/>
    <w:rsid w:val="00FA5ADB"/>
    <w:rsid w:val="00FA5F87"/>
    <w:rsid w:val="00FA611C"/>
    <w:rsid w:val="00FA6246"/>
    <w:rsid w:val="00FA6299"/>
    <w:rsid w:val="00FA6620"/>
    <w:rsid w:val="00FA6C8A"/>
    <w:rsid w:val="00FA6CE5"/>
    <w:rsid w:val="00FA6E1F"/>
    <w:rsid w:val="00FA6F63"/>
    <w:rsid w:val="00FA701F"/>
    <w:rsid w:val="00FA75B3"/>
    <w:rsid w:val="00FA7886"/>
    <w:rsid w:val="00FA7B86"/>
    <w:rsid w:val="00FB01B1"/>
    <w:rsid w:val="00FB052F"/>
    <w:rsid w:val="00FB054C"/>
    <w:rsid w:val="00FB08ED"/>
    <w:rsid w:val="00FB0D9F"/>
    <w:rsid w:val="00FB0DCE"/>
    <w:rsid w:val="00FB0F3B"/>
    <w:rsid w:val="00FB1436"/>
    <w:rsid w:val="00FB16CA"/>
    <w:rsid w:val="00FB1739"/>
    <w:rsid w:val="00FB1C88"/>
    <w:rsid w:val="00FB1FF0"/>
    <w:rsid w:val="00FB2155"/>
    <w:rsid w:val="00FB2308"/>
    <w:rsid w:val="00FB26D7"/>
    <w:rsid w:val="00FB29EA"/>
    <w:rsid w:val="00FB2C80"/>
    <w:rsid w:val="00FB2D3C"/>
    <w:rsid w:val="00FB2D5E"/>
    <w:rsid w:val="00FB37D8"/>
    <w:rsid w:val="00FB37FF"/>
    <w:rsid w:val="00FB3845"/>
    <w:rsid w:val="00FB3F42"/>
    <w:rsid w:val="00FB3FD2"/>
    <w:rsid w:val="00FB4102"/>
    <w:rsid w:val="00FB41C7"/>
    <w:rsid w:val="00FB48D5"/>
    <w:rsid w:val="00FB495D"/>
    <w:rsid w:val="00FB49BD"/>
    <w:rsid w:val="00FB4A2F"/>
    <w:rsid w:val="00FB4B75"/>
    <w:rsid w:val="00FB4F2F"/>
    <w:rsid w:val="00FB4F94"/>
    <w:rsid w:val="00FB5084"/>
    <w:rsid w:val="00FB52E5"/>
    <w:rsid w:val="00FB5502"/>
    <w:rsid w:val="00FB58F0"/>
    <w:rsid w:val="00FB595F"/>
    <w:rsid w:val="00FB5F09"/>
    <w:rsid w:val="00FB6326"/>
    <w:rsid w:val="00FB67E8"/>
    <w:rsid w:val="00FB6867"/>
    <w:rsid w:val="00FB6978"/>
    <w:rsid w:val="00FB6C04"/>
    <w:rsid w:val="00FB6CC5"/>
    <w:rsid w:val="00FB6EC4"/>
    <w:rsid w:val="00FB7028"/>
    <w:rsid w:val="00FB7131"/>
    <w:rsid w:val="00FB722F"/>
    <w:rsid w:val="00FB7293"/>
    <w:rsid w:val="00FB72A8"/>
    <w:rsid w:val="00FB7307"/>
    <w:rsid w:val="00FB7315"/>
    <w:rsid w:val="00FB7AF7"/>
    <w:rsid w:val="00FB7B21"/>
    <w:rsid w:val="00FB7B70"/>
    <w:rsid w:val="00FB7FFD"/>
    <w:rsid w:val="00FC003B"/>
    <w:rsid w:val="00FC0130"/>
    <w:rsid w:val="00FC0370"/>
    <w:rsid w:val="00FC047A"/>
    <w:rsid w:val="00FC0659"/>
    <w:rsid w:val="00FC08A3"/>
    <w:rsid w:val="00FC096F"/>
    <w:rsid w:val="00FC0BAA"/>
    <w:rsid w:val="00FC0F6A"/>
    <w:rsid w:val="00FC102A"/>
    <w:rsid w:val="00FC10EE"/>
    <w:rsid w:val="00FC1115"/>
    <w:rsid w:val="00FC1180"/>
    <w:rsid w:val="00FC1366"/>
    <w:rsid w:val="00FC1563"/>
    <w:rsid w:val="00FC15B2"/>
    <w:rsid w:val="00FC18AA"/>
    <w:rsid w:val="00FC1B27"/>
    <w:rsid w:val="00FC1EC1"/>
    <w:rsid w:val="00FC1EDB"/>
    <w:rsid w:val="00FC2050"/>
    <w:rsid w:val="00FC213C"/>
    <w:rsid w:val="00FC2D68"/>
    <w:rsid w:val="00FC2E01"/>
    <w:rsid w:val="00FC2E1F"/>
    <w:rsid w:val="00FC39CB"/>
    <w:rsid w:val="00FC3E10"/>
    <w:rsid w:val="00FC3F31"/>
    <w:rsid w:val="00FC4224"/>
    <w:rsid w:val="00FC4246"/>
    <w:rsid w:val="00FC434E"/>
    <w:rsid w:val="00FC4637"/>
    <w:rsid w:val="00FC48F1"/>
    <w:rsid w:val="00FC4911"/>
    <w:rsid w:val="00FC4AD6"/>
    <w:rsid w:val="00FC4C1A"/>
    <w:rsid w:val="00FC5508"/>
    <w:rsid w:val="00FC560D"/>
    <w:rsid w:val="00FC588C"/>
    <w:rsid w:val="00FC5E10"/>
    <w:rsid w:val="00FC5E33"/>
    <w:rsid w:val="00FC605B"/>
    <w:rsid w:val="00FC6157"/>
    <w:rsid w:val="00FC656A"/>
    <w:rsid w:val="00FC65E9"/>
    <w:rsid w:val="00FC66A8"/>
    <w:rsid w:val="00FC67CE"/>
    <w:rsid w:val="00FC69C7"/>
    <w:rsid w:val="00FC6B8E"/>
    <w:rsid w:val="00FC6B8F"/>
    <w:rsid w:val="00FC71FB"/>
    <w:rsid w:val="00FC75FE"/>
    <w:rsid w:val="00FC7E20"/>
    <w:rsid w:val="00FD0045"/>
    <w:rsid w:val="00FD0228"/>
    <w:rsid w:val="00FD0455"/>
    <w:rsid w:val="00FD0468"/>
    <w:rsid w:val="00FD0722"/>
    <w:rsid w:val="00FD0BCD"/>
    <w:rsid w:val="00FD0F36"/>
    <w:rsid w:val="00FD1209"/>
    <w:rsid w:val="00FD1288"/>
    <w:rsid w:val="00FD152D"/>
    <w:rsid w:val="00FD1D5F"/>
    <w:rsid w:val="00FD1E9D"/>
    <w:rsid w:val="00FD1F58"/>
    <w:rsid w:val="00FD1F76"/>
    <w:rsid w:val="00FD232F"/>
    <w:rsid w:val="00FD2666"/>
    <w:rsid w:val="00FD2A25"/>
    <w:rsid w:val="00FD2C3F"/>
    <w:rsid w:val="00FD305B"/>
    <w:rsid w:val="00FD30A3"/>
    <w:rsid w:val="00FD30C6"/>
    <w:rsid w:val="00FD32C6"/>
    <w:rsid w:val="00FD343C"/>
    <w:rsid w:val="00FD35C5"/>
    <w:rsid w:val="00FD3706"/>
    <w:rsid w:val="00FD38E2"/>
    <w:rsid w:val="00FD3AB8"/>
    <w:rsid w:val="00FD3C89"/>
    <w:rsid w:val="00FD3E34"/>
    <w:rsid w:val="00FD3E64"/>
    <w:rsid w:val="00FD3FCF"/>
    <w:rsid w:val="00FD434E"/>
    <w:rsid w:val="00FD4385"/>
    <w:rsid w:val="00FD46DF"/>
    <w:rsid w:val="00FD4CF8"/>
    <w:rsid w:val="00FD4EB2"/>
    <w:rsid w:val="00FD51EC"/>
    <w:rsid w:val="00FD52A0"/>
    <w:rsid w:val="00FD53F9"/>
    <w:rsid w:val="00FD56C2"/>
    <w:rsid w:val="00FD583D"/>
    <w:rsid w:val="00FD5A33"/>
    <w:rsid w:val="00FD5AD9"/>
    <w:rsid w:val="00FD5DF7"/>
    <w:rsid w:val="00FD65FE"/>
    <w:rsid w:val="00FD698B"/>
    <w:rsid w:val="00FD69E5"/>
    <w:rsid w:val="00FD6A00"/>
    <w:rsid w:val="00FD6AD9"/>
    <w:rsid w:val="00FD6F7E"/>
    <w:rsid w:val="00FD6FB8"/>
    <w:rsid w:val="00FD6FF2"/>
    <w:rsid w:val="00FD7017"/>
    <w:rsid w:val="00FD705F"/>
    <w:rsid w:val="00FD7088"/>
    <w:rsid w:val="00FD744E"/>
    <w:rsid w:val="00FD7C8D"/>
    <w:rsid w:val="00FD7D13"/>
    <w:rsid w:val="00FD7EA6"/>
    <w:rsid w:val="00FD7EC9"/>
    <w:rsid w:val="00FE01C0"/>
    <w:rsid w:val="00FE0304"/>
    <w:rsid w:val="00FE0335"/>
    <w:rsid w:val="00FE03E2"/>
    <w:rsid w:val="00FE076D"/>
    <w:rsid w:val="00FE0906"/>
    <w:rsid w:val="00FE0B45"/>
    <w:rsid w:val="00FE0CC3"/>
    <w:rsid w:val="00FE0D33"/>
    <w:rsid w:val="00FE135F"/>
    <w:rsid w:val="00FE155C"/>
    <w:rsid w:val="00FE158A"/>
    <w:rsid w:val="00FE19EE"/>
    <w:rsid w:val="00FE19F9"/>
    <w:rsid w:val="00FE216D"/>
    <w:rsid w:val="00FE21C1"/>
    <w:rsid w:val="00FE24DB"/>
    <w:rsid w:val="00FE2529"/>
    <w:rsid w:val="00FE28E4"/>
    <w:rsid w:val="00FE2A1F"/>
    <w:rsid w:val="00FE2B95"/>
    <w:rsid w:val="00FE2C60"/>
    <w:rsid w:val="00FE2D0D"/>
    <w:rsid w:val="00FE2F05"/>
    <w:rsid w:val="00FE3363"/>
    <w:rsid w:val="00FE349B"/>
    <w:rsid w:val="00FE34F4"/>
    <w:rsid w:val="00FE375A"/>
    <w:rsid w:val="00FE3B16"/>
    <w:rsid w:val="00FE3C34"/>
    <w:rsid w:val="00FE3EA5"/>
    <w:rsid w:val="00FE3FD8"/>
    <w:rsid w:val="00FE43D2"/>
    <w:rsid w:val="00FE4707"/>
    <w:rsid w:val="00FE49DF"/>
    <w:rsid w:val="00FE4BA0"/>
    <w:rsid w:val="00FE4D68"/>
    <w:rsid w:val="00FE4F6F"/>
    <w:rsid w:val="00FE5079"/>
    <w:rsid w:val="00FE50E1"/>
    <w:rsid w:val="00FE524F"/>
    <w:rsid w:val="00FE5293"/>
    <w:rsid w:val="00FE53A6"/>
    <w:rsid w:val="00FE5915"/>
    <w:rsid w:val="00FE5EC7"/>
    <w:rsid w:val="00FE67E3"/>
    <w:rsid w:val="00FE6A61"/>
    <w:rsid w:val="00FE6BB3"/>
    <w:rsid w:val="00FE6E1D"/>
    <w:rsid w:val="00FE7351"/>
    <w:rsid w:val="00FE7768"/>
    <w:rsid w:val="00FE7826"/>
    <w:rsid w:val="00FE7B05"/>
    <w:rsid w:val="00FE7B38"/>
    <w:rsid w:val="00FE7CAE"/>
    <w:rsid w:val="00FE7CEC"/>
    <w:rsid w:val="00FE7FC3"/>
    <w:rsid w:val="00FF002A"/>
    <w:rsid w:val="00FF01B7"/>
    <w:rsid w:val="00FF0356"/>
    <w:rsid w:val="00FF09C3"/>
    <w:rsid w:val="00FF0B8C"/>
    <w:rsid w:val="00FF0BA9"/>
    <w:rsid w:val="00FF0CBB"/>
    <w:rsid w:val="00FF0CC1"/>
    <w:rsid w:val="00FF0D68"/>
    <w:rsid w:val="00FF0E0E"/>
    <w:rsid w:val="00FF102F"/>
    <w:rsid w:val="00FF1407"/>
    <w:rsid w:val="00FF1AD9"/>
    <w:rsid w:val="00FF1E95"/>
    <w:rsid w:val="00FF29A3"/>
    <w:rsid w:val="00FF2E49"/>
    <w:rsid w:val="00FF341F"/>
    <w:rsid w:val="00FF36E1"/>
    <w:rsid w:val="00FF37DB"/>
    <w:rsid w:val="00FF3963"/>
    <w:rsid w:val="00FF3A84"/>
    <w:rsid w:val="00FF3AFF"/>
    <w:rsid w:val="00FF3DB3"/>
    <w:rsid w:val="00FF3FD6"/>
    <w:rsid w:val="00FF41F9"/>
    <w:rsid w:val="00FF4206"/>
    <w:rsid w:val="00FF42F2"/>
    <w:rsid w:val="00FF4304"/>
    <w:rsid w:val="00FF4667"/>
    <w:rsid w:val="00FF4691"/>
    <w:rsid w:val="00FF4C2D"/>
    <w:rsid w:val="00FF4D91"/>
    <w:rsid w:val="00FF4F1C"/>
    <w:rsid w:val="00FF50CF"/>
    <w:rsid w:val="00FF514D"/>
    <w:rsid w:val="00FF532B"/>
    <w:rsid w:val="00FF5438"/>
    <w:rsid w:val="00FF54DB"/>
    <w:rsid w:val="00FF579E"/>
    <w:rsid w:val="00FF6047"/>
    <w:rsid w:val="00FF6282"/>
    <w:rsid w:val="00FF6447"/>
    <w:rsid w:val="00FF6567"/>
    <w:rsid w:val="00FF65D5"/>
    <w:rsid w:val="00FF69C9"/>
    <w:rsid w:val="00FF6A35"/>
    <w:rsid w:val="00FF6A4B"/>
    <w:rsid w:val="00FF6C73"/>
    <w:rsid w:val="00FF6CAE"/>
    <w:rsid w:val="00FF6D35"/>
    <w:rsid w:val="00FF6D3E"/>
    <w:rsid w:val="00FF6E87"/>
    <w:rsid w:val="00FF6FE9"/>
    <w:rsid w:val="00FF702B"/>
    <w:rsid w:val="00FF737E"/>
    <w:rsid w:val="00FF75FF"/>
    <w:rsid w:val="00FF7803"/>
    <w:rsid w:val="00FF7C00"/>
    <w:rsid w:val="00FF7D24"/>
    <w:rsid w:val="00FF7D96"/>
    <w:rsid w:val="00FF7EB4"/>
    <w:rsid w:val="038F4BFC"/>
    <w:rsid w:val="03B45923"/>
    <w:rsid w:val="06E1794E"/>
    <w:rsid w:val="073BFA5C"/>
    <w:rsid w:val="0A364814"/>
    <w:rsid w:val="0AA6F892"/>
    <w:rsid w:val="0C87A631"/>
    <w:rsid w:val="12821F66"/>
    <w:rsid w:val="1516FB73"/>
    <w:rsid w:val="16B61F0F"/>
    <w:rsid w:val="17E046B6"/>
    <w:rsid w:val="183677FF"/>
    <w:rsid w:val="183BC423"/>
    <w:rsid w:val="25ABD076"/>
    <w:rsid w:val="2E95034D"/>
    <w:rsid w:val="3152C6C9"/>
    <w:rsid w:val="3D4DBE2A"/>
    <w:rsid w:val="4F41335A"/>
    <w:rsid w:val="5037E4D3"/>
    <w:rsid w:val="53BF99FA"/>
    <w:rsid w:val="5673D381"/>
    <w:rsid w:val="5C0CA260"/>
    <w:rsid w:val="5D0D140D"/>
    <w:rsid w:val="6B21F4DD"/>
    <w:rsid w:val="6C8FFFB2"/>
    <w:rsid w:val="6D20ED2C"/>
    <w:rsid w:val="6D63C4FB"/>
    <w:rsid w:val="6EA86CA3"/>
    <w:rsid w:val="70C0C89D"/>
    <w:rsid w:val="718A40AF"/>
    <w:rsid w:val="7AAA75AF"/>
    <w:rsid w:val="7B1C2A06"/>
    <w:rsid w:val="7DBC995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E05D52B"/>
  <w15:docId w15:val="{CE2DAFCF-D294-44DC-BB24-0B2A37ADE7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82E61"/>
  </w:style>
  <w:style w:type="paragraph" w:styleId="Heading1">
    <w:name w:val="heading 1"/>
    <w:basedOn w:val="Normal"/>
    <w:next w:val="BodyText"/>
    <w:link w:val="Heading1Char"/>
    <w:qFormat/>
    <w:rsid w:val="003B7AEB"/>
    <w:pPr>
      <w:keepNext/>
      <w:numPr>
        <w:numId w:val="3"/>
      </w:numPr>
      <w:spacing w:before="360" w:after="240" w:line="230" w:lineRule="atLeast"/>
      <w:outlineLvl w:val="0"/>
    </w:pPr>
    <w:rPr>
      <w:rFonts w:asciiTheme="majorHAnsi" w:eastAsiaTheme="majorEastAsia" w:hAnsiTheme="majorHAnsi" w:cstheme="majorBidi"/>
      <w:b/>
      <w:bCs/>
      <w:color w:val="201547" w:themeColor="text2"/>
      <w:spacing w:val="-4"/>
      <w:sz w:val="40"/>
      <w:szCs w:val="40"/>
    </w:rPr>
  </w:style>
  <w:style w:type="paragraph" w:styleId="Heading2">
    <w:name w:val="heading 2"/>
    <w:basedOn w:val="Normal"/>
    <w:next w:val="BodyText"/>
    <w:link w:val="Heading2Char"/>
    <w:qFormat/>
    <w:rsid w:val="00B62C78"/>
    <w:pPr>
      <w:keepNext/>
      <w:keepLines/>
      <w:numPr>
        <w:ilvl w:val="1"/>
        <w:numId w:val="3"/>
      </w:numPr>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B62C78"/>
    <w:pPr>
      <w:keepNext/>
      <w:keepLines/>
      <w:numPr>
        <w:ilvl w:val="2"/>
        <w:numId w:val="3"/>
      </w:numPr>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B62C78"/>
    <w:pPr>
      <w:spacing w:before="200"/>
      <w:outlineLvl w:val="3"/>
    </w:pPr>
    <w:rPr>
      <w:b/>
      <w:bCs/>
      <w:color w:val="201547" w:themeColor="text2"/>
      <w:sz w:val="24"/>
      <w:szCs w:val="24"/>
    </w:rPr>
  </w:style>
  <w:style w:type="paragraph" w:styleId="Heading5">
    <w:name w:val="heading 5"/>
    <w:basedOn w:val="Normal"/>
    <w:next w:val="BodyText"/>
    <w:link w:val="Heading5Char"/>
    <w:rsid w:val="00B62C78"/>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462258"/>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uiPriority w:val="9"/>
    <w:rsid w:val="003B7AEB"/>
    <w:rPr>
      <w:rFonts w:asciiTheme="majorHAnsi" w:eastAsiaTheme="majorEastAsia" w:hAnsiTheme="majorHAnsi" w:cstheme="majorBidi"/>
      <w:b/>
      <w:bCs/>
      <w:color w:val="201547" w:themeColor="text2"/>
      <w:spacing w:val="-4"/>
      <w:sz w:val="40"/>
      <w:szCs w:val="40"/>
    </w:rPr>
  </w:style>
  <w:style w:type="character" w:customStyle="1" w:styleId="Heading2Char">
    <w:name w:val="Heading 2 Char"/>
    <w:basedOn w:val="DefaultParagraphFont"/>
    <w:link w:val="Heading2"/>
    <w:rsid w:val="00B62C78"/>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B62C78"/>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B62C78"/>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19"/>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tabs>
        <w:tab w:val="num" w:pos="360"/>
      </w:tabs>
      <w:ind w:left="360" w:hanging="360"/>
    </w:pPr>
  </w:style>
  <w:style w:type="paragraph" w:styleId="ListBullet2">
    <w:name w:val="List Bullet 2"/>
    <w:basedOn w:val="ListBullet"/>
    <w:qFormat/>
    <w:rsid w:val="00DE33D8"/>
    <w:pPr>
      <w:ind w:left="369" w:hanging="227"/>
    </w:pPr>
  </w:style>
  <w:style w:type="paragraph" w:styleId="ListBullet3">
    <w:name w:val="List Bullet 3"/>
    <w:basedOn w:val="ListBullet2"/>
    <w:qFormat/>
    <w:rsid w:val="0058629F"/>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7"/>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5"/>
      </w:numPr>
    </w:pPr>
  </w:style>
  <w:style w:type="paragraph" w:styleId="Title">
    <w:name w:val="Title"/>
    <w:basedOn w:val="Normal"/>
    <w:next w:val="Normal"/>
    <w:link w:val="TitleChar"/>
    <w:uiPriority w:val="3"/>
    <w:rsid w:val="003B7AEB"/>
    <w:pPr>
      <w:spacing w:before="0" w:after="0" w:line="240" w:lineRule="auto"/>
      <w:ind w:right="1134"/>
      <w:contextualSpacing/>
    </w:pPr>
    <w:rPr>
      <w:rFonts w:asciiTheme="majorHAnsi" w:hAnsiTheme="majorHAnsi"/>
      <w:b/>
      <w:color w:val="201547" w:themeColor="text2"/>
      <w:sz w:val="40"/>
    </w:rPr>
  </w:style>
  <w:style w:type="character" w:customStyle="1" w:styleId="TitleChar">
    <w:name w:val="Title Char"/>
    <w:basedOn w:val="DefaultParagraphFont"/>
    <w:link w:val="Title"/>
    <w:uiPriority w:val="3"/>
    <w:rsid w:val="003B7AEB"/>
    <w:rPr>
      <w:rFonts w:asciiTheme="majorHAnsi" w:hAnsiTheme="majorHAnsi"/>
      <w:b/>
      <w:color w:val="201547" w:themeColor="text2"/>
      <w:sz w:val="40"/>
    </w:rPr>
  </w:style>
  <w:style w:type="paragraph" w:styleId="TOC5">
    <w:name w:val="toc 5"/>
    <w:basedOn w:val="Normal"/>
    <w:next w:val="Normal"/>
    <w:autoRedefine/>
    <w:uiPriority w:val="39"/>
    <w:rsid w:val="00F7242A"/>
    <w:pPr>
      <w:tabs>
        <w:tab w:val="right" w:pos="9582"/>
      </w:tabs>
      <w:spacing w:before="240" w:after="60"/>
      <w:ind w:right="851"/>
    </w:pPr>
    <w:rPr>
      <w:rFonts w:cs="Arial"/>
      <w:b/>
      <w:color w:val="201547" w:themeColor="text2"/>
      <w:sz w:val="24"/>
    </w:rPr>
  </w:style>
  <w:style w:type="paragraph" w:styleId="TOC6">
    <w:name w:val="toc 6"/>
    <w:basedOn w:val="Normal"/>
    <w:next w:val="Normal"/>
    <w:autoRedefine/>
    <w:uiPriority w:val="39"/>
    <w:rsid w:val="00F7242A"/>
    <w:pPr>
      <w:spacing w:before="0" w:after="100"/>
      <w:ind w:left="1000"/>
    </w:pPr>
    <w:rPr>
      <w:rFonts w:cs="Arial"/>
      <w:color w:val="232222" w:themeColor="text1"/>
    </w:rPr>
  </w:style>
  <w:style w:type="paragraph" w:styleId="TOC7">
    <w:name w:val="toc 7"/>
    <w:basedOn w:val="Normal"/>
    <w:next w:val="Normal"/>
    <w:autoRedefine/>
    <w:uiPriority w:val="39"/>
    <w:rsid w:val="00F7242A"/>
    <w:pPr>
      <w:spacing w:before="0" w:after="100"/>
      <w:ind w:left="1200"/>
    </w:pPr>
    <w:rPr>
      <w:rFonts w:cs="Arial"/>
      <w:color w:val="232222" w:themeColor="text1"/>
    </w:rPr>
  </w:style>
  <w:style w:type="paragraph" w:styleId="TOC8">
    <w:name w:val="toc 8"/>
    <w:basedOn w:val="Normal"/>
    <w:next w:val="Normal"/>
    <w:autoRedefine/>
    <w:uiPriority w:val="39"/>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B62C78"/>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462258"/>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044785"/>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44785"/>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FDEBE0" w:themeFill="accent1" w:themeFillTint="33"/>
    </w:tcPr>
    <w:tblStylePr w:type="firstRow">
      <w:rPr>
        <w:b/>
        <w:bCs/>
      </w:rPr>
      <w:tblPr/>
      <w:tcPr>
        <w:shd w:val="clear" w:color="auto" w:fill="FCD8C1" w:themeFill="accent1" w:themeFillTint="66"/>
      </w:tcPr>
    </w:tblStylePr>
    <w:tblStylePr w:type="lastRow">
      <w:rPr>
        <w:b/>
        <w:bCs/>
        <w:color w:val="232222" w:themeColor="text1"/>
      </w:rPr>
      <w:tblPr/>
      <w:tcPr>
        <w:shd w:val="clear" w:color="auto" w:fill="FCD8C1" w:themeFill="accent1" w:themeFillTint="66"/>
      </w:tcPr>
    </w:tblStylePr>
    <w:tblStylePr w:type="firstCol">
      <w:rPr>
        <w:color w:val="FFFFFF" w:themeColor="background1"/>
      </w:rPr>
      <w:tblPr/>
      <w:tcPr>
        <w:shd w:val="clear" w:color="auto" w:fill="F46A11" w:themeFill="accent1" w:themeFillShade="BF"/>
      </w:tcPr>
    </w:tblStylePr>
    <w:tblStylePr w:type="lastCol">
      <w:rPr>
        <w:color w:val="FFFFFF" w:themeColor="background1"/>
      </w:rPr>
      <w:tblPr/>
      <w:tcPr>
        <w:shd w:val="clear" w:color="auto" w:fill="F46A11" w:themeFill="accent1" w:themeFillShade="BF"/>
      </w:tc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FEF8D8" w:themeFill="accent2" w:themeFillTint="33"/>
    </w:tcPr>
    <w:tblStylePr w:type="firstRow">
      <w:rPr>
        <w:b/>
        <w:bCs/>
      </w:rPr>
      <w:tblPr/>
      <w:tcPr>
        <w:shd w:val="clear" w:color="auto" w:fill="FEF1B2" w:themeFill="accent2" w:themeFillTint="66"/>
      </w:tcPr>
    </w:tblStylePr>
    <w:tblStylePr w:type="lastRow">
      <w:rPr>
        <w:b/>
        <w:bCs/>
        <w:color w:val="232222" w:themeColor="text1"/>
      </w:rPr>
      <w:tblPr/>
      <w:tcPr>
        <w:shd w:val="clear" w:color="auto" w:fill="FEF1B2" w:themeFill="accent2" w:themeFillTint="66"/>
      </w:tcPr>
    </w:tblStylePr>
    <w:tblStylePr w:type="firstCol">
      <w:rPr>
        <w:color w:val="FFFFFF" w:themeColor="background1"/>
      </w:rPr>
      <w:tblPr/>
      <w:tcPr>
        <w:shd w:val="clear" w:color="auto" w:fill="EDC401" w:themeFill="accent2" w:themeFillShade="BF"/>
      </w:tcPr>
    </w:tblStylePr>
    <w:tblStylePr w:type="lastCol">
      <w:rPr>
        <w:color w:val="FFFFFF" w:themeColor="background1"/>
      </w:rPr>
      <w:tblPr/>
      <w:tcPr>
        <w:shd w:val="clear" w:color="auto" w:fill="EDC401" w:themeFill="accent2" w:themeFillShade="BF"/>
      </w:tc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FCDFD2" w:themeFill="accent3" w:themeFillTint="33"/>
    </w:tcPr>
    <w:tblStylePr w:type="firstRow">
      <w:rPr>
        <w:b/>
        <w:bCs/>
      </w:rPr>
      <w:tblPr/>
      <w:tcPr>
        <w:shd w:val="clear" w:color="auto" w:fill="F9C0A6" w:themeFill="accent3" w:themeFillTint="66"/>
      </w:tcPr>
    </w:tblStylePr>
    <w:tblStylePr w:type="lastRow">
      <w:rPr>
        <w:b/>
        <w:bCs/>
        <w:color w:val="232222" w:themeColor="text1"/>
      </w:rPr>
      <w:tblPr/>
      <w:tcPr>
        <w:shd w:val="clear" w:color="auto" w:fill="F9C0A6" w:themeFill="accent3" w:themeFillTint="66"/>
      </w:tcPr>
    </w:tblStylePr>
    <w:tblStylePr w:type="firstCol">
      <w:rPr>
        <w:color w:val="FFFFFF" w:themeColor="background1"/>
      </w:rPr>
      <w:tblPr/>
      <w:tcPr>
        <w:shd w:val="clear" w:color="auto" w:fill="C3440B" w:themeFill="accent3" w:themeFillShade="BF"/>
      </w:tcPr>
    </w:tblStylePr>
    <w:tblStylePr w:type="lastCol">
      <w:rPr>
        <w:color w:val="FFFFFF" w:themeColor="background1"/>
      </w:rPr>
      <w:tblPr/>
      <w:tcPr>
        <w:shd w:val="clear" w:color="auto" w:fill="C3440B" w:themeFill="accent3" w:themeFillShade="BF"/>
      </w:tc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C7EBFC" w:themeFill="accent5" w:themeFillTint="33"/>
    </w:tcPr>
    <w:tblStylePr w:type="firstRow">
      <w:rPr>
        <w:b/>
        <w:bCs/>
      </w:rPr>
      <w:tblPr/>
      <w:tcPr>
        <w:shd w:val="clear" w:color="auto" w:fill="8FD7F9" w:themeFill="accent5" w:themeFillTint="66"/>
      </w:tcPr>
    </w:tblStylePr>
    <w:tblStylePr w:type="lastRow">
      <w:rPr>
        <w:b/>
        <w:bCs/>
        <w:color w:val="232222" w:themeColor="text1"/>
      </w:rPr>
      <w:tblPr/>
      <w:tcPr>
        <w:shd w:val="clear" w:color="auto" w:fill="8FD7F9" w:themeFill="accent5" w:themeFillTint="66"/>
      </w:tcPr>
    </w:tblStylePr>
    <w:tblStylePr w:type="firstCol">
      <w:rPr>
        <w:color w:val="FFFFFF" w:themeColor="background1"/>
      </w:rPr>
      <w:tblPr/>
      <w:tcPr>
        <w:shd w:val="clear" w:color="auto" w:fill="076B9B" w:themeFill="accent5" w:themeFillShade="BF"/>
      </w:tcPr>
    </w:tblStylePr>
    <w:tblStylePr w:type="lastCol">
      <w:rPr>
        <w:color w:val="FFFFFF" w:themeColor="background1"/>
      </w:rPr>
      <w:tblPr/>
      <w:tcPr>
        <w:shd w:val="clear" w:color="auto" w:fill="076B9B" w:themeFill="accent5" w:themeFillShade="BF"/>
      </w:tc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C0F9F9" w:themeFill="accent6" w:themeFillTint="33"/>
    </w:tcPr>
    <w:tblStylePr w:type="firstRow">
      <w:rPr>
        <w:b/>
        <w:bCs/>
      </w:rPr>
      <w:tblPr/>
      <w:tcPr>
        <w:shd w:val="clear" w:color="auto" w:fill="82F4F3" w:themeFill="accent6" w:themeFillTint="66"/>
      </w:tcPr>
    </w:tblStylePr>
    <w:tblStylePr w:type="lastRow">
      <w:rPr>
        <w:b/>
        <w:bCs/>
        <w:color w:val="232222" w:themeColor="text1"/>
      </w:rPr>
      <w:tblPr/>
      <w:tcPr>
        <w:shd w:val="clear" w:color="auto" w:fill="82F4F3" w:themeFill="accent6" w:themeFillTint="66"/>
      </w:tcPr>
    </w:tblStylePr>
    <w:tblStylePr w:type="firstCol">
      <w:rPr>
        <w:color w:val="FFFFFF" w:themeColor="background1"/>
      </w:rPr>
      <w:tblPr/>
      <w:tcPr>
        <w:shd w:val="clear" w:color="auto" w:fill="0A7675" w:themeFill="accent6" w:themeFillShade="BF"/>
      </w:tcPr>
    </w:tblStylePr>
    <w:tblStylePr w:type="lastCol">
      <w:rPr>
        <w:color w:val="FFFFFF" w:themeColor="background1"/>
      </w:rPr>
      <w:tblPr/>
      <w:tcPr>
        <w:shd w:val="clear" w:color="auto" w:fill="0A7675" w:themeFill="accent6" w:themeFillShade="BF"/>
      </w:tc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FEF5EF" w:themeFill="accent1"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7D8" w:themeFill="accent1" w:themeFillTint="3F"/>
      </w:tcPr>
    </w:tblStylePr>
    <w:tblStylePr w:type="band1Horz">
      <w:tblPr/>
      <w:tcPr>
        <w:shd w:val="clear" w:color="auto" w:fill="FDEBE0"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FFBEC" w:themeFill="accent2" w:themeFillTint="19"/>
    </w:tcPr>
    <w:tblStylePr w:type="firstRow">
      <w:rPr>
        <w:b/>
        <w:bCs/>
        <w:color w:val="FFFFFF" w:themeColor="background1"/>
      </w:rPr>
      <w:tblPr/>
      <w:tcPr>
        <w:tcBorders>
          <w:bottom w:val="single" w:sz="12" w:space="0" w:color="FFFFFF" w:themeColor="background1"/>
        </w:tcBorders>
        <w:shd w:val="clear" w:color="auto" w:fill="FDD201" w:themeFill="accent2" w:themeFillShade="CC"/>
      </w:tcPr>
    </w:tblStylePr>
    <w:tblStylePr w:type="lastRow">
      <w:rPr>
        <w:b/>
        <w:bCs/>
        <w:color w:val="FDD201"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EF6CF" w:themeFill="accent2" w:themeFillTint="3F"/>
      </w:tcPr>
    </w:tblStylePr>
    <w:tblStylePr w:type="band1Horz">
      <w:tblPr/>
      <w:tcPr>
        <w:shd w:val="clear" w:color="auto" w:fill="FEF8D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FDEFE9"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D8C8" w:themeFill="accent3" w:themeFillTint="3F"/>
      </w:tcPr>
    </w:tblStylePr>
    <w:tblStylePr w:type="band1Horz">
      <w:tblPr/>
      <w:tcPr>
        <w:shd w:val="clear" w:color="auto" w:fill="FCDFD2"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D0490C" w:themeFill="accent3" w:themeFillShade="CC"/>
      </w:tcPr>
    </w:tblStylePr>
    <w:tblStylePr w:type="lastRow">
      <w:rPr>
        <w:b/>
        <w:bCs/>
        <w:color w:val="D0490C"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3F5FD" w:themeFill="accent5" w:themeFillTint="19"/>
    </w:tcPr>
    <w:tblStylePr w:type="firstRow">
      <w:rPr>
        <w:b/>
        <w:bCs/>
        <w:color w:val="FFFFFF" w:themeColor="background1"/>
      </w:rPr>
      <w:tblPr/>
      <w:tcPr>
        <w:tcBorders>
          <w:bottom w:val="single" w:sz="12" w:space="0" w:color="FFFFFF" w:themeColor="background1"/>
        </w:tcBorders>
        <w:shd w:val="clear" w:color="auto" w:fill="0B7E7D" w:themeFill="accent6" w:themeFillShade="CC"/>
      </w:tcPr>
    </w:tblStylePr>
    <w:tblStylePr w:type="lastRow">
      <w:rPr>
        <w:b/>
        <w:bCs/>
        <w:color w:val="0B7E7D"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9E6FB" w:themeFill="accent5" w:themeFillTint="3F"/>
      </w:tcPr>
    </w:tblStylePr>
    <w:tblStylePr w:type="band1Horz">
      <w:tblPr/>
      <w:tcPr>
        <w:shd w:val="clear" w:color="auto" w:fill="C7EBFC"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E0FCFC" w:themeFill="accent6" w:themeFillTint="19"/>
    </w:tcPr>
    <w:tblStylePr w:type="firstRow">
      <w:rPr>
        <w:b/>
        <w:bCs/>
        <w:color w:val="FFFFFF" w:themeColor="background1"/>
      </w:rPr>
      <w:tblPr/>
      <w:tcPr>
        <w:tcBorders>
          <w:bottom w:val="single" w:sz="12" w:space="0" w:color="FFFFFF" w:themeColor="background1"/>
        </w:tcBorders>
        <w:shd w:val="clear" w:color="auto" w:fill="0873A6" w:themeFill="accent5" w:themeFillShade="CC"/>
      </w:tcPr>
    </w:tblStylePr>
    <w:tblStylePr w:type="lastRow">
      <w:rPr>
        <w:b/>
        <w:bCs/>
        <w:color w:val="0873A6"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F8F7" w:themeFill="accent6" w:themeFillTint="3F"/>
      </w:tcPr>
    </w:tblStylePr>
    <w:tblStylePr w:type="band1Horz">
      <w:tblPr/>
      <w:tcPr>
        <w:shd w:val="clear" w:color="auto" w:fill="C0F9F9"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FEDE41"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FEDE41" w:themeColor="accent2"/>
        <w:left w:val="single" w:sz="4" w:space="0" w:color="F89F65" w:themeColor="accent1"/>
        <w:bottom w:val="single" w:sz="4" w:space="0" w:color="F89F65" w:themeColor="accent1"/>
        <w:right w:val="single" w:sz="4" w:space="0" w:color="F89F65" w:themeColor="accent1"/>
        <w:insideH w:val="single" w:sz="4" w:space="0" w:color="FFFFFF" w:themeColor="background1"/>
        <w:insideV w:val="single" w:sz="4" w:space="0" w:color="FFFFFF" w:themeColor="background1"/>
      </w:tblBorders>
    </w:tblPr>
    <w:tcPr>
      <w:shd w:val="clear" w:color="auto" w:fill="FEF5EF" w:themeFill="accent1"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C85409" w:themeFill="accent1" w:themeFillShade="99"/>
      </w:tcPr>
    </w:tblStylePr>
    <w:tblStylePr w:type="firstCol">
      <w:rPr>
        <w:color w:val="FFFFFF" w:themeColor="background1"/>
      </w:rPr>
      <w:tblPr/>
      <w:tcPr>
        <w:tcBorders>
          <w:top w:val="nil"/>
          <w:left w:val="nil"/>
          <w:bottom w:val="nil"/>
          <w:right w:val="nil"/>
          <w:insideH w:val="single" w:sz="4" w:space="0" w:color="C85409" w:themeColor="accent1" w:themeShade="99"/>
          <w:insideV w:val="nil"/>
        </w:tcBorders>
        <w:shd w:val="clear" w:color="auto" w:fill="C85409"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C85409" w:themeFill="accent1" w:themeFillShade="99"/>
      </w:tcPr>
    </w:tblStylePr>
    <w:tblStylePr w:type="band1Vert">
      <w:tblPr/>
      <w:tcPr>
        <w:shd w:val="clear" w:color="auto" w:fill="FCD8C1" w:themeFill="accent1" w:themeFillTint="66"/>
      </w:tcPr>
    </w:tblStylePr>
    <w:tblStylePr w:type="band1Horz">
      <w:tblPr/>
      <w:tcPr>
        <w:shd w:val="clear" w:color="auto" w:fill="FBCEB2"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FEDE41" w:themeColor="accent2"/>
        <w:left w:val="single" w:sz="4" w:space="0" w:color="FEDE41" w:themeColor="accent2"/>
        <w:bottom w:val="single" w:sz="4" w:space="0" w:color="FEDE41" w:themeColor="accent2"/>
        <w:right w:val="single" w:sz="4" w:space="0" w:color="FEDE41" w:themeColor="accent2"/>
        <w:insideH w:val="single" w:sz="4" w:space="0" w:color="FFFFFF" w:themeColor="background1"/>
        <w:insideV w:val="single" w:sz="4" w:space="0" w:color="FFFFFF" w:themeColor="background1"/>
      </w:tblBorders>
    </w:tblPr>
    <w:tcPr>
      <w:shd w:val="clear" w:color="auto" w:fill="FFFBEC" w:themeFill="accent2" w:themeFillTint="19"/>
    </w:tcPr>
    <w:tblStylePr w:type="firstRow">
      <w:rPr>
        <w:b/>
        <w:bCs/>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E9D01" w:themeFill="accent2" w:themeFillShade="99"/>
      </w:tcPr>
    </w:tblStylePr>
    <w:tblStylePr w:type="firstCol">
      <w:rPr>
        <w:color w:val="FFFFFF" w:themeColor="background1"/>
      </w:rPr>
      <w:tblPr/>
      <w:tcPr>
        <w:tcBorders>
          <w:top w:val="nil"/>
          <w:left w:val="nil"/>
          <w:bottom w:val="nil"/>
          <w:right w:val="nil"/>
          <w:insideH w:val="single" w:sz="4" w:space="0" w:color="BE9D01" w:themeColor="accent2" w:themeShade="99"/>
          <w:insideV w:val="nil"/>
        </w:tcBorders>
        <w:shd w:val="clear" w:color="auto" w:fill="BE9D01"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BE9D01" w:themeFill="accent2" w:themeFillShade="99"/>
      </w:tcPr>
    </w:tblStylePr>
    <w:tblStylePr w:type="band1Vert">
      <w:tblPr/>
      <w:tcPr>
        <w:shd w:val="clear" w:color="auto" w:fill="FEF1B2" w:themeFill="accent2" w:themeFillTint="66"/>
      </w:tcPr>
    </w:tblStylePr>
    <w:tblStylePr w:type="band1Horz">
      <w:tblPr/>
      <w:tcPr>
        <w:shd w:val="clear" w:color="auto" w:fill="FEEEA0"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F26322" w:themeColor="accent3"/>
        <w:bottom w:val="single" w:sz="4" w:space="0" w:color="F26322" w:themeColor="accent3"/>
        <w:right w:val="single" w:sz="4" w:space="0" w:color="F26322" w:themeColor="accent3"/>
        <w:insideH w:val="single" w:sz="4" w:space="0" w:color="FFFFFF" w:themeColor="background1"/>
        <w:insideV w:val="single" w:sz="4" w:space="0" w:color="FFFFFF" w:themeColor="background1"/>
      </w:tblBorders>
    </w:tblPr>
    <w:tcPr>
      <w:shd w:val="clear" w:color="auto" w:fill="FDEFE9"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C3609" w:themeFill="accent3" w:themeFillShade="99"/>
      </w:tcPr>
    </w:tblStylePr>
    <w:tblStylePr w:type="firstCol">
      <w:rPr>
        <w:color w:val="FFFFFF" w:themeColor="background1"/>
      </w:rPr>
      <w:tblPr/>
      <w:tcPr>
        <w:tcBorders>
          <w:top w:val="nil"/>
          <w:left w:val="nil"/>
          <w:bottom w:val="nil"/>
          <w:right w:val="nil"/>
          <w:insideH w:val="single" w:sz="4" w:space="0" w:color="9C3609" w:themeColor="accent3" w:themeShade="99"/>
          <w:insideV w:val="nil"/>
        </w:tcBorders>
        <w:shd w:val="clear" w:color="auto" w:fill="9C3609"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C3609" w:themeFill="accent3" w:themeFillShade="99"/>
      </w:tcPr>
    </w:tblStylePr>
    <w:tblStylePr w:type="band1Vert">
      <w:tblPr/>
      <w:tcPr>
        <w:shd w:val="clear" w:color="auto" w:fill="F9C0A6" w:themeFill="accent3" w:themeFillTint="66"/>
      </w:tcPr>
    </w:tblStylePr>
    <w:tblStylePr w:type="band1Horz">
      <w:tblPr/>
      <w:tcPr>
        <w:shd w:val="clear" w:color="auto" w:fill="F8B090"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F26322"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0E9E9D" w:themeColor="accent6"/>
        <w:left w:val="single" w:sz="4" w:space="0" w:color="0A91D0" w:themeColor="accent5"/>
        <w:bottom w:val="single" w:sz="4" w:space="0" w:color="0A91D0" w:themeColor="accent5"/>
        <w:right w:val="single" w:sz="4" w:space="0" w:color="0A91D0" w:themeColor="accent5"/>
        <w:insideH w:val="single" w:sz="4" w:space="0" w:color="FFFFFF" w:themeColor="background1"/>
        <w:insideV w:val="single" w:sz="4" w:space="0" w:color="FFFFFF" w:themeColor="background1"/>
      </w:tblBorders>
    </w:tblPr>
    <w:tcPr>
      <w:shd w:val="clear" w:color="auto" w:fill="E3F5FD" w:themeFill="accent5" w:themeFillTint="19"/>
    </w:tcPr>
    <w:tblStylePr w:type="firstRow">
      <w:rPr>
        <w:b/>
        <w:bCs/>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567C" w:themeFill="accent5" w:themeFillShade="99"/>
      </w:tcPr>
    </w:tblStylePr>
    <w:tblStylePr w:type="firstCol">
      <w:rPr>
        <w:color w:val="FFFFFF" w:themeColor="background1"/>
      </w:rPr>
      <w:tblPr/>
      <w:tcPr>
        <w:tcBorders>
          <w:top w:val="nil"/>
          <w:left w:val="nil"/>
          <w:bottom w:val="nil"/>
          <w:right w:val="nil"/>
          <w:insideH w:val="single" w:sz="4" w:space="0" w:color="06567C" w:themeColor="accent5" w:themeShade="99"/>
          <w:insideV w:val="nil"/>
        </w:tcBorders>
        <w:shd w:val="clear" w:color="auto" w:fill="0656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6567C" w:themeFill="accent5" w:themeFillShade="99"/>
      </w:tcPr>
    </w:tblStylePr>
    <w:tblStylePr w:type="band1Vert">
      <w:tblPr/>
      <w:tcPr>
        <w:shd w:val="clear" w:color="auto" w:fill="8FD7F9" w:themeFill="accent5" w:themeFillTint="66"/>
      </w:tcPr>
    </w:tblStylePr>
    <w:tblStylePr w:type="band1Horz">
      <w:tblPr/>
      <w:tcPr>
        <w:shd w:val="clear" w:color="auto" w:fill="74CDF8"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0A91D0" w:themeColor="accent5"/>
        <w:left w:val="single" w:sz="4" w:space="0" w:color="0E9E9D" w:themeColor="accent6"/>
        <w:bottom w:val="single" w:sz="4" w:space="0" w:color="0E9E9D" w:themeColor="accent6"/>
        <w:right w:val="single" w:sz="4" w:space="0" w:color="0E9E9D" w:themeColor="accent6"/>
        <w:insideH w:val="single" w:sz="4" w:space="0" w:color="FFFFFF" w:themeColor="background1"/>
        <w:insideV w:val="single" w:sz="4" w:space="0" w:color="FFFFFF" w:themeColor="background1"/>
      </w:tblBorders>
    </w:tblPr>
    <w:tcPr>
      <w:shd w:val="clear" w:color="auto" w:fill="E0FCFC" w:themeFill="accent6" w:themeFillTint="19"/>
    </w:tcPr>
    <w:tblStylePr w:type="firstRow">
      <w:rPr>
        <w:b/>
        <w:bCs/>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85E5D" w:themeFill="accent6" w:themeFillShade="99"/>
      </w:tcPr>
    </w:tblStylePr>
    <w:tblStylePr w:type="firstCol">
      <w:rPr>
        <w:color w:val="FFFFFF" w:themeColor="background1"/>
      </w:rPr>
      <w:tblPr/>
      <w:tcPr>
        <w:tcBorders>
          <w:top w:val="nil"/>
          <w:left w:val="nil"/>
          <w:bottom w:val="nil"/>
          <w:right w:val="nil"/>
          <w:insideH w:val="single" w:sz="4" w:space="0" w:color="085E5D" w:themeColor="accent6" w:themeShade="99"/>
          <w:insideV w:val="nil"/>
        </w:tcBorders>
        <w:shd w:val="clear" w:color="auto" w:fill="085E5D"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085E5D" w:themeFill="accent6" w:themeFillShade="99"/>
      </w:tcPr>
    </w:tblStylePr>
    <w:tblStylePr w:type="band1Vert">
      <w:tblPr/>
      <w:tcPr>
        <w:shd w:val="clear" w:color="auto" w:fill="82F4F3" w:themeFill="accent6" w:themeFillTint="66"/>
      </w:tcPr>
    </w:tblStylePr>
    <w:tblStylePr w:type="band1Horz">
      <w:tblPr/>
      <w:tcPr>
        <w:shd w:val="clear" w:color="auto" w:fill="64F1F0"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F89F6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A6450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F46A1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F46A11" w:themeFill="accent1" w:themeFillShade="BF"/>
      </w:tcPr>
    </w:tblStylePr>
    <w:tblStylePr w:type="band1Vert">
      <w:tblPr/>
      <w:tcPr>
        <w:tcBorders>
          <w:top w:val="nil"/>
          <w:left w:val="nil"/>
          <w:bottom w:val="nil"/>
          <w:right w:val="nil"/>
          <w:insideH w:val="nil"/>
          <w:insideV w:val="nil"/>
        </w:tcBorders>
        <w:shd w:val="clear" w:color="auto" w:fill="F46A11" w:themeFill="accent1" w:themeFillShade="BF"/>
      </w:tcPr>
    </w:tblStylePr>
    <w:tblStylePr w:type="band1Horz">
      <w:tblPr/>
      <w:tcPr>
        <w:tcBorders>
          <w:top w:val="nil"/>
          <w:left w:val="nil"/>
          <w:bottom w:val="nil"/>
          <w:right w:val="nil"/>
          <w:insideH w:val="nil"/>
          <w:insideV w:val="nil"/>
        </w:tcBorders>
        <w:shd w:val="clear" w:color="auto" w:fill="F46A1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FEDE4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9D8201"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EDC40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EDC401" w:themeFill="accent2" w:themeFillShade="BF"/>
      </w:tcPr>
    </w:tblStylePr>
    <w:tblStylePr w:type="band1Vert">
      <w:tblPr/>
      <w:tcPr>
        <w:tcBorders>
          <w:top w:val="nil"/>
          <w:left w:val="nil"/>
          <w:bottom w:val="nil"/>
          <w:right w:val="nil"/>
          <w:insideH w:val="nil"/>
          <w:insideV w:val="nil"/>
        </w:tcBorders>
        <w:shd w:val="clear" w:color="auto" w:fill="EDC401" w:themeFill="accent2" w:themeFillShade="BF"/>
      </w:tcPr>
    </w:tblStylePr>
    <w:tblStylePr w:type="band1Horz">
      <w:tblPr/>
      <w:tcPr>
        <w:tcBorders>
          <w:top w:val="nil"/>
          <w:left w:val="nil"/>
          <w:bottom w:val="nil"/>
          <w:right w:val="nil"/>
          <w:insideH w:val="nil"/>
          <w:insideV w:val="nil"/>
        </w:tcBorders>
        <w:shd w:val="clear" w:color="auto" w:fill="EDC401"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F2632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812D07"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3440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3440B" w:themeFill="accent3" w:themeFillShade="BF"/>
      </w:tcPr>
    </w:tblStylePr>
    <w:tblStylePr w:type="band1Vert">
      <w:tblPr/>
      <w:tcPr>
        <w:tcBorders>
          <w:top w:val="nil"/>
          <w:left w:val="nil"/>
          <w:bottom w:val="nil"/>
          <w:right w:val="nil"/>
          <w:insideH w:val="nil"/>
          <w:insideV w:val="nil"/>
        </w:tcBorders>
        <w:shd w:val="clear" w:color="auto" w:fill="C3440B" w:themeFill="accent3" w:themeFillShade="BF"/>
      </w:tcPr>
    </w:tblStylePr>
    <w:tblStylePr w:type="band1Horz">
      <w:tblPr/>
      <w:tcPr>
        <w:tcBorders>
          <w:top w:val="nil"/>
          <w:left w:val="nil"/>
          <w:bottom w:val="nil"/>
          <w:right w:val="nil"/>
          <w:insideH w:val="nil"/>
          <w:insideV w:val="nil"/>
        </w:tcBorders>
        <w:shd w:val="clear" w:color="auto" w:fill="C3440B"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0A91D0"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547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076B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076B9B" w:themeFill="accent5" w:themeFillShade="BF"/>
      </w:tcPr>
    </w:tblStylePr>
    <w:tblStylePr w:type="band1Vert">
      <w:tblPr/>
      <w:tcPr>
        <w:tcBorders>
          <w:top w:val="nil"/>
          <w:left w:val="nil"/>
          <w:bottom w:val="nil"/>
          <w:right w:val="nil"/>
          <w:insideH w:val="nil"/>
          <w:insideV w:val="nil"/>
        </w:tcBorders>
        <w:shd w:val="clear" w:color="auto" w:fill="076B9B" w:themeFill="accent5" w:themeFillShade="BF"/>
      </w:tcPr>
    </w:tblStylePr>
    <w:tblStylePr w:type="band1Horz">
      <w:tblPr/>
      <w:tcPr>
        <w:tcBorders>
          <w:top w:val="nil"/>
          <w:left w:val="nil"/>
          <w:bottom w:val="nil"/>
          <w:right w:val="nil"/>
          <w:insideH w:val="nil"/>
          <w:insideV w:val="nil"/>
        </w:tcBorders>
        <w:shd w:val="clear" w:color="auto" w:fill="076B9B"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0E9E9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74E4D"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0A767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0A7675" w:themeFill="accent6" w:themeFillShade="BF"/>
      </w:tcPr>
    </w:tblStylePr>
    <w:tblStylePr w:type="band1Vert">
      <w:tblPr/>
      <w:tcPr>
        <w:tcBorders>
          <w:top w:val="nil"/>
          <w:left w:val="nil"/>
          <w:bottom w:val="nil"/>
          <w:right w:val="nil"/>
          <w:insideH w:val="nil"/>
          <w:insideV w:val="nil"/>
        </w:tcBorders>
        <w:shd w:val="clear" w:color="auto" w:fill="0A7675" w:themeFill="accent6" w:themeFillShade="BF"/>
      </w:tcPr>
    </w:tblStylePr>
    <w:tblStylePr w:type="band1Horz">
      <w:tblPr/>
      <w:tcPr>
        <w:tcBorders>
          <w:top w:val="nil"/>
          <w:left w:val="nil"/>
          <w:bottom w:val="nil"/>
          <w:right w:val="nil"/>
          <w:insideH w:val="nil"/>
          <w:insideV w:val="nil"/>
        </w:tcBorders>
        <w:shd w:val="clear" w:color="auto" w:fill="0A767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FCD8C1" w:themeColor="accent1" w:themeTint="66"/>
        <w:left w:val="single" w:sz="4" w:space="0" w:color="FCD8C1" w:themeColor="accent1" w:themeTint="66"/>
        <w:bottom w:val="single" w:sz="4" w:space="0" w:color="FCD8C1" w:themeColor="accent1" w:themeTint="66"/>
        <w:right w:val="single" w:sz="4" w:space="0" w:color="FCD8C1" w:themeColor="accent1" w:themeTint="66"/>
        <w:insideH w:val="single" w:sz="4" w:space="0" w:color="FCD8C1" w:themeColor="accent1" w:themeTint="66"/>
        <w:insideV w:val="single" w:sz="4" w:space="0" w:color="FCD8C1" w:themeColor="accent1" w:themeTint="66"/>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2" w:space="0" w:color="FAC5A2"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FEF1B2" w:themeColor="accent2" w:themeTint="66"/>
        <w:left w:val="single" w:sz="4" w:space="0" w:color="FEF1B2" w:themeColor="accent2" w:themeTint="66"/>
        <w:bottom w:val="single" w:sz="4" w:space="0" w:color="FEF1B2" w:themeColor="accent2" w:themeTint="66"/>
        <w:right w:val="single" w:sz="4" w:space="0" w:color="FEF1B2" w:themeColor="accent2" w:themeTint="66"/>
        <w:insideH w:val="single" w:sz="4" w:space="0" w:color="FEF1B2" w:themeColor="accent2" w:themeTint="66"/>
        <w:insideV w:val="single" w:sz="4" w:space="0" w:color="FEF1B2" w:themeColor="accent2" w:themeTint="66"/>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2" w:space="0" w:color="FEEA8C"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F9C0A6" w:themeColor="accent3" w:themeTint="66"/>
        <w:left w:val="single" w:sz="4" w:space="0" w:color="F9C0A6" w:themeColor="accent3" w:themeTint="66"/>
        <w:bottom w:val="single" w:sz="4" w:space="0" w:color="F9C0A6" w:themeColor="accent3" w:themeTint="66"/>
        <w:right w:val="single" w:sz="4" w:space="0" w:color="F9C0A6" w:themeColor="accent3" w:themeTint="66"/>
        <w:insideH w:val="single" w:sz="4" w:space="0" w:color="F9C0A6" w:themeColor="accent3" w:themeTint="66"/>
        <w:insideV w:val="single" w:sz="4" w:space="0" w:color="F9C0A6" w:themeColor="accent3" w:themeTint="66"/>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2" w:space="0" w:color="F7A07A"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8FD7F9" w:themeColor="accent5" w:themeTint="66"/>
        <w:left w:val="single" w:sz="4" w:space="0" w:color="8FD7F9" w:themeColor="accent5" w:themeTint="66"/>
        <w:bottom w:val="single" w:sz="4" w:space="0" w:color="8FD7F9" w:themeColor="accent5" w:themeTint="66"/>
        <w:right w:val="single" w:sz="4" w:space="0" w:color="8FD7F9" w:themeColor="accent5" w:themeTint="66"/>
        <w:insideH w:val="single" w:sz="4" w:space="0" w:color="8FD7F9" w:themeColor="accent5" w:themeTint="66"/>
        <w:insideV w:val="single" w:sz="4" w:space="0" w:color="8FD7F9" w:themeColor="accent5" w:themeTint="66"/>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2" w:space="0" w:color="57C3F7"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82F4F3" w:themeColor="accent6" w:themeTint="66"/>
        <w:left w:val="single" w:sz="4" w:space="0" w:color="82F4F3" w:themeColor="accent6" w:themeTint="66"/>
        <w:bottom w:val="single" w:sz="4" w:space="0" w:color="82F4F3" w:themeColor="accent6" w:themeTint="66"/>
        <w:right w:val="single" w:sz="4" w:space="0" w:color="82F4F3" w:themeColor="accent6" w:themeTint="66"/>
        <w:insideH w:val="single" w:sz="4" w:space="0" w:color="82F4F3" w:themeColor="accent6" w:themeTint="66"/>
        <w:insideV w:val="single" w:sz="4" w:space="0" w:color="82F4F3" w:themeColor="accent6" w:themeTint="66"/>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2" w:space="0" w:color="44EEE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FAC5A2" w:themeColor="accent1" w:themeTint="99"/>
        <w:bottom w:val="single" w:sz="2" w:space="0" w:color="FAC5A2" w:themeColor="accent1" w:themeTint="99"/>
        <w:insideH w:val="single" w:sz="2" w:space="0" w:color="FAC5A2" w:themeColor="accent1" w:themeTint="99"/>
        <w:insideV w:val="single" w:sz="2" w:space="0" w:color="FAC5A2" w:themeColor="accent1" w:themeTint="99"/>
      </w:tblBorders>
    </w:tblPr>
    <w:tblStylePr w:type="firstRow">
      <w:rPr>
        <w:b/>
        <w:bCs/>
      </w:rPr>
      <w:tblPr/>
      <w:tcPr>
        <w:tcBorders>
          <w:top w:val="nil"/>
          <w:bottom w:val="single" w:sz="12" w:space="0" w:color="FAC5A2" w:themeColor="accent1" w:themeTint="99"/>
          <w:insideH w:val="nil"/>
          <w:insideV w:val="nil"/>
        </w:tcBorders>
        <w:shd w:val="clear" w:color="auto" w:fill="FFFFFF" w:themeFill="background1"/>
      </w:tcPr>
    </w:tblStylePr>
    <w:tblStylePr w:type="lastRow">
      <w:rPr>
        <w:b/>
        <w:bCs/>
      </w:rPr>
      <w:tblPr/>
      <w:tcPr>
        <w:tcBorders>
          <w:top w:val="double" w:sz="2" w:space="0" w:color="FAC5A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FEEA8C" w:themeColor="accent2" w:themeTint="99"/>
        <w:bottom w:val="single" w:sz="2" w:space="0" w:color="FEEA8C" w:themeColor="accent2" w:themeTint="99"/>
        <w:insideH w:val="single" w:sz="2" w:space="0" w:color="FEEA8C" w:themeColor="accent2" w:themeTint="99"/>
        <w:insideV w:val="single" w:sz="2" w:space="0" w:color="FEEA8C" w:themeColor="accent2" w:themeTint="99"/>
      </w:tblBorders>
    </w:tblPr>
    <w:tblStylePr w:type="firstRow">
      <w:rPr>
        <w:b/>
        <w:bCs/>
      </w:rPr>
      <w:tblPr/>
      <w:tcPr>
        <w:tcBorders>
          <w:top w:val="nil"/>
          <w:bottom w:val="single" w:sz="12" w:space="0" w:color="FEEA8C" w:themeColor="accent2" w:themeTint="99"/>
          <w:insideH w:val="nil"/>
          <w:insideV w:val="nil"/>
        </w:tcBorders>
        <w:shd w:val="clear" w:color="auto" w:fill="FFFFFF" w:themeFill="background1"/>
      </w:tcPr>
    </w:tblStylePr>
    <w:tblStylePr w:type="lastRow">
      <w:rPr>
        <w:b/>
        <w:bCs/>
      </w:rPr>
      <w:tblPr/>
      <w:tcPr>
        <w:tcBorders>
          <w:top w:val="double" w:sz="2" w:space="0" w:color="FEEA8C"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F7A07A" w:themeColor="accent3" w:themeTint="99"/>
        <w:bottom w:val="single" w:sz="2" w:space="0" w:color="F7A07A" w:themeColor="accent3" w:themeTint="99"/>
        <w:insideH w:val="single" w:sz="2" w:space="0" w:color="F7A07A" w:themeColor="accent3" w:themeTint="99"/>
        <w:insideV w:val="single" w:sz="2" w:space="0" w:color="F7A07A" w:themeColor="accent3" w:themeTint="99"/>
      </w:tblBorders>
    </w:tblPr>
    <w:tblStylePr w:type="firstRow">
      <w:rPr>
        <w:b/>
        <w:bCs/>
      </w:rPr>
      <w:tblPr/>
      <w:tcPr>
        <w:tcBorders>
          <w:top w:val="nil"/>
          <w:bottom w:val="single" w:sz="12" w:space="0" w:color="F7A07A" w:themeColor="accent3" w:themeTint="99"/>
          <w:insideH w:val="nil"/>
          <w:insideV w:val="nil"/>
        </w:tcBorders>
        <w:shd w:val="clear" w:color="auto" w:fill="FFFFFF" w:themeFill="background1"/>
      </w:tcPr>
    </w:tblStylePr>
    <w:tblStylePr w:type="lastRow">
      <w:rPr>
        <w:b/>
        <w:bCs/>
      </w:rPr>
      <w:tblPr/>
      <w:tcPr>
        <w:tcBorders>
          <w:top w:val="double" w:sz="2" w:space="0" w:color="F7A07A"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57C3F7" w:themeColor="accent5" w:themeTint="99"/>
        <w:bottom w:val="single" w:sz="2" w:space="0" w:color="57C3F7" w:themeColor="accent5" w:themeTint="99"/>
        <w:insideH w:val="single" w:sz="2" w:space="0" w:color="57C3F7" w:themeColor="accent5" w:themeTint="99"/>
        <w:insideV w:val="single" w:sz="2" w:space="0" w:color="57C3F7" w:themeColor="accent5" w:themeTint="99"/>
      </w:tblBorders>
    </w:tblPr>
    <w:tblStylePr w:type="firstRow">
      <w:rPr>
        <w:b/>
        <w:bCs/>
      </w:rPr>
      <w:tblPr/>
      <w:tcPr>
        <w:tcBorders>
          <w:top w:val="nil"/>
          <w:bottom w:val="single" w:sz="12" w:space="0" w:color="57C3F7" w:themeColor="accent5" w:themeTint="99"/>
          <w:insideH w:val="nil"/>
          <w:insideV w:val="nil"/>
        </w:tcBorders>
        <w:shd w:val="clear" w:color="auto" w:fill="FFFFFF" w:themeFill="background1"/>
      </w:tcPr>
    </w:tblStylePr>
    <w:tblStylePr w:type="lastRow">
      <w:rPr>
        <w:b/>
        <w:bCs/>
      </w:rPr>
      <w:tblPr/>
      <w:tcPr>
        <w:tcBorders>
          <w:top w:val="double" w:sz="2" w:space="0" w:color="57C3F7"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44EEED" w:themeColor="accent6" w:themeTint="99"/>
        <w:bottom w:val="single" w:sz="2" w:space="0" w:color="44EEED" w:themeColor="accent6" w:themeTint="99"/>
        <w:insideH w:val="single" w:sz="2" w:space="0" w:color="44EEED" w:themeColor="accent6" w:themeTint="99"/>
        <w:insideV w:val="single" w:sz="2" w:space="0" w:color="44EEED" w:themeColor="accent6" w:themeTint="99"/>
      </w:tblBorders>
    </w:tblPr>
    <w:tblStylePr w:type="firstRow">
      <w:rPr>
        <w:b/>
        <w:bCs/>
      </w:rPr>
      <w:tblPr/>
      <w:tcPr>
        <w:tcBorders>
          <w:top w:val="nil"/>
          <w:bottom w:val="single" w:sz="12" w:space="0" w:color="44EEED" w:themeColor="accent6" w:themeTint="99"/>
          <w:insideH w:val="nil"/>
          <w:insideV w:val="nil"/>
        </w:tcBorders>
        <w:shd w:val="clear" w:color="auto" w:fill="FFFFFF" w:themeFill="background1"/>
      </w:tcPr>
    </w:tblStylePr>
    <w:tblStylePr w:type="lastRow">
      <w:rPr>
        <w:b/>
        <w:bCs/>
      </w:rPr>
      <w:tblPr/>
      <w:tcPr>
        <w:tcBorders>
          <w:top w:val="double" w:sz="2" w:space="0" w:color="44EEE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insideV w:val="nil"/>
        </w:tcBorders>
        <w:shd w:val="clear" w:color="auto" w:fill="F89F65" w:themeFill="accent1"/>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insideV w:val="nil"/>
        </w:tcBorders>
        <w:shd w:val="clear" w:color="auto" w:fill="FEDE41" w:themeFill="accent2"/>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insideV w:val="nil"/>
        </w:tcBorders>
        <w:shd w:val="clear" w:color="auto" w:fill="F26322" w:themeFill="accent3"/>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insideV w:val="nil"/>
        </w:tcBorders>
        <w:shd w:val="clear" w:color="auto" w:fill="0A91D0" w:themeFill="accent5"/>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insideV w:val="nil"/>
        </w:tcBorders>
        <w:shd w:val="clear" w:color="auto" w:fill="0E9E9D" w:themeFill="accent6"/>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BE0"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89F6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89F6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89F6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89F65" w:themeFill="accent1"/>
      </w:tcPr>
    </w:tblStylePr>
    <w:tblStylePr w:type="band1Vert">
      <w:tblPr/>
      <w:tcPr>
        <w:shd w:val="clear" w:color="auto" w:fill="FCD8C1" w:themeFill="accent1" w:themeFillTint="66"/>
      </w:tcPr>
    </w:tblStylePr>
    <w:tblStylePr w:type="band1Horz">
      <w:tblPr/>
      <w:tcPr>
        <w:shd w:val="clear" w:color="auto" w:fill="FCD8C1"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EF8D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EDE4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EDE4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EDE4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EDE41" w:themeFill="accent2"/>
      </w:tcPr>
    </w:tblStylePr>
    <w:tblStylePr w:type="band1Vert">
      <w:tblPr/>
      <w:tcPr>
        <w:shd w:val="clear" w:color="auto" w:fill="FEF1B2" w:themeFill="accent2" w:themeFillTint="66"/>
      </w:tcPr>
    </w:tblStylePr>
    <w:tblStylePr w:type="band1Horz">
      <w:tblPr/>
      <w:tcPr>
        <w:shd w:val="clear" w:color="auto" w:fill="FEF1B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CDFD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2632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2632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2632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26322" w:themeFill="accent3"/>
      </w:tcPr>
    </w:tblStylePr>
    <w:tblStylePr w:type="band1Vert">
      <w:tblPr/>
      <w:tcPr>
        <w:shd w:val="clear" w:color="auto" w:fill="F9C0A6" w:themeFill="accent3" w:themeFillTint="66"/>
      </w:tcPr>
    </w:tblStylePr>
    <w:tblStylePr w:type="band1Horz">
      <w:tblPr/>
      <w:tcPr>
        <w:shd w:val="clear" w:color="auto" w:fill="F9C0A6"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7EBF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A91D0"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A91D0"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A91D0"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A91D0" w:themeFill="accent5"/>
      </w:tcPr>
    </w:tblStylePr>
    <w:tblStylePr w:type="band1Vert">
      <w:tblPr/>
      <w:tcPr>
        <w:shd w:val="clear" w:color="auto" w:fill="8FD7F9" w:themeFill="accent5" w:themeFillTint="66"/>
      </w:tcPr>
    </w:tblStylePr>
    <w:tblStylePr w:type="band1Horz">
      <w:tblPr/>
      <w:tcPr>
        <w:shd w:val="clear" w:color="auto" w:fill="8FD7F9"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0F9F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E9E9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E9E9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E9E9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E9E9D" w:themeFill="accent6"/>
      </w:tcPr>
    </w:tblStylePr>
    <w:tblStylePr w:type="band1Vert">
      <w:tblPr/>
      <w:tcPr>
        <w:shd w:val="clear" w:color="auto" w:fill="82F4F3" w:themeFill="accent6" w:themeFillTint="66"/>
      </w:tcPr>
    </w:tblStylePr>
    <w:tblStylePr w:type="band1Horz">
      <w:tblPr/>
      <w:tcPr>
        <w:shd w:val="clear" w:color="auto" w:fill="82F4F3"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bottom w:val="single" w:sz="12" w:space="0" w:color="FAC5A2" w:themeColor="accent1" w:themeTint="99"/>
        </w:tcBorders>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GridTable6Colorful-Accent2">
    <w:name w:val="Grid Table 6 Colorful Accent 2"/>
    <w:basedOn w:val="TableNormal"/>
    <w:uiPriority w:val="51"/>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bottom w:val="single" w:sz="12" w:space="0" w:color="FEEA8C" w:themeColor="accent2" w:themeTint="99"/>
        </w:tcBorders>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GridTable6Colorful-Accent3">
    <w:name w:val="Grid Table 6 Colorful Accent 3"/>
    <w:basedOn w:val="TableNormal"/>
    <w:uiPriority w:val="51"/>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bottom w:val="single" w:sz="12" w:space="0" w:color="F7A07A" w:themeColor="accent3" w:themeTint="99"/>
        </w:tcBorders>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bottom w:val="single" w:sz="12" w:space="0" w:color="57C3F7" w:themeColor="accent5" w:themeTint="99"/>
        </w:tcBorders>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GridTable6Colorful-Accent6">
    <w:name w:val="Grid Table 6 Colorful Accent 6"/>
    <w:basedOn w:val="TableNormal"/>
    <w:uiPriority w:val="51"/>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bottom w:val="single" w:sz="12" w:space="0" w:color="44EEED" w:themeColor="accent6" w:themeTint="99"/>
        </w:tcBorders>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F46A11" w:themeColor="accent1" w:themeShade="BF"/>
    </w:rPr>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insideV w:val="single" w:sz="4" w:space="0" w:color="FAC5A2"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bottom w:val="single" w:sz="4" w:space="0" w:color="FAC5A2" w:themeColor="accent1" w:themeTint="99"/>
        </w:tcBorders>
      </w:tcPr>
    </w:tblStylePr>
    <w:tblStylePr w:type="nwCell">
      <w:tblPr/>
      <w:tcPr>
        <w:tcBorders>
          <w:bottom w:val="single" w:sz="4" w:space="0" w:color="FAC5A2" w:themeColor="accent1" w:themeTint="99"/>
        </w:tcBorders>
      </w:tcPr>
    </w:tblStylePr>
    <w:tblStylePr w:type="seCell">
      <w:tblPr/>
      <w:tcPr>
        <w:tcBorders>
          <w:top w:val="single" w:sz="4" w:space="0" w:color="FAC5A2" w:themeColor="accent1" w:themeTint="99"/>
        </w:tcBorders>
      </w:tcPr>
    </w:tblStylePr>
    <w:tblStylePr w:type="swCell">
      <w:tblPr/>
      <w:tcPr>
        <w:tcBorders>
          <w:top w:val="single" w:sz="4" w:space="0" w:color="FAC5A2" w:themeColor="accent1" w:themeTint="99"/>
        </w:tcBorders>
      </w:tcPr>
    </w:tblStylePr>
  </w:style>
  <w:style w:type="table" w:styleId="GridTable7Colorful-Accent2">
    <w:name w:val="Grid Table 7 Colorful Accent 2"/>
    <w:basedOn w:val="TableNormal"/>
    <w:uiPriority w:val="52"/>
    <w:semiHidden/>
    <w:rsid w:val="0058629F"/>
    <w:rPr>
      <w:color w:val="EDC401" w:themeColor="accent2" w:themeShade="BF"/>
    </w:rPr>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insideV w:val="single" w:sz="4" w:space="0" w:color="FEEA8C"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bottom w:val="single" w:sz="4" w:space="0" w:color="FEEA8C" w:themeColor="accent2" w:themeTint="99"/>
        </w:tcBorders>
      </w:tcPr>
    </w:tblStylePr>
    <w:tblStylePr w:type="nwCell">
      <w:tblPr/>
      <w:tcPr>
        <w:tcBorders>
          <w:bottom w:val="single" w:sz="4" w:space="0" w:color="FEEA8C" w:themeColor="accent2" w:themeTint="99"/>
        </w:tcBorders>
      </w:tcPr>
    </w:tblStylePr>
    <w:tblStylePr w:type="seCell">
      <w:tblPr/>
      <w:tcPr>
        <w:tcBorders>
          <w:top w:val="single" w:sz="4" w:space="0" w:color="FEEA8C" w:themeColor="accent2" w:themeTint="99"/>
        </w:tcBorders>
      </w:tcPr>
    </w:tblStylePr>
    <w:tblStylePr w:type="swCell">
      <w:tblPr/>
      <w:tcPr>
        <w:tcBorders>
          <w:top w:val="single" w:sz="4" w:space="0" w:color="FEEA8C" w:themeColor="accent2" w:themeTint="99"/>
        </w:tcBorders>
      </w:tcPr>
    </w:tblStylePr>
  </w:style>
  <w:style w:type="table" w:styleId="GridTable7Colorful-Accent3">
    <w:name w:val="Grid Table 7 Colorful Accent 3"/>
    <w:basedOn w:val="TableNormal"/>
    <w:uiPriority w:val="52"/>
    <w:semiHidden/>
    <w:rsid w:val="0058629F"/>
    <w:rPr>
      <w:color w:val="C3440B" w:themeColor="accent3" w:themeShade="BF"/>
    </w:rPr>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insideV w:val="single" w:sz="4" w:space="0" w:color="F7A07A"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bottom w:val="single" w:sz="4" w:space="0" w:color="F7A07A" w:themeColor="accent3" w:themeTint="99"/>
        </w:tcBorders>
      </w:tcPr>
    </w:tblStylePr>
    <w:tblStylePr w:type="nwCell">
      <w:tblPr/>
      <w:tcPr>
        <w:tcBorders>
          <w:bottom w:val="single" w:sz="4" w:space="0" w:color="F7A07A" w:themeColor="accent3" w:themeTint="99"/>
        </w:tcBorders>
      </w:tcPr>
    </w:tblStylePr>
    <w:tblStylePr w:type="seCell">
      <w:tblPr/>
      <w:tcPr>
        <w:tcBorders>
          <w:top w:val="single" w:sz="4" w:space="0" w:color="F7A07A" w:themeColor="accent3" w:themeTint="99"/>
        </w:tcBorders>
      </w:tcPr>
    </w:tblStylePr>
    <w:tblStylePr w:type="swCell">
      <w:tblPr/>
      <w:tcPr>
        <w:tcBorders>
          <w:top w:val="single" w:sz="4" w:space="0" w:color="F7A07A"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076B9B" w:themeColor="accent5" w:themeShade="BF"/>
    </w:rPr>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insideV w:val="single" w:sz="4" w:space="0" w:color="57C3F7"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bottom w:val="single" w:sz="4" w:space="0" w:color="57C3F7" w:themeColor="accent5" w:themeTint="99"/>
        </w:tcBorders>
      </w:tcPr>
    </w:tblStylePr>
    <w:tblStylePr w:type="nwCell">
      <w:tblPr/>
      <w:tcPr>
        <w:tcBorders>
          <w:bottom w:val="single" w:sz="4" w:space="0" w:color="57C3F7" w:themeColor="accent5" w:themeTint="99"/>
        </w:tcBorders>
      </w:tcPr>
    </w:tblStylePr>
    <w:tblStylePr w:type="seCell">
      <w:tblPr/>
      <w:tcPr>
        <w:tcBorders>
          <w:top w:val="single" w:sz="4" w:space="0" w:color="57C3F7" w:themeColor="accent5" w:themeTint="99"/>
        </w:tcBorders>
      </w:tcPr>
    </w:tblStylePr>
    <w:tblStylePr w:type="swCell">
      <w:tblPr/>
      <w:tcPr>
        <w:tcBorders>
          <w:top w:val="single" w:sz="4" w:space="0" w:color="57C3F7" w:themeColor="accent5" w:themeTint="99"/>
        </w:tcBorders>
      </w:tcPr>
    </w:tblStylePr>
  </w:style>
  <w:style w:type="table" w:styleId="GridTable7Colorful-Accent6">
    <w:name w:val="Grid Table 7 Colorful Accent 6"/>
    <w:basedOn w:val="TableNormal"/>
    <w:uiPriority w:val="52"/>
    <w:semiHidden/>
    <w:rsid w:val="0058629F"/>
    <w:rPr>
      <w:color w:val="0A7675" w:themeColor="accent6" w:themeShade="BF"/>
    </w:rPr>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insideV w:val="single" w:sz="4" w:space="0" w:color="44EEE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bottom w:val="single" w:sz="4" w:space="0" w:color="44EEED" w:themeColor="accent6" w:themeTint="99"/>
        </w:tcBorders>
      </w:tcPr>
    </w:tblStylePr>
    <w:tblStylePr w:type="nwCell">
      <w:tblPr/>
      <w:tcPr>
        <w:tcBorders>
          <w:bottom w:val="single" w:sz="4" w:space="0" w:color="44EEED" w:themeColor="accent6" w:themeTint="99"/>
        </w:tcBorders>
      </w:tcPr>
    </w:tblStylePr>
    <w:tblStylePr w:type="seCell">
      <w:tblPr/>
      <w:tcPr>
        <w:tcBorders>
          <w:top w:val="single" w:sz="4" w:space="0" w:color="44EEED" w:themeColor="accent6" w:themeTint="99"/>
        </w:tcBorders>
      </w:tcPr>
    </w:tblStylePr>
    <w:tblStylePr w:type="swCell">
      <w:tblPr/>
      <w:tcPr>
        <w:tcBorders>
          <w:top w:val="single" w:sz="4" w:space="0" w:color="44EEED"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18" w:space="0" w:color="F89F65" w:themeColor="accent1"/>
          <w:right w:val="single" w:sz="8" w:space="0" w:color="F89F65" w:themeColor="accent1"/>
          <w:insideH w:val="nil"/>
          <w:insideV w:val="single" w:sz="8" w:space="0" w:color="F89F6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insideH w:val="nil"/>
          <w:insideV w:val="single" w:sz="8" w:space="0" w:color="F89F6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shd w:val="clear" w:color="auto" w:fill="FDE7D8" w:themeFill="accent1" w:themeFillTint="3F"/>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shd w:val="clear" w:color="auto" w:fill="FDE7D8" w:themeFill="accent1" w:themeFillTint="3F"/>
      </w:tcPr>
    </w:tblStylePr>
    <w:tblStylePr w:type="band2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insideV w:val="single" w:sz="8" w:space="0" w:color="F89F65"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18" w:space="0" w:color="FEDE41" w:themeColor="accent2"/>
          <w:right w:val="single" w:sz="8" w:space="0" w:color="FEDE41" w:themeColor="accent2"/>
          <w:insideH w:val="nil"/>
          <w:insideV w:val="single" w:sz="8" w:space="0" w:color="FEDE4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insideH w:val="nil"/>
          <w:insideV w:val="single" w:sz="8" w:space="0" w:color="FEDE4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shd w:val="clear" w:color="auto" w:fill="FEF6CF" w:themeFill="accent2" w:themeFillTint="3F"/>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shd w:val="clear" w:color="auto" w:fill="FEF6CF" w:themeFill="accent2" w:themeFillTint="3F"/>
      </w:tcPr>
    </w:tblStylePr>
    <w:tblStylePr w:type="band2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insideV w:val="single" w:sz="8" w:space="0" w:color="FEDE41"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18" w:space="0" w:color="F26322" w:themeColor="accent3"/>
          <w:right w:val="single" w:sz="8" w:space="0" w:color="F26322" w:themeColor="accent3"/>
          <w:insideH w:val="nil"/>
          <w:insideV w:val="single" w:sz="8" w:space="0" w:color="F2632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insideH w:val="nil"/>
          <w:insideV w:val="single" w:sz="8" w:space="0" w:color="F2632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shd w:val="clear" w:color="auto" w:fill="FBD8C8" w:themeFill="accent3" w:themeFillTint="3F"/>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shd w:val="clear" w:color="auto" w:fill="FBD8C8" w:themeFill="accent3" w:themeFillTint="3F"/>
      </w:tcPr>
    </w:tblStylePr>
    <w:tblStylePr w:type="band2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insideV w:val="single" w:sz="8" w:space="0" w:color="F26322"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18" w:space="0" w:color="0A91D0" w:themeColor="accent5"/>
          <w:right w:val="single" w:sz="8" w:space="0" w:color="0A91D0" w:themeColor="accent5"/>
          <w:insideH w:val="nil"/>
          <w:insideV w:val="single" w:sz="8" w:space="0" w:color="0A91D0"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insideH w:val="nil"/>
          <w:insideV w:val="single" w:sz="8" w:space="0" w:color="0A91D0"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shd w:val="clear" w:color="auto" w:fill="B9E6FB" w:themeFill="accent5" w:themeFillTint="3F"/>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shd w:val="clear" w:color="auto" w:fill="B9E6FB" w:themeFill="accent5" w:themeFillTint="3F"/>
      </w:tcPr>
    </w:tblStylePr>
    <w:tblStylePr w:type="band2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insideV w:val="single" w:sz="8" w:space="0" w:color="0A91D0"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18" w:space="0" w:color="0E9E9D" w:themeColor="accent6"/>
          <w:right w:val="single" w:sz="8" w:space="0" w:color="0E9E9D" w:themeColor="accent6"/>
          <w:insideH w:val="nil"/>
          <w:insideV w:val="single" w:sz="8" w:space="0" w:color="0E9E9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insideH w:val="nil"/>
          <w:insideV w:val="single" w:sz="8" w:space="0" w:color="0E9E9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shd w:val="clear" w:color="auto" w:fill="B2F8F7" w:themeFill="accent6" w:themeFillTint="3F"/>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shd w:val="clear" w:color="auto" w:fill="B2F8F7" w:themeFill="accent6" w:themeFillTint="3F"/>
      </w:tcPr>
    </w:tblStylePr>
    <w:tblStylePr w:type="band2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insideV w:val="single" w:sz="8" w:space="0" w:color="0E9E9D"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pPr>
        <w:spacing w:before="0" w:after="0" w:line="240" w:lineRule="auto"/>
      </w:pPr>
      <w:rPr>
        <w:b/>
        <w:bCs/>
        <w:color w:val="FFFFFF" w:themeColor="background1"/>
      </w:rPr>
      <w:tblPr/>
      <w:tcPr>
        <w:shd w:val="clear" w:color="auto" w:fill="F89F65" w:themeFill="accent1"/>
      </w:tcPr>
    </w:tblStylePr>
    <w:tblStylePr w:type="lastRow">
      <w:pPr>
        <w:spacing w:before="0" w:after="0" w:line="240" w:lineRule="auto"/>
      </w:pPr>
      <w:rPr>
        <w:b/>
        <w:bCs/>
      </w:rPr>
      <w:tblPr/>
      <w:tcPr>
        <w:tcBorders>
          <w:top w:val="double" w:sz="6" w:space="0" w:color="F89F65" w:themeColor="accent1"/>
          <w:left w:val="single" w:sz="8" w:space="0" w:color="F89F65" w:themeColor="accent1"/>
          <w:bottom w:val="single" w:sz="8" w:space="0" w:color="F89F65" w:themeColor="accent1"/>
          <w:right w:val="single" w:sz="8" w:space="0" w:color="F89F65" w:themeColor="accent1"/>
        </w:tcBorders>
      </w:tcPr>
    </w:tblStylePr>
    <w:tblStylePr w:type="firstCol">
      <w:rPr>
        <w:b/>
        <w:bCs/>
      </w:rPr>
    </w:tblStylePr>
    <w:tblStylePr w:type="lastCol">
      <w:rPr>
        <w:b/>
        <w:bCs/>
      </w:rPr>
    </w:tblStylePr>
    <w:tblStylePr w:type="band1Vert">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tblStylePr w:type="band1Horz">
      <w:tblPr/>
      <w:tcPr>
        <w:tcBorders>
          <w:top w:val="single" w:sz="8" w:space="0" w:color="F89F65" w:themeColor="accent1"/>
          <w:left w:val="single" w:sz="8" w:space="0" w:color="F89F65" w:themeColor="accent1"/>
          <w:bottom w:val="single" w:sz="8" w:space="0" w:color="F89F65" w:themeColor="accent1"/>
          <w:right w:val="single" w:sz="8" w:space="0" w:color="F89F65"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pPr>
        <w:spacing w:before="0" w:after="0" w:line="240" w:lineRule="auto"/>
      </w:pPr>
      <w:rPr>
        <w:b/>
        <w:bCs/>
        <w:color w:val="FFFFFF" w:themeColor="background1"/>
      </w:rPr>
      <w:tblPr/>
      <w:tcPr>
        <w:shd w:val="clear" w:color="auto" w:fill="FEDE41" w:themeFill="accent2"/>
      </w:tcPr>
    </w:tblStylePr>
    <w:tblStylePr w:type="lastRow">
      <w:pPr>
        <w:spacing w:before="0" w:after="0" w:line="240" w:lineRule="auto"/>
      </w:pPr>
      <w:rPr>
        <w:b/>
        <w:bCs/>
      </w:rPr>
      <w:tblPr/>
      <w:tcPr>
        <w:tcBorders>
          <w:top w:val="double" w:sz="6" w:space="0" w:color="FEDE41" w:themeColor="accent2"/>
          <w:left w:val="single" w:sz="8" w:space="0" w:color="FEDE41" w:themeColor="accent2"/>
          <w:bottom w:val="single" w:sz="8" w:space="0" w:color="FEDE41" w:themeColor="accent2"/>
          <w:right w:val="single" w:sz="8" w:space="0" w:color="FEDE41" w:themeColor="accent2"/>
        </w:tcBorders>
      </w:tcPr>
    </w:tblStylePr>
    <w:tblStylePr w:type="firstCol">
      <w:rPr>
        <w:b/>
        <w:bCs/>
      </w:rPr>
    </w:tblStylePr>
    <w:tblStylePr w:type="lastCol">
      <w:rPr>
        <w:b/>
        <w:bCs/>
      </w:rPr>
    </w:tblStylePr>
    <w:tblStylePr w:type="band1Vert">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tblStylePr w:type="band1Horz">
      <w:tblPr/>
      <w:tcPr>
        <w:tcBorders>
          <w:top w:val="single" w:sz="8" w:space="0" w:color="FEDE41" w:themeColor="accent2"/>
          <w:left w:val="single" w:sz="8" w:space="0" w:color="FEDE41" w:themeColor="accent2"/>
          <w:bottom w:val="single" w:sz="8" w:space="0" w:color="FEDE41" w:themeColor="accent2"/>
          <w:right w:val="single" w:sz="8" w:space="0" w:color="FEDE41"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pPr>
        <w:spacing w:before="0" w:after="0" w:line="240" w:lineRule="auto"/>
      </w:pPr>
      <w:rPr>
        <w:b/>
        <w:bCs/>
        <w:color w:val="FFFFFF" w:themeColor="background1"/>
      </w:rPr>
      <w:tblPr/>
      <w:tcPr>
        <w:shd w:val="clear" w:color="auto" w:fill="F26322" w:themeFill="accent3"/>
      </w:tcPr>
    </w:tblStylePr>
    <w:tblStylePr w:type="lastRow">
      <w:pPr>
        <w:spacing w:before="0" w:after="0" w:line="240" w:lineRule="auto"/>
      </w:pPr>
      <w:rPr>
        <w:b/>
        <w:bCs/>
      </w:rPr>
      <w:tblPr/>
      <w:tcPr>
        <w:tcBorders>
          <w:top w:val="double" w:sz="6" w:space="0" w:color="F26322" w:themeColor="accent3"/>
          <w:left w:val="single" w:sz="8" w:space="0" w:color="F26322" w:themeColor="accent3"/>
          <w:bottom w:val="single" w:sz="8" w:space="0" w:color="F26322" w:themeColor="accent3"/>
          <w:right w:val="single" w:sz="8" w:space="0" w:color="F26322" w:themeColor="accent3"/>
        </w:tcBorders>
      </w:tcPr>
    </w:tblStylePr>
    <w:tblStylePr w:type="firstCol">
      <w:rPr>
        <w:b/>
        <w:bCs/>
      </w:rPr>
    </w:tblStylePr>
    <w:tblStylePr w:type="lastCol">
      <w:rPr>
        <w:b/>
        <w:bCs/>
      </w:rPr>
    </w:tblStylePr>
    <w:tblStylePr w:type="band1Vert">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tblStylePr w:type="band1Horz">
      <w:tblPr/>
      <w:tcPr>
        <w:tcBorders>
          <w:top w:val="single" w:sz="8" w:space="0" w:color="F26322" w:themeColor="accent3"/>
          <w:left w:val="single" w:sz="8" w:space="0" w:color="F26322" w:themeColor="accent3"/>
          <w:bottom w:val="single" w:sz="8" w:space="0" w:color="F26322" w:themeColor="accent3"/>
          <w:right w:val="single" w:sz="8" w:space="0" w:color="F26322"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pPr>
        <w:spacing w:before="0" w:after="0" w:line="240" w:lineRule="auto"/>
      </w:pPr>
      <w:rPr>
        <w:b/>
        <w:bCs/>
        <w:color w:val="FFFFFF" w:themeColor="background1"/>
      </w:rPr>
      <w:tblPr/>
      <w:tcPr>
        <w:shd w:val="clear" w:color="auto" w:fill="0A91D0" w:themeFill="accent5"/>
      </w:tcPr>
    </w:tblStylePr>
    <w:tblStylePr w:type="lastRow">
      <w:pPr>
        <w:spacing w:before="0" w:after="0" w:line="240" w:lineRule="auto"/>
      </w:pPr>
      <w:rPr>
        <w:b/>
        <w:bCs/>
      </w:rPr>
      <w:tblPr/>
      <w:tcPr>
        <w:tcBorders>
          <w:top w:val="double" w:sz="6" w:space="0" w:color="0A91D0" w:themeColor="accent5"/>
          <w:left w:val="single" w:sz="8" w:space="0" w:color="0A91D0" w:themeColor="accent5"/>
          <w:bottom w:val="single" w:sz="8" w:space="0" w:color="0A91D0" w:themeColor="accent5"/>
          <w:right w:val="single" w:sz="8" w:space="0" w:color="0A91D0" w:themeColor="accent5"/>
        </w:tcBorders>
      </w:tcPr>
    </w:tblStylePr>
    <w:tblStylePr w:type="firstCol">
      <w:rPr>
        <w:b/>
        <w:bCs/>
      </w:rPr>
    </w:tblStylePr>
    <w:tblStylePr w:type="lastCol">
      <w:rPr>
        <w:b/>
        <w:bCs/>
      </w:rPr>
    </w:tblStylePr>
    <w:tblStylePr w:type="band1Vert">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tblStylePr w:type="band1Horz">
      <w:tblPr/>
      <w:tcPr>
        <w:tcBorders>
          <w:top w:val="single" w:sz="8" w:space="0" w:color="0A91D0" w:themeColor="accent5"/>
          <w:left w:val="single" w:sz="8" w:space="0" w:color="0A91D0" w:themeColor="accent5"/>
          <w:bottom w:val="single" w:sz="8" w:space="0" w:color="0A91D0" w:themeColor="accent5"/>
          <w:right w:val="single" w:sz="8" w:space="0" w:color="0A91D0"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pPr>
        <w:spacing w:before="0" w:after="0" w:line="240" w:lineRule="auto"/>
      </w:pPr>
      <w:rPr>
        <w:b/>
        <w:bCs/>
        <w:color w:val="FFFFFF" w:themeColor="background1"/>
      </w:rPr>
      <w:tblPr/>
      <w:tcPr>
        <w:shd w:val="clear" w:color="auto" w:fill="0E9E9D" w:themeFill="accent6"/>
      </w:tcPr>
    </w:tblStylePr>
    <w:tblStylePr w:type="lastRow">
      <w:pPr>
        <w:spacing w:before="0" w:after="0" w:line="240" w:lineRule="auto"/>
      </w:pPr>
      <w:rPr>
        <w:b/>
        <w:bCs/>
      </w:rPr>
      <w:tblPr/>
      <w:tcPr>
        <w:tcBorders>
          <w:top w:val="double" w:sz="6" w:space="0" w:color="0E9E9D" w:themeColor="accent6"/>
          <w:left w:val="single" w:sz="8" w:space="0" w:color="0E9E9D" w:themeColor="accent6"/>
          <w:bottom w:val="single" w:sz="8" w:space="0" w:color="0E9E9D" w:themeColor="accent6"/>
          <w:right w:val="single" w:sz="8" w:space="0" w:color="0E9E9D" w:themeColor="accent6"/>
        </w:tcBorders>
      </w:tcPr>
    </w:tblStylePr>
    <w:tblStylePr w:type="firstCol">
      <w:rPr>
        <w:b/>
        <w:bCs/>
      </w:rPr>
    </w:tblStylePr>
    <w:tblStylePr w:type="lastCol">
      <w:rPr>
        <w:b/>
        <w:bCs/>
      </w:rPr>
    </w:tblStylePr>
    <w:tblStylePr w:type="band1Vert">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tblStylePr w:type="band1Horz">
      <w:tblPr/>
      <w:tcPr>
        <w:tcBorders>
          <w:top w:val="single" w:sz="8" w:space="0" w:color="0E9E9D" w:themeColor="accent6"/>
          <w:left w:val="single" w:sz="8" w:space="0" w:color="0E9E9D" w:themeColor="accent6"/>
          <w:bottom w:val="single" w:sz="8" w:space="0" w:color="0E9E9D" w:themeColor="accent6"/>
          <w:right w:val="single" w:sz="8" w:space="0" w:color="0E9E9D"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F46A11" w:themeColor="accent1" w:themeShade="BF"/>
    </w:rPr>
    <w:tblPr>
      <w:tblStyleRowBandSize w:val="1"/>
      <w:tblStyleColBandSize w:val="1"/>
      <w:tblBorders>
        <w:top w:val="single" w:sz="8" w:space="0" w:color="F89F65" w:themeColor="accent1"/>
        <w:bottom w:val="single" w:sz="8" w:space="0" w:color="F89F65" w:themeColor="accent1"/>
      </w:tblBorders>
    </w:tblPr>
    <w:tblStylePr w:type="fir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lastRow">
      <w:pPr>
        <w:spacing w:before="0" w:after="0" w:line="240" w:lineRule="auto"/>
      </w:pPr>
      <w:rPr>
        <w:b/>
        <w:bCs/>
      </w:rPr>
      <w:tblPr/>
      <w:tcPr>
        <w:tcBorders>
          <w:top w:val="single" w:sz="8" w:space="0" w:color="F89F65" w:themeColor="accent1"/>
          <w:left w:val="nil"/>
          <w:bottom w:val="single" w:sz="8" w:space="0" w:color="F89F6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left w:val="nil"/>
          <w:right w:val="nil"/>
          <w:insideH w:val="nil"/>
          <w:insideV w:val="nil"/>
        </w:tcBorders>
        <w:shd w:val="clear" w:color="auto" w:fill="FDE7D8" w:themeFill="accent1" w:themeFillTint="3F"/>
      </w:tcPr>
    </w:tblStylePr>
  </w:style>
  <w:style w:type="table" w:styleId="LightShading-Accent2">
    <w:name w:val="Light Shading Accent 2"/>
    <w:basedOn w:val="TableNormal"/>
    <w:uiPriority w:val="60"/>
    <w:semiHidden/>
    <w:rsid w:val="0058629F"/>
    <w:rPr>
      <w:color w:val="EDC401" w:themeColor="accent2" w:themeShade="BF"/>
    </w:rPr>
    <w:tblPr>
      <w:tblStyleRowBandSize w:val="1"/>
      <w:tblStyleColBandSize w:val="1"/>
      <w:tblBorders>
        <w:top w:val="single" w:sz="8" w:space="0" w:color="FEDE41" w:themeColor="accent2"/>
        <w:bottom w:val="single" w:sz="8" w:space="0" w:color="FEDE41" w:themeColor="accent2"/>
      </w:tblBorders>
    </w:tblPr>
    <w:tblStylePr w:type="fir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lastRow">
      <w:pPr>
        <w:spacing w:before="0" w:after="0" w:line="240" w:lineRule="auto"/>
      </w:pPr>
      <w:rPr>
        <w:b/>
        <w:bCs/>
      </w:rPr>
      <w:tblPr/>
      <w:tcPr>
        <w:tcBorders>
          <w:top w:val="single" w:sz="8" w:space="0" w:color="FEDE41" w:themeColor="accent2"/>
          <w:left w:val="nil"/>
          <w:bottom w:val="single" w:sz="8" w:space="0" w:color="FEDE4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left w:val="nil"/>
          <w:right w:val="nil"/>
          <w:insideH w:val="nil"/>
          <w:insideV w:val="nil"/>
        </w:tcBorders>
        <w:shd w:val="clear" w:color="auto" w:fill="FEF6CF" w:themeFill="accent2" w:themeFillTint="3F"/>
      </w:tcPr>
    </w:tblStylePr>
  </w:style>
  <w:style w:type="table" w:styleId="LightShading-Accent3">
    <w:name w:val="Light Shading Accent 3"/>
    <w:basedOn w:val="TableNormal"/>
    <w:uiPriority w:val="60"/>
    <w:semiHidden/>
    <w:rsid w:val="0058629F"/>
    <w:rPr>
      <w:color w:val="C3440B" w:themeColor="accent3" w:themeShade="BF"/>
    </w:rPr>
    <w:tblPr>
      <w:tblStyleRowBandSize w:val="1"/>
      <w:tblStyleColBandSize w:val="1"/>
      <w:tblBorders>
        <w:top w:val="single" w:sz="8" w:space="0" w:color="F26322" w:themeColor="accent3"/>
        <w:bottom w:val="single" w:sz="8" w:space="0" w:color="F26322" w:themeColor="accent3"/>
      </w:tblBorders>
    </w:tblPr>
    <w:tblStylePr w:type="fir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lastRow">
      <w:pPr>
        <w:spacing w:before="0" w:after="0" w:line="240" w:lineRule="auto"/>
      </w:pPr>
      <w:rPr>
        <w:b/>
        <w:bCs/>
      </w:rPr>
      <w:tblPr/>
      <w:tcPr>
        <w:tcBorders>
          <w:top w:val="single" w:sz="8" w:space="0" w:color="F26322" w:themeColor="accent3"/>
          <w:left w:val="nil"/>
          <w:bottom w:val="single" w:sz="8" w:space="0" w:color="F2632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left w:val="nil"/>
          <w:right w:val="nil"/>
          <w:insideH w:val="nil"/>
          <w:insideV w:val="nil"/>
        </w:tcBorders>
        <w:shd w:val="clear" w:color="auto" w:fill="FBD8C8"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076B9B" w:themeColor="accent5" w:themeShade="BF"/>
    </w:rPr>
    <w:tblPr>
      <w:tblStyleRowBandSize w:val="1"/>
      <w:tblStyleColBandSize w:val="1"/>
      <w:tblBorders>
        <w:top w:val="single" w:sz="8" w:space="0" w:color="0A91D0" w:themeColor="accent5"/>
        <w:bottom w:val="single" w:sz="8" w:space="0" w:color="0A91D0" w:themeColor="accent5"/>
      </w:tblBorders>
    </w:tblPr>
    <w:tblStylePr w:type="fir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lastRow">
      <w:pPr>
        <w:spacing w:before="0" w:after="0" w:line="240" w:lineRule="auto"/>
      </w:pPr>
      <w:rPr>
        <w:b/>
        <w:bCs/>
      </w:rPr>
      <w:tblPr/>
      <w:tcPr>
        <w:tcBorders>
          <w:top w:val="single" w:sz="8" w:space="0" w:color="0A91D0" w:themeColor="accent5"/>
          <w:left w:val="nil"/>
          <w:bottom w:val="single" w:sz="8" w:space="0" w:color="0A91D0"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left w:val="nil"/>
          <w:right w:val="nil"/>
          <w:insideH w:val="nil"/>
          <w:insideV w:val="nil"/>
        </w:tcBorders>
        <w:shd w:val="clear" w:color="auto" w:fill="B9E6FB" w:themeFill="accent5" w:themeFillTint="3F"/>
      </w:tcPr>
    </w:tblStylePr>
  </w:style>
  <w:style w:type="table" w:styleId="LightShading-Accent6">
    <w:name w:val="Light Shading Accent 6"/>
    <w:basedOn w:val="TableNormal"/>
    <w:uiPriority w:val="60"/>
    <w:semiHidden/>
    <w:rsid w:val="0058629F"/>
    <w:rPr>
      <w:color w:val="0A7675" w:themeColor="accent6" w:themeShade="BF"/>
    </w:rPr>
    <w:tblPr>
      <w:tblStyleRowBandSize w:val="1"/>
      <w:tblStyleColBandSize w:val="1"/>
      <w:tblBorders>
        <w:top w:val="single" w:sz="8" w:space="0" w:color="0E9E9D" w:themeColor="accent6"/>
        <w:bottom w:val="single" w:sz="8" w:space="0" w:color="0E9E9D" w:themeColor="accent6"/>
      </w:tblBorders>
    </w:tblPr>
    <w:tblStylePr w:type="fir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lastRow">
      <w:pPr>
        <w:spacing w:before="0" w:after="0" w:line="240" w:lineRule="auto"/>
      </w:pPr>
      <w:rPr>
        <w:b/>
        <w:bCs/>
      </w:rPr>
      <w:tblPr/>
      <w:tcPr>
        <w:tcBorders>
          <w:top w:val="single" w:sz="8" w:space="0" w:color="0E9E9D" w:themeColor="accent6"/>
          <w:left w:val="nil"/>
          <w:bottom w:val="single" w:sz="8" w:space="0" w:color="0E9E9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left w:val="nil"/>
          <w:right w:val="nil"/>
          <w:insideH w:val="nil"/>
          <w:insideV w:val="nil"/>
        </w:tcBorders>
        <w:shd w:val="clear" w:color="auto" w:fill="B2F8F7"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FAC5A2" w:themeColor="accent1" w:themeTint="99"/>
        </w:tcBorders>
      </w:tcPr>
    </w:tblStylePr>
    <w:tblStylePr w:type="lastRow">
      <w:rPr>
        <w:b/>
        <w:bCs/>
      </w:rPr>
      <w:tblPr/>
      <w:tcPr>
        <w:tcBorders>
          <w:top w:val="sing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FEEA8C" w:themeColor="accent2" w:themeTint="99"/>
        </w:tcBorders>
      </w:tcPr>
    </w:tblStylePr>
    <w:tblStylePr w:type="lastRow">
      <w:rPr>
        <w:b/>
        <w:bCs/>
      </w:rPr>
      <w:tblPr/>
      <w:tcPr>
        <w:tcBorders>
          <w:top w:val="sing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F7A07A" w:themeColor="accent3" w:themeTint="99"/>
        </w:tcBorders>
      </w:tcPr>
    </w:tblStylePr>
    <w:tblStylePr w:type="lastRow">
      <w:rPr>
        <w:b/>
        <w:bCs/>
      </w:rPr>
      <w:tblPr/>
      <w:tcPr>
        <w:tcBorders>
          <w:top w:val="sing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57C3F7" w:themeColor="accent5" w:themeTint="99"/>
        </w:tcBorders>
      </w:tcPr>
    </w:tblStylePr>
    <w:tblStylePr w:type="lastRow">
      <w:rPr>
        <w:b/>
        <w:bCs/>
      </w:rPr>
      <w:tblPr/>
      <w:tcPr>
        <w:tcBorders>
          <w:top w:val="sing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44EEED" w:themeColor="accent6" w:themeTint="99"/>
        </w:tcBorders>
      </w:tcPr>
    </w:tblStylePr>
    <w:tblStylePr w:type="lastRow">
      <w:rPr>
        <w:b/>
        <w:bCs/>
      </w:rPr>
      <w:tblPr/>
      <w:tcPr>
        <w:tcBorders>
          <w:top w:val="sing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FAC5A2" w:themeColor="accent1" w:themeTint="99"/>
        <w:bottom w:val="single" w:sz="4" w:space="0" w:color="FAC5A2" w:themeColor="accent1" w:themeTint="99"/>
        <w:insideH w:val="single" w:sz="4" w:space="0" w:color="FAC5A2"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FEEA8C" w:themeColor="accent2" w:themeTint="99"/>
        <w:bottom w:val="single" w:sz="4" w:space="0" w:color="FEEA8C" w:themeColor="accent2" w:themeTint="99"/>
        <w:insideH w:val="single" w:sz="4" w:space="0" w:color="FEEA8C"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F7A07A" w:themeColor="accent3" w:themeTint="99"/>
        <w:bottom w:val="single" w:sz="4" w:space="0" w:color="F7A07A" w:themeColor="accent3" w:themeTint="99"/>
        <w:insideH w:val="single" w:sz="4" w:space="0" w:color="F7A07A"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57C3F7" w:themeColor="accent5" w:themeTint="99"/>
        <w:bottom w:val="single" w:sz="4" w:space="0" w:color="57C3F7" w:themeColor="accent5" w:themeTint="99"/>
        <w:insideH w:val="single" w:sz="4" w:space="0" w:color="57C3F7"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44EEED" w:themeColor="accent6" w:themeTint="99"/>
        <w:bottom w:val="single" w:sz="4" w:space="0" w:color="44EEED" w:themeColor="accent6" w:themeTint="99"/>
        <w:insideH w:val="single" w:sz="4" w:space="0" w:color="44EEE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F89F65" w:themeColor="accent1"/>
        <w:left w:val="single" w:sz="4" w:space="0" w:color="F89F65" w:themeColor="accent1"/>
        <w:bottom w:val="single" w:sz="4" w:space="0" w:color="F89F65" w:themeColor="accent1"/>
        <w:right w:val="single" w:sz="4" w:space="0" w:color="F89F65" w:themeColor="accent1"/>
      </w:tblBorders>
    </w:tblPr>
    <w:tblStylePr w:type="firstRow">
      <w:rPr>
        <w:b/>
        <w:bCs/>
        <w:color w:val="FFFFFF" w:themeColor="background1"/>
      </w:rPr>
      <w:tblPr/>
      <w:tcPr>
        <w:shd w:val="clear" w:color="auto" w:fill="F89F65" w:themeFill="accent1"/>
      </w:tcPr>
    </w:tblStylePr>
    <w:tblStylePr w:type="lastRow">
      <w:rPr>
        <w:b/>
        <w:bCs/>
      </w:rPr>
      <w:tblPr/>
      <w:tcPr>
        <w:tcBorders>
          <w:top w:val="double" w:sz="4" w:space="0" w:color="F89F65"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89F65" w:themeColor="accent1"/>
          <w:right w:val="single" w:sz="4" w:space="0" w:color="F89F65" w:themeColor="accent1"/>
        </w:tcBorders>
      </w:tcPr>
    </w:tblStylePr>
    <w:tblStylePr w:type="band1Horz">
      <w:tblPr/>
      <w:tcPr>
        <w:tcBorders>
          <w:top w:val="single" w:sz="4" w:space="0" w:color="F89F65" w:themeColor="accent1"/>
          <w:bottom w:val="single" w:sz="4" w:space="0" w:color="F89F65"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89F65" w:themeColor="accent1"/>
          <w:left w:val="nil"/>
        </w:tcBorders>
      </w:tcPr>
    </w:tblStylePr>
    <w:tblStylePr w:type="swCell">
      <w:tblPr/>
      <w:tcPr>
        <w:tcBorders>
          <w:top w:val="double" w:sz="4" w:space="0" w:color="F89F65"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FEDE41" w:themeColor="accent2"/>
        <w:left w:val="single" w:sz="4" w:space="0" w:color="FEDE41" w:themeColor="accent2"/>
        <w:bottom w:val="single" w:sz="4" w:space="0" w:color="FEDE41" w:themeColor="accent2"/>
        <w:right w:val="single" w:sz="4" w:space="0" w:color="FEDE41" w:themeColor="accent2"/>
      </w:tblBorders>
    </w:tblPr>
    <w:tblStylePr w:type="firstRow">
      <w:rPr>
        <w:b/>
        <w:bCs/>
        <w:color w:val="FFFFFF" w:themeColor="background1"/>
      </w:rPr>
      <w:tblPr/>
      <w:tcPr>
        <w:shd w:val="clear" w:color="auto" w:fill="FEDE41" w:themeFill="accent2"/>
      </w:tcPr>
    </w:tblStylePr>
    <w:tblStylePr w:type="lastRow">
      <w:rPr>
        <w:b/>
        <w:bCs/>
      </w:rPr>
      <w:tblPr/>
      <w:tcPr>
        <w:tcBorders>
          <w:top w:val="double" w:sz="4" w:space="0" w:color="FEDE4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EDE41" w:themeColor="accent2"/>
          <w:right w:val="single" w:sz="4" w:space="0" w:color="FEDE41" w:themeColor="accent2"/>
        </w:tcBorders>
      </w:tcPr>
    </w:tblStylePr>
    <w:tblStylePr w:type="band1Horz">
      <w:tblPr/>
      <w:tcPr>
        <w:tcBorders>
          <w:top w:val="single" w:sz="4" w:space="0" w:color="FEDE41" w:themeColor="accent2"/>
          <w:bottom w:val="single" w:sz="4" w:space="0" w:color="FEDE4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EDE41" w:themeColor="accent2"/>
          <w:left w:val="nil"/>
        </w:tcBorders>
      </w:tcPr>
    </w:tblStylePr>
    <w:tblStylePr w:type="swCell">
      <w:tblPr/>
      <w:tcPr>
        <w:tcBorders>
          <w:top w:val="double" w:sz="4" w:space="0" w:color="FEDE41"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F26322" w:themeColor="accent3"/>
        <w:left w:val="single" w:sz="4" w:space="0" w:color="F26322" w:themeColor="accent3"/>
        <w:bottom w:val="single" w:sz="4" w:space="0" w:color="F26322" w:themeColor="accent3"/>
        <w:right w:val="single" w:sz="4" w:space="0" w:color="F26322" w:themeColor="accent3"/>
      </w:tblBorders>
    </w:tblPr>
    <w:tblStylePr w:type="firstRow">
      <w:rPr>
        <w:b/>
        <w:bCs/>
        <w:color w:val="FFFFFF" w:themeColor="background1"/>
      </w:rPr>
      <w:tblPr/>
      <w:tcPr>
        <w:shd w:val="clear" w:color="auto" w:fill="F26322" w:themeFill="accent3"/>
      </w:tcPr>
    </w:tblStylePr>
    <w:tblStylePr w:type="lastRow">
      <w:rPr>
        <w:b/>
        <w:bCs/>
      </w:rPr>
      <w:tblPr/>
      <w:tcPr>
        <w:tcBorders>
          <w:top w:val="double" w:sz="4" w:space="0" w:color="F2632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26322" w:themeColor="accent3"/>
          <w:right w:val="single" w:sz="4" w:space="0" w:color="F26322" w:themeColor="accent3"/>
        </w:tcBorders>
      </w:tcPr>
    </w:tblStylePr>
    <w:tblStylePr w:type="band1Horz">
      <w:tblPr/>
      <w:tcPr>
        <w:tcBorders>
          <w:top w:val="single" w:sz="4" w:space="0" w:color="F26322" w:themeColor="accent3"/>
          <w:bottom w:val="single" w:sz="4" w:space="0" w:color="F2632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26322" w:themeColor="accent3"/>
          <w:left w:val="nil"/>
        </w:tcBorders>
      </w:tcPr>
    </w:tblStylePr>
    <w:tblStylePr w:type="swCell">
      <w:tblPr/>
      <w:tcPr>
        <w:tcBorders>
          <w:top w:val="double" w:sz="4" w:space="0" w:color="F26322"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0A91D0" w:themeColor="accent5"/>
        <w:left w:val="single" w:sz="4" w:space="0" w:color="0A91D0" w:themeColor="accent5"/>
        <w:bottom w:val="single" w:sz="4" w:space="0" w:color="0A91D0" w:themeColor="accent5"/>
        <w:right w:val="single" w:sz="4" w:space="0" w:color="0A91D0" w:themeColor="accent5"/>
      </w:tblBorders>
    </w:tblPr>
    <w:tblStylePr w:type="firstRow">
      <w:rPr>
        <w:b/>
        <w:bCs/>
        <w:color w:val="FFFFFF" w:themeColor="background1"/>
      </w:rPr>
      <w:tblPr/>
      <w:tcPr>
        <w:shd w:val="clear" w:color="auto" w:fill="0A91D0" w:themeFill="accent5"/>
      </w:tcPr>
    </w:tblStylePr>
    <w:tblStylePr w:type="lastRow">
      <w:rPr>
        <w:b/>
        <w:bCs/>
      </w:rPr>
      <w:tblPr/>
      <w:tcPr>
        <w:tcBorders>
          <w:top w:val="double" w:sz="4" w:space="0" w:color="0A91D0"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A91D0" w:themeColor="accent5"/>
          <w:right w:val="single" w:sz="4" w:space="0" w:color="0A91D0" w:themeColor="accent5"/>
        </w:tcBorders>
      </w:tcPr>
    </w:tblStylePr>
    <w:tblStylePr w:type="band1Horz">
      <w:tblPr/>
      <w:tcPr>
        <w:tcBorders>
          <w:top w:val="single" w:sz="4" w:space="0" w:color="0A91D0" w:themeColor="accent5"/>
          <w:bottom w:val="single" w:sz="4" w:space="0" w:color="0A91D0"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A91D0" w:themeColor="accent5"/>
          <w:left w:val="nil"/>
        </w:tcBorders>
      </w:tcPr>
    </w:tblStylePr>
    <w:tblStylePr w:type="swCell">
      <w:tblPr/>
      <w:tcPr>
        <w:tcBorders>
          <w:top w:val="double" w:sz="4" w:space="0" w:color="0A91D0"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0E9E9D" w:themeColor="accent6"/>
        <w:left w:val="single" w:sz="4" w:space="0" w:color="0E9E9D" w:themeColor="accent6"/>
        <w:bottom w:val="single" w:sz="4" w:space="0" w:color="0E9E9D" w:themeColor="accent6"/>
        <w:right w:val="single" w:sz="4" w:space="0" w:color="0E9E9D" w:themeColor="accent6"/>
      </w:tblBorders>
    </w:tblPr>
    <w:tblStylePr w:type="firstRow">
      <w:rPr>
        <w:b/>
        <w:bCs/>
        <w:color w:val="FFFFFF" w:themeColor="background1"/>
      </w:rPr>
      <w:tblPr/>
      <w:tcPr>
        <w:shd w:val="clear" w:color="auto" w:fill="0E9E9D" w:themeFill="accent6"/>
      </w:tcPr>
    </w:tblStylePr>
    <w:tblStylePr w:type="lastRow">
      <w:rPr>
        <w:b/>
        <w:bCs/>
      </w:rPr>
      <w:tblPr/>
      <w:tcPr>
        <w:tcBorders>
          <w:top w:val="double" w:sz="4" w:space="0" w:color="0E9E9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E9E9D" w:themeColor="accent6"/>
          <w:right w:val="single" w:sz="4" w:space="0" w:color="0E9E9D" w:themeColor="accent6"/>
        </w:tcBorders>
      </w:tcPr>
    </w:tblStylePr>
    <w:tblStylePr w:type="band1Horz">
      <w:tblPr/>
      <w:tcPr>
        <w:tcBorders>
          <w:top w:val="single" w:sz="4" w:space="0" w:color="0E9E9D" w:themeColor="accent6"/>
          <w:bottom w:val="single" w:sz="4" w:space="0" w:color="0E9E9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E9E9D" w:themeColor="accent6"/>
          <w:left w:val="nil"/>
        </w:tcBorders>
      </w:tcPr>
    </w:tblStylePr>
    <w:tblStylePr w:type="swCell">
      <w:tblPr/>
      <w:tcPr>
        <w:tcBorders>
          <w:top w:val="double" w:sz="4" w:space="0" w:color="0E9E9D"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FAC5A2" w:themeColor="accent1" w:themeTint="99"/>
        <w:left w:val="single" w:sz="4" w:space="0" w:color="FAC5A2" w:themeColor="accent1" w:themeTint="99"/>
        <w:bottom w:val="single" w:sz="4" w:space="0" w:color="FAC5A2" w:themeColor="accent1" w:themeTint="99"/>
        <w:right w:val="single" w:sz="4" w:space="0" w:color="FAC5A2" w:themeColor="accent1" w:themeTint="99"/>
        <w:insideH w:val="single" w:sz="4" w:space="0" w:color="FAC5A2" w:themeColor="accent1" w:themeTint="99"/>
      </w:tblBorders>
    </w:tblPr>
    <w:tblStylePr w:type="firstRow">
      <w:rPr>
        <w:b/>
        <w:bCs/>
        <w:color w:val="FFFFFF" w:themeColor="background1"/>
      </w:rPr>
      <w:tblPr/>
      <w:tcPr>
        <w:tcBorders>
          <w:top w:val="single" w:sz="4" w:space="0" w:color="F89F65" w:themeColor="accent1"/>
          <w:left w:val="single" w:sz="4" w:space="0" w:color="F89F65" w:themeColor="accent1"/>
          <w:bottom w:val="single" w:sz="4" w:space="0" w:color="F89F65" w:themeColor="accent1"/>
          <w:right w:val="single" w:sz="4" w:space="0" w:color="F89F65" w:themeColor="accent1"/>
          <w:insideH w:val="nil"/>
        </w:tcBorders>
        <w:shd w:val="clear" w:color="auto" w:fill="F89F65" w:themeFill="accent1"/>
      </w:tcPr>
    </w:tblStylePr>
    <w:tblStylePr w:type="lastRow">
      <w:rPr>
        <w:b/>
        <w:bCs/>
      </w:rPr>
      <w:tblPr/>
      <w:tcPr>
        <w:tcBorders>
          <w:top w:val="double" w:sz="4" w:space="0" w:color="FAC5A2" w:themeColor="accent1" w:themeTint="99"/>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FEEA8C" w:themeColor="accent2" w:themeTint="99"/>
        <w:left w:val="single" w:sz="4" w:space="0" w:color="FEEA8C" w:themeColor="accent2" w:themeTint="99"/>
        <w:bottom w:val="single" w:sz="4" w:space="0" w:color="FEEA8C" w:themeColor="accent2" w:themeTint="99"/>
        <w:right w:val="single" w:sz="4" w:space="0" w:color="FEEA8C" w:themeColor="accent2" w:themeTint="99"/>
        <w:insideH w:val="single" w:sz="4" w:space="0" w:color="FEEA8C" w:themeColor="accent2" w:themeTint="99"/>
      </w:tblBorders>
    </w:tblPr>
    <w:tblStylePr w:type="firstRow">
      <w:rPr>
        <w:b/>
        <w:bCs/>
        <w:color w:val="FFFFFF" w:themeColor="background1"/>
      </w:rPr>
      <w:tblPr/>
      <w:tcPr>
        <w:tcBorders>
          <w:top w:val="single" w:sz="4" w:space="0" w:color="FEDE41" w:themeColor="accent2"/>
          <w:left w:val="single" w:sz="4" w:space="0" w:color="FEDE41" w:themeColor="accent2"/>
          <w:bottom w:val="single" w:sz="4" w:space="0" w:color="FEDE41" w:themeColor="accent2"/>
          <w:right w:val="single" w:sz="4" w:space="0" w:color="FEDE41" w:themeColor="accent2"/>
          <w:insideH w:val="nil"/>
        </w:tcBorders>
        <w:shd w:val="clear" w:color="auto" w:fill="FEDE41" w:themeFill="accent2"/>
      </w:tcPr>
    </w:tblStylePr>
    <w:tblStylePr w:type="lastRow">
      <w:rPr>
        <w:b/>
        <w:bCs/>
      </w:rPr>
      <w:tblPr/>
      <w:tcPr>
        <w:tcBorders>
          <w:top w:val="double" w:sz="4" w:space="0" w:color="FEEA8C" w:themeColor="accent2" w:themeTint="99"/>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F7A07A" w:themeColor="accent3" w:themeTint="99"/>
        <w:left w:val="single" w:sz="4" w:space="0" w:color="F7A07A" w:themeColor="accent3" w:themeTint="99"/>
        <w:bottom w:val="single" w:sz="4" w:space="0" w:color="F7A07A" w:themeColor="accent3" w:themeTint="99"/>
        <w:right w:val="single" w:sz="4" w:space="0" w:color="F7A07A" w:themeColor="accent3" w:themeTint="99"/>
        <w:insideH w:val="single" w:sz="4" w:space="0" w:color="F7A07A" w:themeColor="accent3" w:themeTint="99"/>
      </w:tblBorders>
    </w:tblPr>
    <w:tblStylePr w:type="firstRow">
      <w:rPr>
        <w:b/>
        <w:bCs/>
        <w:color w:val="FFFFFF" w:themeColor="background1"/>
      </w:rPr>
      <w:tblPr/>
      <w:tcPr>
        <w:tcBorders>
          <w:top w:val="single" w:sz="4" w:space="0" w:color="F26322" w:themeColor="accent3"/>
          <w:left w:val="single" w:sz="4" w:space="0" w:color="F26322" w:themeColor="accent3"/>
          <w:bottom w:val="single" w:sz="4" w:space="0" w:color="F26322" w:themeColor="accent3"/>
          <w:right w:val="single" w:sz="4" w:space="0" w:color="F26322" w:themeColor="accent3"/>
          <w:insideH w:val="nil"/>
        </w:tcBorders>
        <w:shd w:val="clear" w:color="auto" w:fill="F26322" w:themeFill="accent3"/>
      </w:tcPr>
    </w:tblStylePr>
    <w:tblStylePr w:type="lastRow">
      <w:rPr>
        <w:b/>
        <w:bCs/>
      </w:rPr>
      <w:tblPr/>
      <w:tcPr>
        <w:tcBorders>
          <w:top w:val="double" w:sz="4" w:space="0" w:color="F7A07A" w:themeColor="accent3" w:themeTint="99"/>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57C3F7" w:themeColor="accent5" w:themeTint="99"/>
        <w:left w:val="single" w:sz="4" w:space="0" w:color="57C3F7" w:themeColor="accent5" w:themeTint="99"/>
        <w:bottom w:val="single" w:sz="4" w:space="0" w:color="57C3F7" w:themeColor="accent5" w:themeTint="99"/>
        <w:right w:val="single" w:sz="4" w:space="0" w:color="57C3F7" w:themeColor="accent5" w:themeTint="99"/>
        <w:insideH w:val="single" w:sz="4" w:space="0" w:color="57C3F7" w:themeColor="accent5" w:themeTint="99"/>
      </w:tblBorders>
    </w:tblPr>
    <w:tblStylePr w:type="firstRow">
      <w:rPr>
        <w:b/>
        <w:bCs/>
        <w:color w:val="FFFFFF" w:themeColor="background1"/>
      </w:rPr>
      <w:tblPr/>
      <w:tcPr>
        <w:tcBorders>
          <w:top w:val="single" w:sz="4" w:space="0" w:color="0A91D0" w:themeColor="accent5"/>
          <w:left w:val="single" w:sz="4" w:space="0" w:color="0A91D0" w:themeColor="accent5"/>
          <w:bottom w:val="single" w:sz="4" w:space="0" w:color="0A91D0" w:themeColor="accent5"/>
          <w:right w:val="single" w:sz="4" w:space="0" w:color="0A91D0" w:themeColor="accent5"/>
          <w:insideH w:val="nil"/>
        </w:tcBorders>
        <w:shd w:val="clear" w:color="auto" w:fill="0A91D0" w:themeFill="accent5"/>
      </w:tcPr>
    </w:tblStylePr>
    <w:tblStylePr w:type="lastRow">
      <w:rPr>
        <w:b/>
        <w:bCs/>
      </w:rPr>
      <w:tblPr/>
      <w:tcPr>
        <w:tcBorders>
          <w:top w:val="double" w:sz="4" w:space="0" w:color="57C3F7" w:themeColor="accent5" w:themeTint="99"/>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44EEED" w:themeColor="accent6" w:themeTint="99"/>
        <w:left w:val="single" w:sz="4" w:space="0" w:color="44EEED" w:themeColor="accent6" w:themeTint="99"/>
        <w:bottom w:val="single" w:sz="4" w:space="0" w:color="44EEED" w:themeColor="accent6" w:themeTint="99"/>
        <w:right w:val="single" w:sz="4" w:space="0" w:color="44EEED" w:themeColor="accent6" w:themeTint="99"/>
        <w:insideH w:val="single" w:sz="4" w:space="0" w:color="44EEED" w:themeColor="accent6" w:themeTint="99"/>
      </w:tblBorders>
    </w:tblPr>
    <w:tblStylePr w:type="firstRow">
      <w:rPr>
        <w:b/>
        <w:bCs/>
        <w:color w:val="FFFFFF" w:themeColor="background1"/>
      </w:rPr>
      <w:tblPr/>
      <w:tcPr>
        <w:tcBorders>
          <w:top w:val="single" w:sz="4" w:space="0" w:color="0E9E9D" w:themeColor="accent6"/>
          <w:left w:val="single" w:sz="4" w:space="0" w:color="0E9E9D" w:themeColor="accent6"/>
          <w:bottom w:val="single" w:sz="4" w:space="0" w:color="0E9E9D" w:themeColor="accent6"/>
          <w:right w:val="single" w:sz="4" w:space="0" w:color="0E9E9D" w:themeColor="accent6"/>
          <w:insideH w:val="nil"/>
        </w:tcBorders>
        <w:shd w:val="clear" w:color="auto" w:fill="0E9E9D" w:themeFill="accent6"/>
      </w:tcPr>
    </w:tblStylePr>
    <w:tblStylePr w:type="lastRow">
      <w:rPr>
        <w:b/>
        <w:bCs/>
      </w:rPr>
      <w:tblPr/>
      <w:tcPr>
        <w:tcBorders>
          <w:top w:val="double" w:sz="4" w:space="0" w:color="44EEED" w:themeColor="accent6" w:themeTint="99"/>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F89F65" w:themeColor="accent1"/>
        <w:left w:val="single" w:sz="24" w:space="0" w:color="F89F65" w:themeColor="accent1"/>
        <w:bottom w:val="single" w:sz="24" w:space="0" w:color="F89F65" w:themeColor="accent1"/>
        <w:right w:val="single" w:sz="24" w:space="0" w:color="F89F65" w:themeColor="accent1"/>
      </w:tblBorders>
    </w:tblPr>
    <w:tcPr>
      <w:shd w:val="clear" w:color="auto" w:fill="F89F65"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FEDE41" w:themeColor="accent2"/>
        <w:left w:val="single" w:sz="24" w:space="0" w:color="FEDE41" w:themeColor="accent2"/>
        <w:bottom w:val="single" w:sz="24" w:space="0" w:color="FEDE41" w:themeColor="accent2"/>
        <w:right w:val="single" w:sz="24" w:space="0" w:color="FEDE41" w:themeColor="accent2"/>
      </w:tblBorders>
    </w:tblPr>
    <w:tcPr>
      <w:shd w:val="clear" w:color="auto" w:fill="FEDE4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F26322" w:themeColor="accent3"/>
        <w:left w:val="single" w:sz="24" w:space="0" w:color="F26322" w:themeColor="accent3"/>
        <w:bottom w:val="single" w:sz="24" w:space="0" w:color="F26322" w:themeColor="accent3"/>
        <w:right w:val="single" w:sz="24" w:space="0" w:color="F26322" w:themeColor="accent3"/>
      </w:tblBorders>
    </w:tblPr>
    <w:tcPr>
      <w:shd w:val="clear" w:color="auto" w:fill="F2632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0A91D0" w:themeColor="accent5"/>
        <w:left w:val="single" w:sz="24" w:space="0" w:color="0A91D0" w:themeColor="accent5"/>
        <w:bottom w:val="single" w:sz="24" w:space="0" w:color="0A91D0" w:themeColor="accent5"/>
        <w:right w:val="single" w:sz="24" w:space="0" w:color="0A91D0" w:themeColor="accent5"/>
      </w:tblBorders>
    </w:tblPr>
    <w:tcPr>
      <w:shd w:val="clear" w:color="auto" w:fill="0A91D0"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0E9E9D" w:themeColor="accent6"/>
        <w:left w:val="single" w:sz="24" w:space="0" w:color="0E9E9D" w:themeColor="accent6"/>
        <w:bottom w:val="single" w:sz="24" w:space="0" w:color="0E9E9D" w:themeColor="accent6"/>
        <w:right w:val="single" w:sz="24" w:space="0" w:color="0E9E9D" w:themeColor="accent6"/>
      </w:tblBorders>
    </w:tblPr>
    <w:tcPr>
      <w:shd w:val="clear" w:color="auto" w:fill="0E9E9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F46A11" w:themeColor="accent1" w:themeShade="BF"/>
    </w:rPr>
    <w:tblPr>
      <w:tblStyleRowBandSize w:val="1"/>
      <w:tblStyleColBandSize w:val="1"/>
      <w:tblBorders>
        <w:top w:val="single" w:sz="4" w:space="0" w:color="F89F65" w:themeColor="accent1"/>
        <w:bottom w:val="single" w:sz="4" w:space="0" w:color="F89F65" w:themeColor="accent1"/>
      </w:tblBorders>
    </w:tblPr>
    <w:tblStylePr w:type="firstRow">
      <w:rPr>
        <w:b/>
        <w:bCs/>
      </w:rPr>
      <w:tblPr/>
      <w:tcPr>
        <w:tcBorders>
          <w:bottom w:val="single" w:sz="4" w:space="0" w:color="F89F65" w:themeColor="accent1"/>
        </w:tcBorders>
      </w:tcPr>
    </w:tblStylePr>
    <w:tblStylePr w:type="lastRow">
      <w:rPr>
        <w:b/>
        <w:bCs/>
      </w:rPr>
      <w:tblPr/>
      <w:tcPr>
        <w:tcBorders>
          <w:top w:val="double" w:sz="4" w:space="0" w:color="F89F65" w:themeColor="accent1"/>
        </w:tcBorders>
      </w:tcPr>
    </w:tblStylePr>
    <w:tblStylePr w:type="firstCol">
      <w:rPr>
        <w:b/>
        <w:bCs/>
      </w:rPr>
    </w:tblStylePr>
    <w:tblStylePr w:type="lastCol">
      <w:rPr>
        <w:b/>
        <w:bCs/>
      </w:rPr>
    </w:tblStylePr>
    <w:tblStylePr w:type="band1Vert">
      <w:tblPr/>
      <w:tcPr>
        <w:shd w:val="clear" w:color="auto" w:fill="FDEBE0" w:themeFill="accent1" w:themeFillTint="33"/>
      </w:tcPr>
    </w:tblStylePr>
    <w:tblStylePr w:type="band1Horz">
      <w:tblPr/>
      <w:tcPr>
        <w:shd w:val="clear" w:color="auto" w:fill="FDEBE0" w:themeFill="accent1" w:themeFillTint="33"/>
      </w:tcPr>
    </w:tblStylePr>
  </w:style>
  <w:style w:type="table" w:styleId="ListTable6Colorful-Accent2">
    <w:name w:val="List Table 6 Colorful Accent 2"/>
    <w:basedOn w:val="TableNormal"/>
    <w:uiPriority w:val="51"/>
    <w:semiHidden/>
    <w:rsid w:val="0058629F"/>
    <w:rPr>
      <w:color w:val="EDC401" w:themeColor="accent2" w:themeShade="BF"/>
    </w:rPr>
    <w:tblPr>
      <w:tblStyleRowBandSize w:val="1"/>
      <w:tblStyleColBandSize w:val="1"/>
      <w:tblBorders>
        <w:top w:val="single" w:sz="4" w:space="0" w:color="FEDE41" w:themeColor="accent2"/>
        <w:bottom w:val="single" w:sz="4" w:space="0" w:color="FEDE41" w:themeColor="accent2"/>
      </w:tblBorders>
    </w:tblPr>
    <w:tblStylePr w:type="firstRow">
      <w:rPr>
        <w:b/>
        <w:bCs/>
      </w:rPr>
      <w:tblPr/>
      <w:tcPr>
        <w:tcBorders>
          <w:bottom w:val="single" w:sz="4" w:space="0" w:color="FEDE41" w:themeColor="accent2"/>
        </w:tcBorders>
      </w:tcPr>
    </w:tblStylePr>
    <w:tblStylePr w:type="lastRow">
      <w:rPr>
        <w:b/>
        <w:bCs/>
      </w:rPr>
      <w:tblPr/>
      <w:tcPr>
        <w:tcBorders>
          <w:top w:val="double" w:sz="4" w:space="0" w:color="FEDE41" w:themeColor="accent2"/>
        </w:tcBorders>
      </w:tcPr>
    </w:tblStylePr>
    <w:tblStylePr w:type="firstCol">
      <w:rPr>
        <w:b/>
        <w:bCs/>
      </w:rPr>
    </w:tblStylePr>
    <w:tblStylePr w:type="lastCol">
      <w:rPr>
        <w:b/>
        <w:bCs/>
      </w:rPr>
    </w:tblStylePr>
    <w:tblStylePr w:type="band1Vert">
      <w:tblPr/>
      <w:tcPr>
        <w:shd w:val="clear" w:color="auto" w:fill="FEF8D8" w:themeFill="accent2" w:themeFillTint="33"/>
      </w:tcPr>
    </w:tblStylePr>
    <w:tblStylePr w:type="band1Horz">
      <w:tblPr/>
      <w:tcPr>
        <w:shd w:val="clear" w:color="auto" w:fill="FEF8D8" w:themeFill="accent2" w:themeFillTint="33"/>
      </w:tcPr>
    </w:tblStylePr>
  </w:style>
  <w:style w:type="table" w:styleId="ListTable6Colorful-Accent3">
    <w:name w:val="List Table 6 Colorful Accent 3"/>
    <w:basedOn w:val="TableNormal"/>
    <w:uiPriority w:val="51"/>
    <w:semiHidden/>
    <w:rsid w:val="0058629F"/>
    <w:rPr>
      <w:color w:val="C3440B" w:themeColor="accent3" w:themeShade="BF"/>
    </w:rPr>
    <w:tblPr>
      <w:tblStyleRowBandSize w:val="1"/>
      <w:tblStyleColBandSize w:val="1"/>
      <w:tblBorders>
        <w:top w:val="single" w:sz="4" w:space="0" w:color="F26322" w:themeColor="accent3"/>
        <w:bottom w:val="single" w:sz="4" w:space="0" w:color="F26322" w:themeColor="accent3"/>
      </w:tblBorders>
    </w:tblPr>
    <w:tblStylePr w:type="firstRow">
      <w:rPr>
        <w:b/>
        <w:bCs/>
      </w:rPr>
      <w:tblPr/>
      <w:tcPr>
        <w:tcBorders>
          <w:bottom w:val="single" w:sz="4" w:space="0" w:color="F26322" w:themeColor="accent3"/>
        </w:tcBorders>
      </w:tcPr>
    </w:tblStylePr>
    <w:tblStylePr w:type="lastRow">
      <w:rPr>
        <w:b/>
        <w:bCs/>
      </w:rPr>
      <w:tblPr/>
      <w:tcPr>
        <w:tcBorders>
          <w:top w:val="double" w:sz="4" w:space="0" w:color="F26322" w:themeColor="accent3"/>
        </w:tcBorders>
      </w:tcPr>
    </w:tblStylePr>
    <w:tblStylePr w:type="firstCol">
      <w:rPr>
        <w:b/>
        <w:bCs/>
      </w:rPr>
    </w:tblStylePr>
    <w:tblStylePr w:type="lastCol">
      <w:rPr>
        <w:b/>
        <w:bCs/>
      </w:rPr>
    </w:tblStylePr>
    <w:tblStylePr w:type="band1Vert">
      <w:tblPr/>
      <w:tcPr>
        <w:shd w:val="clear" w:color="auto" w:fill="FCDFD2" w:themeFill="accent3" w:themeFillTint="33"/>
      </w:tcPr>
    </w:tblStylePr>
    <w:tblStylePr w:type="band1Horz">
      <w:tblPr/>
      <w:tcPr>
        <w:shd w:val="clear" w:color="auto" w:fill="FCDFD2"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076B9B" w:themeColor="accent5" w:themeShade="BF"/>
    </w:rPr>
    <w:tblPr>
      <w:tblStyleRowBandSize w:val="1"/>
      <w:tblStyleColBandSize w:val="1"/>
      <w:tblBorders>
        <w:top w:val="single" w:sz="4" w:space="0" w:color="0A91D0" w:themeColor="accent5"/>
        <w:bottom w:val="single" w:sz="4" w:space="0" w:color="0A91D0" w:themeColor="accent5"/>
      </w:tblBorders>
    </w:tblPr>
    <w:tblStylePr w:type="firstRow">
      <w:rPr>
        <w:b/>
        <w:bCs/>
      </w:rPr>
      <w:tblPr/>
      <w:tcPr>
        <w:tcBorders>
          <w:bottom w:val="single" w:sz="4" w:space="0" w:color="0A91D0" w:themeColor="accent5"/>
        </w:tcBorders>
      </w:tcPr>
    </w:tblStylePr>
    <w:tblStylePr w:type="lastRow">
      <w:rPr>
        <w:b/>
        <w:bCs/>
      </w:rPr>
      <w:tblPr/>
      <w:tcPr>
        <w:tcBorders>
          <w:top w:val="double" w:sz="4" w:space="0" w:color="0A91D0" w:themeColor="accent5"/>
        </w:tcBorders>
      </w:tcPr>
    </w:tblStylePr>
    <w:tblStylePr w:type="firstCol">
      <w:rPr>
        <w:b/>
        <w:bCs/>
      </w:rPr>
    </w:tblStylePr>
    <w:tblStylePr w:type="lastCol">
      <w:rPr>
        <w:b/>
        <w:bCs/>
      </w:rPr>
    </w:tblStylePr>
    <w:tblStylePr w:type="band1Vert">
      <w:tblPr/>
      <w:tcPr>
        <w:shd w:val="clear" w:color="auto" w:fill="C7EBFC" w:themeFill="accent5" w:themeFillTint="33"/>
      </w:tcPr>
    </w:tblStylePr>
    <w:tblStylePr w:type="band1Horz">
      <w:tblPr/>
      <w:tcPr>
        <w:shd w:val="clear" w:color="auto" w:fill="C7EBFC" w:themeFill="accent5" w:themeFillTint="33"/>
      </w:tcPr>
    </w:tblStylePr>
  </w:style>
  <w:style w:type="table" w:styleId="ListTable6Colorful-Accent6">
    <w:name w:val="List Table 6 Colorful Accent 6"/>
    <w:basedOn w:val="TableNormal"/>
    <w:uiPriority w:val="51"/>
    <w:semiHidden/>
    <w:rsid w:val="0058629F"/>
    <w:rPr>
      <w:color w:val="0A7675" w:themeColor="accent6" w:themeShade="BF"/>
    </w:rPr>
    <w:tblPr>
      <w:tblStyleRowBandSize w:val="1"/>
      <w:tblStyleColBandSize w:val="1"/>
      <w:tblBorders>
        <w:top w:val="single" w:sz="4" w:space="0" w:color="0E9E9D" w:themeColor="accent6"/>
        <w:bottom w:val="single" w:sz="4" w:space="0" w:color="0E9E9D" w:themeColor="accent6"/>
      </w:tblBorders>
    </w:tblPr>
    <w:tblStylePr w:type="firstRow">
      <w:rPr>
        <w:b/>
        <w:bCs/>
      </w:rPr>
      <w:tblPr/>
      <w:tcPr>
        <w:tcBorders>
          <w:bottom w:val="single" w:sz="4" w:space="0" w:color="0E9E9D" w:themeColor="accent6"/>
        </w:tcBorders>
      </w:tcPr>
    </w:tblStylePr>
    <w:tblStylePr w:type="lastRow">
      <w:rPr>
        <w:b/>
        <w:bCs/>
      </w:rPr>
      <w:tblPr/>
      <w:tcPr>
        <w:tcBorders>
          <w:top w:val="double" w:sz="4" w:space="0" w:color="0E9E9D" w:themeColor="accent6"/>
        </w:tcBorders>
      </w:tcPr>
    </w:tblStylePr>
    <w:tblStylePr w:type="firstCol">
      <w:rPr>
        <w:b/>
        <w:bCs/>
      </w:rPr>
    </w:tblStylePr>
    <w:tblStylePr w:type="lastCol">
      <w:rPr>
        <w:b/>
        <w:bCs/>
      </w:rPr>
    </w:tblStylePr>
    <w:tblStylePr w:type="band1Vert">
      <w:tblPr/>
      <w:tcPr>
        <w:shd w:val="clear" w:color="auto" w:fill="C0F9F9" w:themeFill="accent6" w:themeFillTint="33"/>
      </w:tcPr>
    </w:tblStylePr>
    <w:tblStylePr w:type="band1Horz">
      <w:tblPr/>
      <w:tcPr>
        <w:shd w:val="clear" w:color="auto" w:fill="C0F9F9"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F46A1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89F65"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89F65"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89F65"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89F65" w:themeColor="accent1"/>
        </w:tcBorders>
        <w:shd w:val="clear" w:color="auto" w:fill="FFFFFF" w:themeFill="background1"/>
      </w:tcPr>
    </w:tblStylePr>
    <w:tblStylePr w:type="band1Vert">
      <w:tblPr/>
      <w:tcPr>
        <w:shd w:val="clear" w:color="auto" w:fill="FDEBE0" w:themeFill="accent1" w:themeFillTint="33"/>
      </w:tcPr>
    </w:tblStylePr>
    <w:tblStylePr w:type="band1Horz">
      <w:tblPr/>
      <w:tcPr>
        <w:shd w:val="clear" w:color="auto" w:fill="FDEBE0"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EDC40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EDE4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EDE4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EDE4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EDE41" w:themeColor="accent2"/>
        </w:tcBorders>
        <w:shd w:val="clear" w:color="auto" w:fill="FFFFFF" w:themeFill="background1"/>
      </w:tcPr>
    </w:tblStylePr>
    <w:tblStylePr w:type="band1Vert">
      <w:tblPr/>
      <w:tcPr>
        <w:shd w:val="clear" w:color="auto" w:fill="FEF8D8" w:themeFill="accent2" w:themeFillTint="33"/>
      </w:tcPr>
    </w:tblStylePr>
    <w:tblStylePr w:type="band1Horz">
      <w:tblPr/>
      <w:tcPr>
        <w:shd w:val="clear" w:color="auto" w:fill="FEF8D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C3440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2632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2632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2632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26322" w:themeColor="accent3"/>
        </w:tcBorders>
        <w:shd w:val="clear" w:color="auto" w:fill="FFFFFF" w:themeFill="background1"/>
      </w:tcPr>
    </w:tblStylePr>
    <w:tblStylePr w:type="band1Vert">
      <w:tblPr/>
      <w:tcPr>
        <w:shd w:val="clear" w:color="auto" w:fill="FCDFD2" w:themeFill="accent3" w:themeFillTint="33"/>
      </w:tcPr>
    </w:tblStylePr>
    <w:tblStylePr w:type="band1Horz">
      <w:tblPr/>
      <w:tcPr>
        <w:shd w:val="clear" w:color="auto" w:fill="FCDFD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076B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A91D0"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A91D0"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A91D0"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A91D0" w:themeColor="accent5"/>
        </w:tcBorders>
        <w:shd w:val="clear" w:color="auto" w:fill="FFFFFF" w:themeFill="background1"/>
      </w:tcPr>
    </w:tblStylePr>
    <w:tblStylePr w:type="band1Vert">
      <w:tblPr/>
      <w:tcPr>
        <w:shd w:val="clear" w:color="auto" w:fill="C7EBFC" w:themeFill="accent5" w:themeFillTint="33"/>
      </w:tcPr>
    </w:tblStylePr>
    <w:tblStylePr w:type="band1Horz">
      <w:tblPr/>
      <w:tcPr>
        <w:shd w:val="clear" w:color="auto" w:fill="C7EBF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0A767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E9E9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E9E9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E9E9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E9E9D" w:themeColor="accent6"/>
        </w:tcBorders>
        <w:shd w:val="clear" w:color="auto" w:fill="FFFFFF" w:themeFill="background1"/>
      </w:tcPr>
    </w:tblStylePr>
    <w:tblStylePr w:type="band1Vert">
      <w:tblPr/>
      <w:tcPr>
        <w:shd w:val="clear" w:color="auto" w:fill="C0F9F9" w:themeFill="accent6" w:themeFillTint="33"/>
      </w:tcPr>
    </w:tblStylePr>
    <w:tblStylePr w:type="band1Horz">
      <w:tblPr/>
      <w:tcPr>
        <w:shd w:val="clear" w:color="auto" w:fill="C0F9F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insideV w:val="single" w:sz="8" w:space="0" w:color="F9B68B" w:themeColor="accent1" w:themeTint="BF"/>
      </w:tblBorders>
    </w:tblPr>
    <w:tcPr>
      <w:shd w:val="clear" w:color="auto" w:fill="FDE7D8" w:themeFill="accent1" w:themeFillTint="3F"/>
    </w:tcPr>
    <w:tblStylePr w:type="firstRow">
      <w:rPr>
        <w:b/>
        <w:bCs/>
      </w:rPr>
    </w:tblStylePr>
    <w:tblStylePr w:type="lastRow">
      <w:rPr>
        <w:b/>
        <w:bCs/>
      </w:rPr>
      <w:tblPr/>
      <w:tcPr>
        <w:tcBorders>
          <w:top w:val="single" w:sz="18" w:space="0" w:color="F9B68B" w:themeColor="accent1" w:themeTint="BF"/>
        </w:tcBorders>
      </w:tcPr>
    </w:tblStylePr>
    <w:tblStylePr w:type="firstCol">
      <w:rPr>
        <w:b/>
        <w:bCs/>
      </w:rPr>
    </w:tblStylePr>
    <w:tblStylePr w:type="lastCol">
      <w:rPr>
        <w:b/>
        <w:bCs/>
      </w:rPr>
    </w:tblStylePr>
    <w:tblStylePr w:type="band1Vert">
      <w:tblPr/>
      <w:tcPr>
        <w:shd w:val="clear" w:color="auto" w:fill="FBCEB2" w:themeFill="accent1" w:themeFillTint="7F"/>
      </w:tcPr>
    </w:tblStylePr>
    <w:tblStylePr w:type="band1Horz">
      <w:tblPr/>
      <w:tcPr>
        <w:shd w:val="clear" w:color="auto" w:fill="FBCEB2"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insideV w:val="single" w:sz="8" w:space="0" w:color="FEE570" w:themeColor="accent2" w:themeTint="BF"/>
      </w:tblBorders>
    </w:tblPr>
    <w:tcPr>
      <w:shd w:val="clear" w:color="auto" w:fill="FEF6CF" w:themeFill="accent2" w:themeFillTint="3F"/>
    </w:tcPr>
    <w:tblStylePr w:type="firstRow">
      <w:rPr>
        <w:b/>
        <w:bCs/>
      </w:rPr>
    </w:tblStylePr>
    <w:tblStylePr w:type="lastRow">
      <w:rPr>
        <w:b/>
        <w:bCs/>
      </w:rPr>
      <w:tblPr/>
      <w:tcPr>
        <w:tcBorders>
          <w:top w:val="single" w:sz="18" w:space="0" w:color="FEE570" w:themeColor="accent2" w:themeTint="BF"/>
        </w:tcBorders>
      </w:tcPr>
    </w:tblStylePr>
    <w:tblStylePr w:type="firstCol">
      <w:rPr>
        <w:b/>
        <w:bCs/>
      </w:rPr>
    </w:tblStylePr>
    <w:tblStylePr w:type="lastCol">
      <w:rPr>
        <w:b/>
        <w:bCs/>
      </w:rPr>
    </w:tblStylePr>
    <w:tblStylePr w:type="band1Vert">
      <w:tblPr/>
      <w:tcPr>
        <w:shd w:val="clear" w:color="auto" w:fill="FEEEA0" w:themeFill="accent2" w:themeFillTint="7F"/>
      </w:tcPr>
    </w:tblStylePr>
    <w:tblStylePr w:type="band1Horz">
      <w:tblPr/>
      <w:tcPr>
        <w:shd w:val="clear" w:color="auto" w:fill="FEEEA0"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insideV w:val="single" w:sz="8" w:space="0" w:color="F58959" w:themeColor="accent3" w:themeTint="BF"/>
      </w:tblBorders>
    </w:tblPr>
    <w:tcPr>
      <w:shd w:val="clear" w:color="auto" w:fill="FBD8C8" w:themeFill="accent3" w:themeFillTint="3F"/>
    </w:tcPr>
    <w:tblStylePr w:type="firstRow">
      <w:rPr>
        <w:b/>
        <w:bCs/>
      </w:rPr>
    </w:tblStylePr>
    <w:tblStylePr w:type="lastRow">
      <w:rPr>
        <w:b/>
        <w:bCs/>
      </w:rPr>
      <w:tblPr/>
      <w:tcPr>
        <w:tcBorders>
          <w:top w:val="single" w:sz="18" w:space="0" w:color="F58959" w:themeColor="accent3" w:themeTint="BF"/>
        </w:tcBorders>
      </w:tcPr>
    </w:tblStylePr>
    <w:tblStylePr w:type="firstCol">
      <w:rPr>
        <w:b/>
        <w:bCs/>
      </w:rPr>
    </w:tblStylePr>
    <w:tblStylePr w:type="lastCol">
      <w:rPr>
        <w:b/>
        <w:bCs/>
      </w:rPr>
    </w:tblStylePr>
    <w:tblStylePr w:type="band1Vert">
      <w:tblPr/>
      <w:tcPr>
        <w:shd w:val="clear" w:color="auto" w:fill="F8B090" w:themeFill="accent3" w:themeFillTint="7F"/>
      </w:tcPr>
    </w:tblStylePr>
    <w:tblStylePr w:type="band1Horz">
      <w:tblPr/>
      <w:tcPr>
        <w:shd w:val="clear" w:color="auto" w:fill="F8B090"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insideV w:val="single" w:sz="8" w:space="0" w:color="2EB5F5" w:themeColor="accent5" w:themeTint="BF"/>
      </w:tblBorders>
    </w:tblPr>
    <w:tcPr>
      <w:shd w:val="clear" w:color="auto" w:fill="B9E6FB" w:themeFill="accent5" w:themeFillTint="3F"/>
    </w:tcPr>
    <w:tblStylePr w:type="firstRow">
      <w:rPr>
        <w:b/>
        <w:bCs/>
      </w:rPr>
    </w:tblStylePr>
    <w:tblStylePr w:type="lastRow">
      <w:rPr>
        <w:b/>
        <w:bCs/>
      </w:rPr>
      <w:tblPr/>
      <w:tcPr>
        <w:tcBorders>
          <w:top w:val="single" w:sz="18" w:space="0" w:color="2EB5F5" w:themeColor="accent5" w:themeTint="BF"/>
        </w:tcBorders>
      </w:tcPr>
    </w:tblStylePr>
    <w:tblStylePr w:type="firstCol">
      <w:rPr>
        <w:b/>
        <w:bCs/>
      </w:rPr>
    </w:tblStylePr>
    <w:tblStylePr w:type="lastCol">
      <w:rPr>
        <w:b/>
        <w:bCs/>
      </w:rPr>
    </w:tblStylePr>
    <w:tblStylePr w:type="band1Vert">
      <w:tblPr/>
      <w:tcPr>
        <w:shd w:val="clear" w:color="auto" w:fill="74CDF8" w:themeFill="accent5" w:themeFillTint="7F"/>
      </w:tcPr>
    </w:tblStylePr>
    <w:tblStylePr w:type="band1Horz">
      <w:tblPr/>
      <w:tcPr>
        <w:shd w:val="clear" w:color="auto" w:fill="74CDF8"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insideV w:val="single" w:sz="8" w:space="0" w:color="16EAE8" w:themeColor="accent6" w:themeTint="BF"/>
      </w:tblBorders>
    </w:tblPr>
    <w:tcPr>
      <w:shd w:val="clear" w:color="auto" w:fill="B2F8F7" w:themeFill="accent6" w:themeFillTint="3F"/>
    </w:tcPr>
    <w:tblStylePr w:type="firstRow">
      <w:rPr>
        <w:b/>
        <w:bCs/>
      </w:rPr>
    </w:tblStylePr>
    <w:tblStylePr w:type="lastRow">
      <w:rPr>
        <w:b/>
        <w:bCs/>
      </w:rPr>
      <w:tblPr/>
      <w:tcPr>
        <w:tcBorders>
          <w:top w:val="single" w:sz="18" w:space="0" w:color="16EAE8" w:themeColor="accent6" w:themeTint="BF"/>
        </w:tcBorders>
      </w:tcPr>
    </w:tblStylePr>
    <w:tblStylePr w:type="firstCol">
      <w:rPr>
        <w:b/>
        <w:bCs/>
      </w:rPr>
    </w:tblStylePr>
    <w:tblStylePr w:type="lastCol">
      <w:rPr>
        <w:b/>
        <w:bCs/>
      </w:rPr>
    </w:tblStylePr>
    <w:tblStylePr w:type="band1Vert">
      <w:tblPr/>
      <w:tcPr>
        <w:shd w:val="clear" w:color="auto" w:fill="64F1F0" w:themeFill="accent6" w:themeFillTint="7F"/>
      </w:tcPr>
    </w:tblStylePr>
    <w:tblStylePr w:type="band1Horz">
      <w:tblPr/>
      <w:tcPr>
        <w:shd w:val="clear" w:color="auto" w:fill="64F1F0"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insideH w:val="single" w:sz="8" w:space="0" w:color="F89F65" w:themeColor="accent1"/>
        <w:insideV w:val="single" w:sz="8" w:space="0" w:color="F89F65" w:themeColor="accent1"/>
      </w:tblBorders>
    </w:tblPr>
    <w:tcPr>
      <w:shd w:val="clear" w:color="auto" w:fill="FDE7D8" w:themeFill="accent1" w:themeFillTint="3F"/>
    </w:tcPr>
    <w:tblStylePr w:type="firstRow">
      <w:rPr>
        <w:b/>
        <w:bCs/>
        <w:color w:val="232222" w:themeColor="text1"/>
      </w:rPr>
      <w:tblPr/>
      <w:tcPr>
        <w:shd w:val="clear" w:color="auto" w:fill="FEF5E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DEBE0" w:themeFill="accent1" w:themeFillTint="33"/>
      </w:tcPr>
    </w:tblStylePr>
    <w:tblStylePr w:type="band1Vert">
      <w:tblPr/>
      <w:tcPr>
        <w:shd w:val="clear" w:color="auto" w:fill="FBCEB2" w:themeFill="accent1" w:themeFillTint="7F"/>
      </w:tcPr>
    </w:tblStylePr>
    <w:tblStylePr w:type="band1Horz">
      <w:tblPr/>
      <w:tcPr>
        <w:tcBorders>
          <w:insideH w:val="single" w:sz="6" w:space="0" w:color="F89F65" w:themeColor="accent1"/>
          <w:insideV w:val="single" w:sz="6" w:space="0" w:color="F89F65" w:themeColor="accent1"/>
        </w:tcBorders>
        <w:shd w:val="clear" w:color="auto" w:fill="FBCEB2"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insideH w:val="single" w:sz="8" w:space="0" w:color="FEDE41" w:themeColor="accent2"/>
        <w:insideV w:val="single" w:sz="8" w:space="0" w:color="FEDE41" w:themeColor="accent2"/>
      </w:tblBorders>
    </w:tblPr>
    <w:tcPr>
      <w:shd w:val="clear" w:color="auto" w:fill="FEF6CF" w:themeFill="accent2" w:themeFillTint="3F"/>
    </w:tcPr>
    <w:tblStylePr w:type="firstRow">
      <w:rPr>
        <w:b/>
        <w:bCs/>
        <w:color w:val="232222" w:themeColor="text1"/>
      </w:rPr>
      <w:tblPr/>
      <w:tcPr>
        <w:shd w:val="clear" w:color="auto" w:fill="FFFBEC"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EF8D8" w:themeFill="accent2" w:themeFillTint="33"/>
      </w:tcPr>
    </w:tblStylePr>
    <w:tblStylePr w:type="band1Vert">
      <w:tblPr/>
      <w:tcPr>
        <w:shd w:val="clear" w:color="auto" w:fill="FEEEA0" w:themeFill="accent2" w:themeFillTint="7F"/>
      </w:tcPr>
    </w:tblStylePr>
    <w:tblStylePr w:type="band1Horz">
      <w:tblPr/>
      <w:tcPr>
        <w:tcBorders>
          <w:insideH w:val="single" w:sz="6" w:space="0" w:color="FEDE41" w:themeColor="accent2"/>
          <w:insideV w:val="single" w:sz="6" w:space="0" w:color="FEDE41" w:themeColor="accent2"/>
        </w:tcBorders>
        <w:shd w:val="clear" w:color="auto" w:fill="FEEEA0"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insideH w:val="single" w:sz="8" w:space="0" w:color="F26322" w:themeColor="accent3"/>
        <w:insideV w:val="single" w:sz="8" w:space="0" w:color="F26322" w:themeColor="accent3"/>
      </w:tblBorders>
    </w:tblPr>
    <w:tcPr>
      <w:shd w:val="clear" w:color="auto" w:fill="FBD8C8" w:themeFill="accent3" w:themeFillTint="3F"/>
    </w:tcPr>
    <w:tblStylePr w:type="firstRow">
      <w:rPr>
        <w:b/>
        <w:bCs/>
        <w:color w:val="232222" w:themeColor="text1"/>
      </w:rPr>
      <w:tblPr/>
      <w:tcPr>
        <w:shd w:val="clear" w:color="auto" w:fill="FDEFE9"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CDFD2" w:themeFill="accent3" w:themeFillTint="33"/>
      </w:tcPr>
    </w:tblStylePr>
    <w:tblStylePr w:type="band1Vert">
      <w:tblPr/>
      <w:tcPr>
        <w:shd w:val="clear" w:color="auto" w:fill="F8B090" w:themeFill="accent3" w:themeFillTint="7F"/>
      </w:tcPr>
    </w:tblStylePr>
    <w:tblStylePr w:type="band1Horz">
      <w:tblPr/>
      <w:tcPr>
        <w:tcBorders>
          <w:insideH w:val="single" w:sz="6" w:space="0" w:color="F26322" w:themeColor="accent3"/>
          <w:insideV w:val="single" w:sz="6" w:space="0" w:color="F26322" w:themeColor="accent3"/>
        </w:tcBorders>
        <w:shd w:val="clear" w:color="auto" w:fill="F8B09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insideH w:val="single" w:sz="8" w:space="0" w:color="0A91D0" w:themeColor="accent5"/>
        <w:insideV w:val="single" w:sz="8" w:space="0" w:color="0A91D0" w:themeColor="accent5"/>
      </w:tblBorders>
    </w:tblPr>
    <w:tcPr>
      <w:shd w:val="clear" w:color="auto" w:fill="B9E6FB" w:themeFill="accent5" w:themeFillTint="3F"/>
    </w:tcPr>
    <w:tblStylePr w:type="firstRow">
      <w:rPr>
        <w:b/>
        <w:bCs/>
        <w:color w:val="232222" w:themeColor="text1"/>
      </w:rPr>
      <w:tblPr/>
      <w:tcPr>
        <w:shd w:val="clear" w:color="auto" w:fill="E3F5FD"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7EBFC" w:themeFill="accent5" w:themeFillTint="33"/>
      </w:tcPr>
    </w:tblStylePr>
    <w:tblStylePr w:type="band1Vert">
      <w:tblPr/>
      <w:tcPr>
        <w:shd w:val="clear" w:color="auto" w:fill="74CDF8" w:themeFill="accent5" w:themeFillTint="7F"/>
      </w:tcPr>
    </w:tblStylePr>
    <w:tblStylePr w:type="band1Horz">
      <w:tblPr/>
      <w:tcPr>
        <w:tcBorders>
          <w:insideH w:val="single" w:sz="6" w:space="0" w:color="0A91D0" w:themeColor="accent5"/>
          <w:insideV w:val="single" w:sz="6" w:space="0" w:color="0A91D0" w:themeColor="accent5"/>
        </w:tcBorders>
        <w:shd w:val="clear" w:color="auto" w:fill="74CDF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insideH w:val="single" w:sz="8" w:space="0" w:color="0E9E9D" w:themeColor="accent6"/>
        <w:insideV w:val="single" w:sz="8" w:space="0" w:color="0E9E9D" w:themeColor="accent6"/>
      </w:tblBorders>
    </w:tblPr>
    <w:tcPr>
      <w:shd w:val="clear" w:color="auto" w:fill="B2F8F7" w:themeFill="accent6" w:themeFillTint="3F"/>
    </w:tcPr>
    <w:tblStylePr w:type="firstRow">
      <w:rPr>
        <w:b/>
        <w:bCs/>
        <w:color w:val="232222" w:themeColor="text1"/>
      </w:rPr>
      <w:tblPr/>
      <w:tcPr>
        <w:shd w:val="clear" w:color="auto" w:fill="E0FCFC"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0F9F9" w:themeFill="accent6" w:themeFillTint="33"/>
      </w:tcPr>
    </w:tblStylePr>
    <w:tblStylePr w:type="band1Vert">
      <w:tblPr/>
      <w:tcPr>
        <w:shd w:val="clear" w:color="auto" w:fill="64F1F0" w:themeFill="accent6" w:themeFillTint="7F"/>
      </w:tcPr>
    </w:tblStylePr>
    <w:tblStylePr w:type="band1Horz">
      <w:tblPr/>
      <w:tcPr>
        <w:tcBorders>
          <w:insideH w:val="single" w:sz="6" w:space="0" w:color="0E9E9D" w:themeColor="accent6"/>
          <w:insideV w:val="single" w:sz="6" w:space="0" w:color="0E9E9D" w:themeColor="accent6"/>
        </w:tcBorders>
        <w:shd w:val="clear" w:color="auto" w:fill="64F1F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7D8"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89F6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89F6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89F6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EB2"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EB2"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EF6CF"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EDE4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EDE4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EDE4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EEEA0"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EEEA0"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D8C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2632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2632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2632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8B09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8B090"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9E6FB"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A91D0"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A91D0"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A91D0"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4CDF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4CDF8"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F8F7"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E9E9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E9E9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E9E9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F1F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F1F0"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F89F65" w:themeColor="accent1"/>
        <w:bottom w:val="single" w:sz="8" w:space="0" w:color="F89F65" w:themeColor="accent1"/>
      </w:tblBorders>
    </w:tblPr>
    <w:tblStylePr w:type="firstRow">
      <w:rPr>
        <w:rFonts w:asciiTheme="majorHAnsi" w:eastAsiaTheme="majorEastAsia" w:hAnsiTheme="majorHAnsi" w:cstheme="majorBidi"/>
      </w:rPr>
      <w:tblPr/>
      <w:tcPr>
        <w:tcBorders>
          <w:top w:val="nil"/>
          <w:bottom w:val="single" w:sz="8" w:space="0" w:color="F89F65" w:themeColor="accent1"/>
        </w:tcBorders>
      </w:tcPr>
    </w:tblStylePr>
    <w:tblStylePr w:type="lastRow">
      <w:rPr>
        <w:b/>
        <w:bCs/>
        <w:color w:val="201547" w:themeColor="text2"/>
      </w:rPr>
      <w:tblPr/>
      <w:tcPr>
        <w:tcBorders>
          <w:top w:val="single" w:sz="8" w:space="0" w:color="F89F65" w:themeColor="accent1"/>
          <w:bottom w:val="single" w:sz="8" w:space="0" w:color="F89F65" w:themeColor="accent1"/>
        </w:tcBorders>
      </w:tcPr>
    </w:tblStylePr>
    <w:tblStylePr w:type="firstCol">
      <w:rPr>
        <w:b/>
        <w:bCs/>
      </w:rPr>
    </w:tblStylePr>
    <w:tblStylePr w:type="lastCol">
      <w:rPr>
        <w:b/>
        <w:bCs/>
      </w:rPr>
      <w:tblPr/>
      <w:tcPr>
        <w:tcBorders>
          <w:top w:val="single" w:sz="8" w:space="0" w:color="F89F65" w:themeColor="accent1"/>
          <w:bottom w:val="single" w:sz="8" w:space="0" w:color="F89F65" w:themeColor="accent1"/>
        </w:tcBorders>
      </w:tcPr>
    </w:tblStylePr>
    <w:tblStylePr w:type="band1Vert">
      <w:tblPr/>
      <w:tcPr>
        <w:shd w:val="clear" w:color="auto" w:fill="FDE7D8" w:themeFill="accent1" w:themeFillTint="3F"/>
      </w:tcPr>
    </w:tblStylePr>
    <w:tblStylePr w:type="band1Horz">
      <w:tblPr/>
      <w:tcPr>
        <w:shd w:val="clear" w:color="auto" w:fill="FDE7D8"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FEDE41" w:themeColor="accent2"/>
        <w:bottom w:val="single" w:sz="8" w:space="0" w:color="FEDE41" w:themeColor="accent2"/>
      </w:tblBorders>
    </w:tblPr>
    <w:tblStylePr w:type="firstRow">
      <w:rPr>
        <w:rFonts w:asciiTheme="majorHAnsi" w:eastAsiaTheme="majorEastAsia" w:hAnsiTheme="majorHAnsi" w:cstheme="majorBidi"/>
      </w:rPr>
      <w:tblPr/>
      <w:tcPr>
        <w:tcBorders>
          <w:top w:val="nil"/>
          <w:bottom w:val="single" w:sz="8" w:space="0" w:color="FEDE41" w:themeColor="accent2"/>
        </w:tcBorders>
      </w:tcPr>
    </w:tblStylePr>
    <w:tblStylePr w:type="lastRow">
      <w:rPr>
        <w:b/>
        <w:bCs/>
        <w:color w:val="201547" w:themeColor="text2"/>
      </w:rPr>
      <w:tblPr/>
      <w:tcPr>
        <w:tcBorders>
          <w:top w:val="single" w:sz="8" w:space="0" w:color="FEDE41" w:themeColor="accent2"/>
          <w:bottom w:val="single" w:sz="8" w:space="0" w:color="FEDE41" w:themeColor="accent2"/>
        </w:tcBorders>
      </w:tcPr>
    </w:tblStylePr>
    <w:tblStylePr w:type="firstCol">
      <w:rPr>
        <w:b/>
        <w:bCs/>
      </w:rPr>
    </w:tblStylePr>
    <w:tblStylePr w:type="lastCol">
      <w:rPr>
        <w:b/>
        <w:bCs/>
      </w:rPr>
      <w:tblPr/>
      <w:tcPr>
        <w:tcBorders>
          <w:top w:val="single" w:sz="8" w:space="0" w:color="FEDE41" w:themeColor="accent2"/>
          <w:bottom w:val="single" w:sz="8" w:space="0" w:color="FEDE41" w:themeColor="accent2"/>
        </w:tcBorders>
      </w:tcPr>
    </w:tblStylePr>
    <w:tblStylePr w:type="band1Vert">
      <w:tblPr/>
      <w:tcPr>
        <w:shd w:val="clear" w:color="auto" w:fill="FEF6CF" w:themeFill="accent2" w:themeFillTint="3F"/>
      </w:tcPr>
    </w:tblStylePr>
    <w:tblStylePr w:type="band1Horz">
      <w:tblPr/>
      <w:tcPr>
        <w:shd w:val="clear" w:color="auto" w:fill="FEF6CF"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F26322" w:themeColor="accent3"/>
        <w:bottom w:val="single" w:sz="8" w:space="0" w:color="F26322" w:themeColor="accent3"/>
      </w:tblBorders>
    </w:tblPr>
    <w:tblStylePr w:type="firstRow">
      <w:rPr>
        <w:rFonts w:asciiTheme="majorHAnsi" w:eastAsiaTheme="majorEastAsia" w:hAnsiTheme="majorHAnsi" w:cstheme="majorBidi"/>
      </w:rPr>
      <w:tblPr/>
      <w:tcPr>
        <w:tcBorders>
          <w:top w:val="nil"/>
          <w:bottom w:val="single" w:sz="8" w:space="0" w:color="F26322" w:themeColor="accent3"/>
        </w:tcBorders>
      </w:tcPr>
    </w:tblStylePr>
    <w:tblStylePr w:type="lastRow">
      <w:rPr>
        <w:b/>
        <w:bCs/>
        <w:color w:val="201547" w:themeColor="text2"/>
      </w:rPr>
      <w:tblPr/>
      <w:tcPr>
        <w:tcBorders>
          <w:top w:val="single" w:sz="8" w:space="0" w:color="F26322" w:themeColor="accent3"/>
          <w:bottom w:val="single" w:sz="8" w:space="0" w:color="F26322" w:themeColor="accent3"/>
        </w:tcBorders>
      </w:tcPr>
    </w:tblStylePr>
    <w:tblStylePr w:type="firstCol">
      <w:rPr>
        <w:b/>
        <w:bCs/>
      </w:rPr>
    </w:tblStylePr>
    <w:tblStylePr w:type="lastCol">
      <w:rPr>
        <w:b/>
        <w:bCs/>
      </w:rPr>
      <w:tblPr/>
      <w:tcPr>
        <w:tcBorders>
          <w:top w:val="single" w:sz="8" w:space="0" w:color="F26322" w:themeColor="accent3"/>
          <w:bottom w:val="single" w:sz="8" w:space="0" w:color="F26322" w:themeColor="accent3"/>
        </w:tcBorders>
      </w:tcPr>
    </w:tblStylePr>
    <w:tblStylePr w:type="band1Vert">
      <w:tblPr/>
      <w:tcPr>
        <w:shd w:val="clear" w:color="auto" w:fill="FBD8C8" w:themeFill="accent3" w:themeFillTint="3F"/>
      </w:tcPr>
    </w:tblStylePr>
    <w:tblStylePr w:type="band1Horz">
      <w:tblPr/>
      <w:tcPr>
        <w:shd w:val="clear" w:color="auto" w:fill="FBD8C8"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0A91D0" w:themeColor="accent5"/>
        <w:bottom w:val="single" w:sz="8" w:space="0" w:color="0A91D0" w:themeColor="accent5"/>
      </w:tblBorders>
    </w:tblPr>
    <w:tblStylePr w:type="firstRow">
      <w:rPr>
        <w:rFonts w:asciiTheme="majorHAnsi" w:eastAsiaTheme="majorEastAsia" w:hAnsiTheme="majorHAnsi" w:cstheme="majorBidi"/>
      </w:rPr>
      <w:tblPr/>
      <w:tcPr>
        <w:tcBorders>
          <w:top w:val="nil"/>
          <w:bottom w:val="single" w:sz="8" w:space="0" w:color="0A91D0" w:themeColor="accent5"/>
        </w:tcBorders>
      </w:tcPr>
    </w:tblStylePr>
    <w:tblStylePr w:type="lastRow">
      <w:rPr>
        <w:b/>
        <w:bCs/>
        <w:color w:val="201547" w:themeColor="text2"/>
      </w:rPr>
      <w:tblPr/>
      <w:tcPr>
        <w:tcBorders>
          <w:top w:val="single" w:sz="8" w:space="0" w:color="0A91D0" w:themeColor="accent5"/>
          <w:bottom w:val="single" w:sz="8" w:space="0" w:color="0A91D0" w:themeColor="accent5"/>
        </w:tcBorders>
      </w:tcPr>
    </w:tblStylePr>
    <w:tblStylePr w:type="firstCol">
      <w:rPr>
        <w:b/>
        <w:bCs/>
      </w:rPr>
    </w:tblStylePr>
    <w:tblStylePr w:type="lastCol">
      <w:rPr>
        <w:b/>
        <w:bCs/>
      </w:rPr>
      <w:tblPr/>
      <w:tcPr>
        <w:tcBorders>
          <w:top w:val="single" w:sz="8" w:space="0" w:color="0A91D0" w:themeColor="accent5"/>
          <w:bottom w:val="single" w:sz="8" w:space="0" w:color="0A91D0" w:themeColor="accent5"/>
        </w:tcBorders>
      </w:tcPr>
    </w:tblStylePr>
    <w:tblStylePr w:type="band1Vert">
      <w:tblPr/>
      <w:tcPr>
        <w:shd w:val="clear" w:color="auto" w:fill="B9E6FB" w:themeFill="accent5" w:themeFillTint="3F"/>
      </w:tcPr>
    </w:tblStylePr>
    <w:tblStylePr w:type="band1Horz">
      <w:tblPr/>
      <w:tcPr>
        <w:shd w:val="clear" w:color="auto" w:fill="B9E6FB"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0E9E9D" w:themeColor="accent6"/>
        <w:bottom w:val="single" w:sz="8" w:space="0" w:color="0E9E9D" w:themeColor="accent6"/>
      </w:tblBorders>
    </w:tblPr>
    <w:tblStylePr w:type="firstRow">
      <w:rPr>
        <w:rFonts w:asciiTheme="majorHAnsi" w:eastAsiaTheme="majorEastAsia" w:hAnsiTheme="majorHAnsi" w:cstheme="majorBidi"/>
      </w:rPr>
      <w:tblPr/>
      <w:tcPr>
        <w:tcBorders>
          <w:top w:val="nil"/>
          <w:bottom w:val="single" w:sz="8" w:space="0" w:color="0E9E9D" w:themeColor="accent6"/>
        </w:tcBorders>
      </w:tcPr>
    </w:tblStylePr>
    <w:tblStylePr w:type="lastRow">
      <w:rPr>
        <w:b/>
        <w:bCs/>
        <w:color w:val="201547" w:themeColor="text2"/>
      </w:rPr>
      <w:tblPr/>
      <w:tcPr>
        <w:tcBorders>
          <w:top w:val="single" w:sz="8" w:space="0" w:color="0E9E9D" w:themeColor="accent6"/>
          <w:bottom w:val="single" w:sz="8" w:space="0" w:color="0E9E9D" w:themeColor="accent6"/>
        </w:tcBorders>
      </w:tcPr>
    </w:tblStylePr>
    <w:tblStylePr w:type="firstCol">
      <w:rPr>
        <w:b/>
        <w:bCs/>
      </w:rPr>
    </w:tblStylePr>
    <w:tblStylePr w:type="lastCol">
      <w:rPr>
        <w:b/>
        <w:bCs/>
      </w:rPr>
      <w:tblPr/>
      <w:tcPr>
        <w:tcBorders>
          <w:top w:val="single" w:sz="8" w:space="0" w:color="0E9E9D" w:themeColor="accent6"/>
          <w:bottom w:val="single" w:sz="8" w:space="0" w:color="0E9E9D" w:themeColor="accent6"/>
        </w:tcBorders>
      </w:tcPr>
    </w:tblStylePr>
    <w:tblStylePr w:type="band1Vert">
      <w:tblPr/>
      <w:tcPr>
        <w:shd w:val="clear" w:color="auto" w:fill="B2F8F7" w:themeFill="accent6" w:themeFillTint="3F"/>
      </w:tcPr>
    </w:tblStylePr>
    <w:tblStylePr w:type="band1Horz">
      <w:tblPr/>
      <w:tcPr>
        <w:shd w:val="clear" w:color="auto" w:fill="B2F8F7"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89F65" w:themeColor="accent1"/>
        <w:left w:val="single" w:sz="8" w:space="0" w:color="F89F65" w:themeColor="accent1"/>
        <w:bottom w:val="single" w:sz="8" w:space="0" w:color="F89F65" w:themeColor="accent1"/>
        <w:right w:val="single" w:sz="8" w:space="0" w:color="F89F65" w:themeColor="accent1"/>
      </w:tblBorders>
    </w:tblPr>
    <w:tblStylePr w:type="firstRow">
      <w:rPr>
        <w:sz w:val="24"/>
        <w:szCs w:val="24"/>
      </w:rPr>
      <w:tblPr/>
      <w:tcPr>
        <w:tcBorders>
          <w:top w:val="nil"/>
          <w:left w:val="nil"/>
          <w:bottom w:val="single" w:sz="24" w:space="0" w:color="F89F65" w:themeColor="accent1"/>
          <w:right w:val="nil"/>
          <w:insideH w:val="nil"/>
          <w:insideV w:val="nil"/>
        </w:tcBorders>
        <w:shd w:val="clear" w:color="auto" w:fill="FFFFFF" w:themeFill="background1"/>
      </w:tcPr>
    </w:tblStylePr>
    <w:tblStylePr w:type="lastRow">
      <w:tblPr/>
      <w:tcPr>
        <w:tcBorders>
          <w:top w:val="single" w:sz="8" w:space="0" w:color="F89F6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89F65" w:themeColor="accent1"/>
          <w:insideH w:val="nil"/>
          <w:insideV w:val="nil"/>
        </w:tcBorders>
        <w:shd w:val="clear" w:color="auto" w:fill="FFFFFF" w:themeFill="background1"/>
      </w:tcPr>
    </w:tblStylePr>
    <w:tblStylePr w:type="lastCol">
      <w:tblPr/>
      <w:tcPr>
        <w:tcBorders>
          <w:top w:val="nil"/>
          <w:left w:val="single" w:sz="8" w:space="0" w:color="F89F6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7D8" w:themeFill="accent1" w:themeFillTint="3F"/>
      </w:tcPr>
    </w:tblStylePr>
    <w:tblStylePr w:type="band1Horz">
      <w:tblPr/>
      <w:tcPr>
        <w:tcBorders>
          <w:top w:val="nil"/>
          <w:bottom w:val="nil"/>
          <w:insideH w:val="nil"/>
          <w:insideV w:val="nil"/>
        </w:tcBorders>
        <w:shd w:val="clear" w:color="auto" w:fill="FDE7D8"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EDE41" w:themeColor="accent2"/>
        <w:left w:val="single" w:sz="8" w:space="0" w:color="FEDE41" w:themeColor="accent2"/>
        <w:bottom w:val="single" w:sz="8" w:space="0" w:color="FEDE41" w:themeColor="accent2"/>
        <w:right w:val="single" w:sz="8" w:space="0" w:color="FEDE41" w:themeColor="accent2"/>
      </w:tblBorders>
    </w:tblPr>
    <w:tblStylePr w:type="firstRow">
      <w:rPr>
        <w:sz w:val="24"/>
        <w:szCs w:val="24"/>
      </w:rPr>
      <w:tblPr/>
      <w:tcPr>
        <w:tcBorders>
          <w:top w:val="nil"/>
          <w:left w:val="nil"/>
          <w:bottom w:val="single" w:sz="24" w:space="0" w:color="FEDE41" w:themeColor="accent2"/>
          <w:right w:val="nil"/>
          <w:insideH w:val="nil"/>
          <w:insideV w:val="nil"/>
        </w:tcBorders>
        <w:shd w:val="clear" w:color="auto" w:fill="FFFFFF" w:themeFill="background1"/>
      </w:tcPr>
    </w:tblStylePr>
    <w:tblStylePr w:type="lastRow">
      <w:tblPr/>
      <w:tcPr>
        <w:tcBorders>
          <w:top w:val="single" w:sz="8" w:space="0" w:color="FEDE4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EDE41" w:themeColor="accent2"/>
          <w:insideH w:val="nil"/>
          <w:insideV w:val="nil"/>
        </w:tcBorders>
        <w:shd w:val="clear" w:color="auto" w:fill="FFFFFF" w:themeFill="background1"/>
      </w:tcPr>
    </w:tblStylePr>
    <w:tblStylePr w:type="lastCol">
      <w:tblPr/>
      <w:tcPr>
        <w:tcBorders>
          <w:top w:val="nil"/>
          <w:left w:val="single" w:sz="8" w:space="0" w:color="FEDE4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EF6CF" w:themeFill="accent2" w:themeFillTint="3F"/>
      </w:tcPr>
    </w:tblStylePr>
    <w:tblStylePr w:type="band1Horz">
      <w:tblPr/>
      <w:tcPr>
        <w:tcBorders>
          <w:top w:val="nil"/>
          <w:bottom w:val="nil"/>
          <w:insideH w:val="nil"/>
          <w:insideV w:val="nil"/>
        </w:tcBorders>
        <w:shd w:val="clear" w:color="auto" w:fill="FEF6CF"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F26322" w:themeColor="accent3"/>
        <w:left w:val="single" w:sz="8" w:space="0" w:color="F26322" w:themeColor="accent3"/>
        <w:bottom w:val="single" w:sz="8" w:space="0" w:color="F26322" w:themeColor="accent3"/>
        <w:right w:val="single" w:sz="8" w:space="0" w:color="F26322" w:themeColor="accent3"/>
      </w:tblBorders>
    </w:tblPr>
    <w:tblStylePr w:type="firstRow">
      <w:rPr>
        <w:sz w:val="24"/>
        <w:szCs w:val="24"/>
      </w:rPr>
      <w:tblPr/>
      <w:tcPr>
        <w:tcBorders>
          <w:top w:val="nil"/>
          <w:left w:val="nil"/>
          <w:bottom w:val="single" w:sz="24" w:space="0" w:color="F26322" w:themeColor="accent3"/>
          <w:right w:val="nil"/>
          <w:insideH w:val="nil"/>
          <w:insideV w:val="nil"/>
        </w:tcBorders>
        <w:shd w:val="clear" w:color="auto" w:fill="FFFFFF" w:themeFill="background1"/>
      </w:tcPr>
    </w:tblStylePr>
    <w:tblStylePr w:type="lastRow">
      <w:tblPr/>
      <w:tcPr>
        <w:tcBorders>
          <w:top w:val="single" w:sz="8" w:space="0" w:color="F2632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26322" w:themeColor="accent3"/>
          <w:insideH w:val="nil"/>
          <w:insideV w:val="nil"/>
        </w:tcBorders>
        <w:shd w:val="clear" w:color="auto" w:fill="FFFFFF" w:themeFill="background1"/>
      </w:tcPr>
    </w:tblStylePr>
    <w:tblStylePr w:type="lastCol">
      <w:tblPr/>
      <w:tcPr>
        <w:tcBorders>
          <w:top w:val="nil"/>
          <w:left w:val="single" w:sz="8" w:space="0" w:color="F2632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D8C8" w:themeFill="accent3" w:themeFillTint="3F"/>
      </w:tcPr>
    </w:tblStylePr>
    <w:tblStylePr w:type="band1Horz">
      <w:tblPr/>
      <w:tcPr>
        <w:tcBorders>
          <w:top w:val="nil"/>
          <w:bottom w:val="nil"/>
          <w:insideH w:val="nil"/>
          <w:insideV w:val="nil"/>
        </w:tcBorders>
        <w:shd w:val="clear" w:color="auto" w:fill="FBD8C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A91D0" w:themeColor="accent5"/>
        <w:left w:val="single" w:sz="8" w:space="0" w:color="0A91D0" w:themeColor="accent5"/>
        <w:bottom w:val="single" w:sz="8" w:space="0" w:color="0A91D0" w:themeColor="accent5"/>
        <w:right w:val="single" w:sz="8" w:space="0" w:color="0A91D0" w:themeColor="accent5"/>
      </w:tblBorders>
    </w:tblPr>
    <w:tblStylePr w:type="firstRow">
      <w:rPr>
        <w:sz w:val="24"/>
        <w:szCs w:val="24"/>
      </w:rPr>
      <w:tblPr/>
      <w:tcPr>
        <w:tcBorders>
          <w:top w:val="nil"/>
          <w:left w:val="nil"/>
          <w:bottom w:val="single" w:sz="24" w:space="0" w:color="0A91D0" w:themeColor="accent5"/>
          <w:right w:val="nil"/>
          <w:insideH w:val="nil"/>
          <w:insideV w:val="nil"/>
        </w:tcBorders>
        <w:shd w:val="clear" w:color="auto" w:fill="FFFFFF" w:themeFill="background1"/>
      </w:tcPr>
    </w:tblStylePr>
    <w:tblStylePr w:type="lastRow">
      <w:tblPr/>
      <w:tcPr>
        <w:tcBorders>
          <w:top w:val="single" w:sz="8" w:space="0" w:color="0A91D0"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A91D0" w:themeColor="accent5"/>
          <w:insideH w:val="nil"/>
          <w:insideV w:val="nil"/>
        </w:tcBorders>
        <w:shd w:val="clear" w:color="auto" w:fill="FFFFFF" w:themeFill="background1"/>
      </w:tcPr>
    </w:tblStylePr>
    <w:tblStylePr w:type="lastCol">
      <w:tblPr/>
      <w:tcPr>
        <w:tcBorders>
          <w:top w:val="nil"/>
          <w:left w:val="single" w:sz="8" w:space="0" w:color="0A91D0"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9E6FB" w:themeFill="accent5" w:themeFillTint="3F"/>
      </w:tcPr>
    </w:tblStylePr>
    <w:tblStylePr w:type="band1Horz">
      <w:tblPr/>
      <w:tcPr>
        <w:tcBorders>
          <w:top w:val="nil"/>
          <w:bottom w:val="nil"/>
          <w:insideH w:val="nil"/>
          <w:insideV w:val="nil"/>
        </w:tcBorders>
        <w:shd w:val="clear" w:color="auto" w:fill="B9E6FB"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E9E9D" w:themeColor="accent6"/>
        <w:left w:val="single" w:sz="8" w:space="0" w:color="0E9E9D" w:themeColor="accent6"/>
        <w:bottom w:val="single" w:sz="8" w:space="0" w:color="0E9E9D" w:themeColor="accent6"/>
        <w:right w:val="single" w:sz="8" w:space="0" w:color="0E9E9D" w:themeColor="accent6"/>
      </w:tblBorders>
    </w:tblPr>
    <w:tblStylePr w:type="firstRow">
      <w:rPr>
        <w:sz w:val="24"/>
        <w:szCs w:val="24"/>
      </w:rPr>
      <w:tblPr/>
      <w:tcPr>
        <w:tcBorders>
          <w:top w:val="nil"/>
          <w:left w:val="nil"/>
          <w:bottom w:val="single" w:sz="24" w:space="0" w:color="0E9E9D" w:themeColor="accent6"/>
          <w:right w:val="nil"/>
          <w:insideH w:val="nil"/>
          <w:insideV w:val="nil"/>
        </w:tcBorders>
        <w:shd w:val="clear" w:color="auto" w:fill="FFFFFF" w:themeFill="background1"/>
      </w:tcPr>
    </w:tblStylePr>
    <w:tblStylePr w:type="lastRow">
      <w:tblPr/>
      <w:tcPr>
        <w:tcBorders>
          <w:top w:val="single" w:sz="8" w:space="0" w:color="0E9E9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E9E9D" w:themeColor="accent6"/>
          <w:insideH w:val="nil"/>
          <w:insideV w:val="nil"/>
        </w:tcBorders>
        <w:shd w:val="clear" w:color="auto" w:fill="FFFFFF" w:themeFill="background1"/>
      </w:tcPr>
    </w:tblStylePr>
    <w:tblStylePr w:type="lastCol">
      <w:tblPr/>
      <w:tcPr>
        <w:tcBorders>
          <w:top w:val="nil"/>
          <w:left w:val="single" w:sz="8" w:space="0" w:color="0E9E9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F8F7" w:themeFill="accent6" w:themeFillTint="3F"/>
      </w:tcPr>
    </w:tblStylePr>
    <w:tblStylePr w:type="band1Horz">
      <w:tblPr/>
      <w:tcPr>
        <w:tcBorders>
          <w:top w:val="nil"/>
          <w:bottom w:val="nil"/>
          <w:insideH w:val="nil"/>
          <w:insideV w:val="nil"/>
        </w:tcBorders>
        <w:shd w:val="clear" w:color="auto" w:fill="B2F8F7"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single" w:sz="8" w:space="0" w:color="F9B68B" w:themeColor="accent1" w:themeTint="BF"/>
      </w:tblBorders>
    </w:tblPr>
    <w:tblStylePr w:type="firstRow">
      <w:pPr>
        <w:spacing w:before="0" w:after="0" w:line="240" w:lineRule="auto"/>
      </w:pPr>
      <w:rPr>
        <w:b/>
        <w:bCs/>
        <w:color w:val="FFFFFF" w:themeColor="background1"/>
      </w:rPr>
      <w:tblPr/>
      <w:tcPr>
        <w:tcBorders>
          <w:top w:val="single" w:sz="8"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shd w:val="clear" w:color="auto" w:fill="F89F65" w:themeFill="accent1"/>
      </w:tcPr>
    </w:tblStylePr>
    <w:tblStylePr w:type="lastRow">
      <w:pPr>
        <w:spacing w:before="0" w:after="0" w:line="240" w:lineRule="auto"/>
      </w:pPr>
      <w:rPr>
        <w:b/>
        <w:bCs/>
      </w:rPr>
      <w:tblPr/>
      <w:tcPr>
        <w:tcBorders>
          <w:top w:val="double" w:sz="6" w:space="0" w:color="F9B68B" w:themeColor="accent1" w:themeTint="BF"/>
          <w:left w:val="single" w:sz="8" w:space="0" w:color="F9B68B" w:themeColor="accent1" w:themeTint="BF"/>
          <w:bottom w:val="single" w:sz="8" w:space="0" w:color="F9B68B" w:themeColor="accent1" w:themeTint="BF"/>
          <w:right w:val="single" w:sz="8" w:space="0" w:color="F9B68B" w:themeColor="accent1" w:themeTint="BF"/>
          <w:insideH w:val="nil"/>
          <w:insideV w:val="nil"/>
        </w:tcBorders>
      </w:tcPr>
    </w:tblStylePr>
    <w:tblStylePr w:type="firstCol">
      <w:rPr>
        <w:b/>
        <w:bCs/>
      </w:rPr>
    </w:tblStylePr>
    <w:tblStylePr w:type="lastCol">
      <w:rPr>
        <w:b/>
        <w:bCs/>
      </w:rPr>
    </w:tblStylePr>
    <w:tblStylePr w:type="band1Vert">
      <w:tblPr/>
      <w:tcPr>
        <w:shd w:val="clear" w:color="auto" w:fill="FDE7D8" w:themeFill="accent1" w:themeFillTint="3F"/>
      </w:tcPr>
    </w:tblStylePr>
    <w:tblStylePr w:type="band1Horz">
      <w:tblPr/>
      <w:tcPr>
        <w:tcBorders>
          <w:insideH w:val="nil"/>
          <w:insideV w:val="nil"/>
        </w:tcBorders>
        <w:shd w:val="clear" w:color="auto" w:fill="FDE7D8"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single" w:sz="8" w:space="0" w:color="FEE570" w:themeColor="accent2" w:themeTint="BF"/>
      </w:tblBorders>
    </w:tblPr>
    <w:tblStylePr w:type="firstRow">
      <w:pPr>
        <w:spacing w:before="0" w:after="0" w:line="240" w:lineRule="auto"/>
      </w:pPr>
      <w:rPr>
        <w:b/>
        <w:bCs/>
        <w:color w:val="FFFFFF" w:themeColor="background1"/>
      </w:rPr>
      <w:tblPr/>
      <w:tcPr>
        <w:tcBorders>
          <w:top w:val="single" w:sz="8"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shd w:val="clear" w:color="auto" w:fill="FEDE41" w:themeFill="accent2"/>
      </w:tcPr>
    </w:tblStylePr>
    <w:tblStylePr w:type="lastRow">
      <w:pPr>
        <w:spacing w:before="0" w:after="0" w:line="240" w:lineRule="auto"/>
      </w:pPr>
      <w:rPr>
        <w:b/>
        <w:bCs/>
      </w:rPr>
      <w:tblPr/>
      <w:tcPr>
        <w:tcBorders>
          <w:top w:val="double" w:sz="6" w:space="0" w:color="FEE570" w:themeColor="accent2" w:themeTint="BF"/>
          <w:left w:val="single" w:sz="8" w:space="0" w:color="FEE570" w:themeColor="accent2" w:themeTint="BF"/>
          <w:bottom w:val="single" w:sz="8" w:space="0" w:color="FEE570" w:themeColor="accent2" w:themeTint="BF"/>
          <w:right w:val="single" w:sz="8" w:space="0" w:color="FEE570" w:themeColor="accent2" w:themeTint="BF"/>
          <w:insideH w:val="nil"/>
          <w:insideV w:val="nil"/>
        </w:tcBorders>
      </w:tcPr>
    </w:tblStylePr>
    <w:tblStylePr w:type="firstCol">
      <w:rPr>
        <w:b/>
        <w:bCs/>
      </w:rPr>
    </w:tblStylePr>
    <w:tblStylePr w:type="lastCol">
      <w:rPr>
        <w:b/>
        <w:bCs/>
      </w:rPr>
    </w:tblStylePr>
    <w:tblStylePr w:type="band1Vert">
      <w:tblPr/>
      <w:tcPr>
        <w:shd w:val="clear" w:color="auto" w:fill="FEF6CF" w:themeFill="accent2" w:themeFillTint="3F"/>
      </w:tcPr>
    </w:tblStylePr>
    <w:tblStylePr w:type="band1Horz">
      <w:tblPr/>
      <w:tcPr>
        <w:tcBorders>
          <w:insideH w:val="nil"/>
          <w:insideV w:val="nil"/>
        </w:tcBorders>
        <w:shd w:val="clear" w:color="auto" w:fill="FEF6CF"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single" w:sz="8" w:space="0" w:color="F58959" w:themeColor="accent3" w:themeTint="BF"/>
      </w:tblBorders>
    </w:tblPr>
    <w:tblStylePr w:type="firstRow">
      <w:pPr>
        <w:spacing w:before="0" w:after="0" w:line="240" w:lineRule="auto"/>
      </w:pPr>
      <w:rPr>
        <w:b/>
        <w:bCs/>
        <w:color w:val="FFFFFF" w:themeColor="background1"/>
      </w:rPr>
      <w:tblPr/>
      <w:tcPr>
        <w:tcBorders>
          <w:top w:val="single" w:sz="8"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shd w:val="clear" w:color="auto" w:fill="F26322" w:themeFill="accent3"/>
      </w:tcPr>
    </w:tblStylePr>
    <w:tblStylePr w:type="lastRow">
      <w:pPr>
        <w:spacing w:before="0" w:after="0" w:line="240" w:lineRule="auto"/>
      </w:pPr>
      <w:rPr>
        <w:b/>
        <w:bCs/>
      </w:rPr>
      <w:tblPr/>
      <w:tcPr>
        <w:tcBorders>
          <w:top w:val="double" w:sz="6" w:space="0" w:color="F58959" w:themeColor="accent3" w:themeTint="BF"/>
          <w:left w:val="single" w:sz="8" w:space="0" w:color="F58959" w:themeColor="accent3" w:themeTint="BF"/>
          <w:bottom w:val="single" w:sz="8" w:space="0" w:color="F58959" w:themeColor="accent3" w:themeTint="BF"/>
          <w:right w:val="single" w:sz="8" w:space="0" w:color="F58959"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D8C8" w:themeFill="accent3" w:themeFillTint="3F"/>
      </w:tcPr>
    </w:tblStylePr>
    <w:tblStylePr w:type="band1Horz">
      <w:tblPr/>
      <w:tcPr>
        <w:tcBorders>
          <w:insideH w:val="nil"/>
          <w:insideV w:val="nil"/>
        </w:tcBorders>
        <w:shd w:val="clear" w:color="auto" w:fill="FBD8C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single" w:sz="8" w:space="0" w:color="2EB5F5" w:themeColor="accent5" w:themeTint="BF"/>
      </w:tblBorders>
    </w:tblPr>
    <w:tblStylePr w:type="firstRow">
      <w:pPr>
        <w:spacing w:before="0" w:after="0" w:line="240" w:lineRule="auto"/>
      </w:pPr>
      <w:rPr>
        <w:b/>
        <w:bCs/>
        <w:color w:val="FFFFFF" w:themeColor="background1"/>
      </w:rPr>
      <w:tblPr/>
      <w:tcPr>
        <w:tcBorders>
          <w:top w:val="single" w:sz="8"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shd w:val="clear" w:color="auto" w:fill="0A91D0" w:themeFill="accent5"/>
      </w:tcPr>
    </w:tblStylePr>
    <w:tblStylePr w:type="lastRow">
      <w:pPr>
        <w:spacing w:before="0" w:after="0" w:line="240" w:lineRule="auto"/>
      </w:pPr>
      <w:rPr>
        <w:b/>
        <w:bCs/>
      </w:rPr>
      <w:tblPr/>
      <w:tcPr>
        <w:tcBorders>
          <w:top w:val="double" w:sz="6" w:space="0" w:color="2EB5F5" w:themeColor="accent5" w:themeTint="BF"/>
          <w:left w:val="single" w:sz="8" w:space="0" w:color="2EB5F5" w:themeColor="accent5" w:themeTint="BF"/>
          <w:bottom w:val="single" w:sz="8" w:space="0" w:color="2EB5F5" w:themeColor="accent5" w:themeTint="BF"/>
          <w:right w:val="single" w:sz="8" w:space="0" w:color="2EB5F5" w:themeColor="accent5" w:themeTint="BF"/>
          <w:insideH w:val="nil"/>
          <w:insideV w:val="nil"/>
        </w:tcBorders>
      </w:tcPr>
    </w:tblStylePr>
    <w:tblStylePr w:type="firstCol">
      <w:rPr>
        <w:b/>
        <w:bCs/>
      </w:rPr>
    </w:tblStylePr>
    <w:tblStylePr w:type="lastCol">
      <w:rPr>
        <w:b/>
        <w:bCs/>
      </w:rPr>
    </w:tblStylePr>
    <w:tblStylePr w:type="band1Vert">
      <w:tblPr/>
      <w:tcPr>
        <w:shd w:val="clear" w:color="auto" w:fill="B9E6FB" w:themeFill="accent5" w:themeFillTint="3F"/>
      </w:tcPr>
    </w:tblStylePr>
    <w:tblStylePr w:type="band1Horz">
      <w:tblPr/>
      <w:tcPr>
        <w:tcBorders>
          <w:insideH w:val="nil"/>
          <w:insideV w:val="nil"/>
        </w:tcBorders>
        <w:shd w:val="clear" w:color="auto" w:fill="B9E6FB"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single" w:sz="8" w:space="0" w:color="16EAE8" w:themeColor="accent6" w:themeTint="BF"/>
      </w:tblBorders>
    </w:tblPr>
    <w:tblStylePr w:type="firstRow">
      <w:pPr>
        <w:spacing w:before="0" w:after="0" w:line="240" w:lineRule="auto"/>
      </w:pPr>
      <w:rPr>
        <w:b/>
        <w:bCs/>
        <w:color w:val="FFFFFF" w:themeColor="background1"/>
      </w:rPr>
      <w:tblPr/>
      <w:tcPr>
        <w:tcBorders>
          <w:top w:val="single" w:sz="8"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shd w:val="clear" w:color="auto" w:fill="0E9E9D" w:themeFill="accent6"/>
      </w:tcPr>
    </w:tblStylePr>
    <w:tblStylePr w:type="lastRow">
      <w:pPr>
        <w:spacing w:before="0" w:after="0" w:line="240" w:lineRule="auto"/>
      </w:pPr>
      <w:rPr>
        <w:b/>
        <w:bCs/>
      </w:rPr>
      <w:tblPr/>
      <w:tcPr>
        <w:tcBorders>
          <w:top w:val="double" w:sz="6" w:space="0" w:color="16EAE8" w:themeColor="accent6" w:themeTint="BF"/>
          <w:left w:val="single" w:sz="8" w:space="0" w:color="16EAE8" w:themeColor="accent6" w:themeTint="BF"/>
          <w:bottom w:val="single" w:sz="8" w:space="0" w:color="16EAE8" w:themeColor="accent6" w:themeTint="BF"/>
          <w:right w:val="single" w:sz="8" w:space="0" w:color="16EAE8" w:themeColor="accent6" w:themeTint="BF"/>
          <w:insideH w:val="nil"/>
          <w:insideV w:val="nil"/>
        </w:tcBorders>
      </w:tcPr>
    </w:tblStylePr>
    <w:tblStylePr w:type="firstCol">
      <w:rPr>
        <w:b/>
        <w:bCs/>
      </w:rPr>
    </w:tblStylePr>
    <w:tblStylePr w:type="lastCol">
      <w:rPr>
        <w:b/>
        <w:bCs/>
      </w:rPr>
    </w:tblStylePr>
    <w:tblStylePr w:type="band1Vert">
      <w:tblPr/>
      <w:tcPr>
        <w:shd w:val="clear" w:color="auto" w:fill="B2F8F7" w:themeFill="accent6" w:themeFillTint="3F"/>
      </w:tcPr>
    </w:tblStylePr>
    <w:tblStylePr w:type="band1Horz">
      <w:tblPr/>
      <w:tcPr>
        <w:tcBorders>
          <w:insideH w:val="nil"/>
          <w:insideV w:val="nil"/>
        </w:tcBorders>
        <w:shd w:val="clear" w:color="auto" w:fill="B2F8F7"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89F6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89F65" w:themeFill="accent1"/>
      </w:tcPr>
    </w:tblStylePr>
    <w:tblStylePr w:type="lastCol">
      <w:rPr>
        <w:b/>
        <w:bCs/>
        <w:color w:val="FFFFFF" w:themeColor="background1"/>
      </w:rPr>
      <w:tblPr/>
      <w:tcPr>
        <w:tcBorders>
          <w:left w:val="nil"/>
          <w:right w:val="nil"/>
          <w:insideH w:val="nil"/>
          <w:insideV w:val="nil"/>
        </w:tcBorders>
        <w:shd w:val="clear" w:color="auto" w:fill="F89F6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EDE4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EDE41" w:themeFill="accent2"/>
      </w:tcPr>
    </w:tblStylePr>
    <w:tblStylePr w:type="lastCol">
      <w:rPr>
        <w:b/>
        <w:bCs/>
        <w:color w:val="FFFFFF" w:themeColor="background1"/>
      </w:rPr>
      <w:tblPr/>
      <w:tcPr>
        <w:tcBorders>
          <w:left w:val="nil"/>
          <w:right w:val="nil"/>
          <w:insideH w:val="nil"/>
          <w:insideV w:val="nil"/>
        </w:tcBorders>
        <w:shd w:val="clear" w:color="auto" w:fill="FEDE4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2632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26322" w:themeFill="accent3"/>
      </w:tcPr>
    </w:tblStylePr>
    <w:tblStylePr w:type="lastCol">
      <w:rPr>
        <w:b/>
        <w:bCs/>
        <w:color w:val="FFFFFF" w:themeColor="background1"/>
      </w:rPr>
      <w:tblPr/>
      <w:tcPr>
        <w:tcBorders>
          <w:left w:val="nil"/>
          <w:right w:val="nil"/>
          <w:insideH w:val="nil"/>
          <w:insideV w:val="nil"/>
        </w:tcBorders>
        <w:shd w:val="clear" w:color="auto" w:fill="F2632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A91D0"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A91D0" w:themeFill="accent5"/>
      </w:tcPr>
    </w:tblStylePr>
    <w:tblStylePr w:type="lastCol">
      <w:rPr>
        <w:b/>
        <w:bCs/>
        <w:color w:val="FFFFFF" w:themeColor="background1"/>
      </w:rPr>
      <w:tblPr/>
      <w:tcPr>
        <w:tcBorders>
          <w:left w:val="nil"/>
          <w:right w:val="nil"/>
          <w:insideH w:val="nil"/>
          <w:insideV w:val="nil"/>
        </w:tcBorders>
        <w:shd w:val="clear" w:color="auto" w:fill="0A91D0"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E9E9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E9E9D" w:themeFill="accent6"/>
      </w:tcPr>
    </w:tblStylePr>
    <w:tblStylePr w:type="lastCol">
      <w:rPr>
        <w:b/>
        <w:bCs/>
        <w:color w:val="FFFFFF" w:themeColor="background1"/>
      </w:rPr>
      <w:tblPr/>
      <w:tcPr>
        <w:tcBorders>
          <w:left w:val="nil"/>
          <w:right w:val="nil"/>
          <w:insideH w:val="nil"/>
          <w:insideV w:val="nil"/>
        </w:tcBorders>
        <w:shd w:val="clear" w:color="auto" w:fill="0E9E9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39"/>
    <w:rsid w:val="00C7135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232222" w:themeColor="text1"/>
      </w:rPr>
      <w:tblPr/>
      <w:trPr>
        <w:tblHeader/>
      </w:trPr>
      <w:tcPr>
        <w:tcBorders>
          <w:top w:val="nil"/>
          <w:left w:val="nil"/>
          <w:bottom w:val="single" w:sz="4" w:space="0" w:color="auto"/>
          <w:right w:val="nil"/>
          <w:insideH w:val="nil"/>
          <w:insideV w:val="nil"/>
          <w:tl2br w:val="nil"/>
          <w:tr2bl w:val="nil"/>
        </w:tcBorders>
        <w:shd w:val="clear" w:color="auto" w:fill="FEDE41" w:themeFill="accent2"/>
      </w:tcPr>
    </w:tblStylePr>
    <w:tblStylePr w:type="firstCol">
      <w:tblPr/>
      <w:tcPr>
        <w:shd w:val="clear" w:color="auto" w:fill="FFFFFF" w:themeFill="background1"/>
      </w:tcPr>
    </w:tblStylePr>
    <w:tblStylePr w:type="band1Vert">
      <w:tblPr/>
      <w:tcPr>
        <w:shd w:val="clear" w:color="auto" w:fill="FFF8D9"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044785"/>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rsid w:val="00783D00"/>
    <w:pPr>
      <w:spacing w:before="0" w:after="0" w:line="240" w:lineRule="auto"/>
    </w:pPr>
    <w:rPr>
      <w:rFonts w:cs="Arial"/>
      <w:b/>
      <w:color w:val="201547" w:themeColor="text2"/>
      <w:spacing w:val="-4"/>
      <w:kern w:val="28"/>
      <w:sz w:val="28"/>
      <w:szCs w:val="42"/>
    </w:rPr>
  </w:style>
  <w:style w:type="paragraph" w:customStyle="1" w:styleId="xPartnerLogo">
    <w:name w:val="xPartnerLogo"/>
    <w:basedOn w:val="NoSpacing"/>
    <w:uiPriority w:val="99"/>
    <w:rsid w:val="00A066E1"/>
    <w:pPr>
      <w:framePr w:h="907" w:hRule="exact" w:wrap="around" w:vAnchor="page" w:hAnchor="page" w:x="852" w:y="15508"/>
      <w:tabs>
        <w:tab w:val="left" w:pos="2296"/>
      </w:tabs>
    </w:pPr>
    <w:rPr>
      <w:b/>
      <w:noProof/>
      <w:color w:val="201547" w:themeColor="text2"/>
      <w:sz w:val="28"/>
    </w:rPr>
  </w:style>
  <w:style w:type="paragraph" w:customStyle="1" w:styleId="xVicLogo">
    <w:name w:val="xVicLogo"/>
    <w:basedOn w:val="NoSpacing"/>
    <w:uiPriority w:val="99"/>
    <w:rsid w:val="009C15F0"/>
    <w:pPr>
      <w:framePr w:wrap="around" w:vAnchor="page" w:hAnchor="page" w:x="7781" w:y="15565"/>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SectionSubtitle">
    <w:name w:val="Section Subtitle"/>
    <w:basedOn w:val="Normal"/>
    <w:uiPriority w:val="3"/>
    <w:rsid w:val="005C0279"/>
    <w:pPr>
      <w:spacing w:before="0" w:after="0" w:line="276" w:lineRule="auto"/>
    </w:pPr>
    <w:rPr>
      <w:color w:val="201547" w:themeColor="text2"/>
      <w:sz w:val="24"/>
    </w:rPr>
  </w:style>
  <w:style w:type="paragraph" w:customStyle="1" w:styleId="IntroFeatureText">
    <w:name w:val="Intro/Feature Text"/>
    <w:basedOn w:val="Normal"/>
    <w:next w:val="Normal"/>
    <w:qFormat/>
    <w:rsid w:val="00801AD3"/>
    <w:pPr>
      <w:spacing w:before="160" w:after="160"/>
    </w:pPr>
    <w:rPr>
      <w:color w:val="201547" w:themeColor="text2"/>
      <w:spacing w:val="-1"/>
      <w:sz w:val="24"/>
      <w:szCs w:val="24"/>
    </w:rPr>
  </w:style>
  <w:style w:type="paragraph" w:styleId="ListNumber4">
    <w:name w:val="List Number 4"/>
    <w:basedOn w:val="Normal"/>
    <w:unhideWhenUsed/>
    <w:rsid w:val="00B45695"/>
    <w:pPr>
      <w:numPr>
        <w:ilvl w:val="3"/>
        <w:numId w:val="7"/>
      </w:numPr>
    </w:pPr>
  </w:style>
  <w:style w:type="paragraph" w:customStyle="1" w:styleId="Source">
    <w:name w:val="Source"/>
    <w:basedOn w:val="Normal"/>
    <w:next w:val="BodyText"/>
    <w:qFormat/>
    <w:rsid w:val="00853A46"/>
    <w:pPr>
      <w:numPr>
        <w:numId w:val="8"/>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7"/>
      </w:numPr>
    </w:pPr>
  </w:style>
  <w:style w:type="paragraph" w:styleId="Subtitle">
    <w:name w:val="Subtitle"/>
    <w:basedOn w:val="Normal"/>
    <w:next w:val="Normal"/>
    <w:link w:val="SubtitleChar"/>
    <w:uiPriority w:val="2"/>
    <w:rsid w:val="00B760B4"/>
    <w:pPr>
      <w:numPr>
        <w:ilvl w:val="1"/>
      </w:numPr>
      <w:spacing w:before="360" w:after="0" w:line="264" w:lineRule="auto"/>
      <w:ind w:right="1701"/>
      <w:contextualSpacing/>
    </w:pPr>
    <w:rPr>
      <w:rFonts w:eastAsiaTheme="minorEastAsia" w:cstheme="minorBidi"/>
      <w:color w:val="201547" w:themeColor="text2"/>
      <w:sz w:val="24"/>
      <w:szCs w:val="18"/>
    </w:rPr>
  </w:style>
  <w:style w:type="character" w:customStyle="1" w:styleId="SubtitleChar">
    <w:name w:val="Subtitle Char"/>
    <w:basedOn w:val="DefaultParagraphFont"/>
    <w:link w:val="Subtitle"/>
    <w:uiPriority w:val="2"/>
    <w:rsid w:val="00B760B4"/>
    <w:rPr>
      <w:rFonts w:eastAsiaTheme="minorEastAsia" w:cstheme="minorBidi"/>
      <w:color w:val="201547" w:themeColor="text2"/>
      <w:sz w:val="24"/>
      <w:szCs w:val="18"/>
    </w:rPr>
  </w:style>
  <w:style w:type="paragraph" w:customStyle="1" w:styleId="xProjectBar">
    <w:name w:val="xProjectBar"/>
    <w:basedOn w:val="Normal"/>
    <w:next w:val="Normal"/>
    <w:uiPriority w:val="99"/>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C85F3B"/>
    <w:rPr>
      <w:color w:val="auto"/>
      <w:bdr w:val="none" w:sz="0" w:space="0" w:color="auto"/>
      <w:shd w:val="clear" w:color="auto" w:fill="FEDE41" w:themeFill="accent2"/>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044785"/>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0"/>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9"/>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character" w:styleId="Strong">
    <w:name w:val="Strong"/>
    <w:basedOn w:val="DefaultParagraphFont"/>
    <w:uiPriority w:val="22"/>
    <w:rsid w:val="007577B1"/>
    <w:rPr>
      <w:b/>
      <w:bCs/>
    </w:r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1"/>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F89F65"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044785"/>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character" w:customStyle="1" w:styleId="SectionTitle">
    <w:name w:val="Section Title"/>
    <w:uiPriority w:val="3"/>
    <w:rsid w:val="003B7AEB"/>
    <w:rPr>
      <w:b w:val="0"/>
      <w:color w:val="201547" w:themeColor="text2"/>
      <w:bdr w:val="none" w:sz="0" w:space="0" w:color="auto"/>
      <w:shd w:val="clear" w:color="auto" w:fill="auto"/>
    </w:rPr>
  </w:style>
  <w:style w:type="paragraph" w:customStyle="1" w:styleId="BoldBodyText">
    <w:name w:val="Bold Body Text"/>
    <w:basedOn w:val="BodyText"/>
    <w:qFormat/>
    <w:rsid w:val="000C6309"/>
    <w:pPr>
      <w:spacing w:before="160"/>
    </w:pPr>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xPartnerLogosInsideCover">
    <w:name w:val="xPartnerLogos_InsideCover"/>
    <w:basedOn w:val="NoSpacing"/>
    <w:next w:val="BodyText"/>
    <w:uiPriority w:val="99"/>
    <w:rsid w:val="000C6309"/>
    <w:pPr>
      <w:tabs>
        <w:tab w:val="left" w:pos="2520"/>
        <w:tab w:val="left" w:pos="5012"/>
        <w:tab w:val="left" w:pos="7503"/>
      </w:tabs>
      <w:spacing w:before="480" w:after="280"/>
      <w:contextualSpacing/>
    </w:pPr>
    <w:rPr>
      <w:noProof/>
    </w:r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2A4F2A"/>
    <w:pPr>
      <w:framePr w:hSpace="181" w:wrap="around" w:hAnchor="margin" w:yAlign="bottom"/>
      <w:spacing w:before="0" w:after="9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CF6477"/>
    <w:pPr>
      <w:pBdr>
        <w:top w:val="single" w:sz="4" w:space="14" w:color="FEDE41" w:themeColor="accent2"/>
        <w:left w:val="single" w:sz="4" w:space="12" w:color="FEDE41" w:themeColor="accent2"/>
        <w:bottom w:val="single" w:sz="4" w:space="14" w:color="FEDE41" w:themeColor="accent2"/>
        <w:right w:val="single" w:sz="4" w:space="12" w:color="FEDE41" w:themeColor="accent2"/>
      </w:pBdr>
      <w:shd w:val="clear" w:color="auto" w:fill="FEDE41" w:themeFill="accent2"/>
      <w:tabs>
        <w:tab w:val="left" w:pos="2268"/>
        <w:tab w:val="left" w:pos="4536"/>
        <w:tab w:val="left" w:pos="6804"/>
        <w:tab w:val="right" w:pos="9638"/>
      </w:tabs>
      <w:spacing w:line="300" w:lineRule="exact"/>
      <w:ind w:left="284" w:right="284"/>
    </w:pPr>
    <w:rPr>
      <w:color w:val="232222" w:themeColor="text1"/>
      <w:spacing w:val="2"/>
      <w:kern w:val="20"/>
      <w:sz w:val="24"/>
      <w:lang w:eastAsia="fr-CA"/>
    </w:rPr>
  </w:style>
  <w:style w:type="paragraph" w:customStyle="1" w:styleId="BodyText12ptBefore">
    <w:name w:val="Body Text 12pt Before"/>
    <w:basedOn w:val="BodyText"/>
    <w:next w:val="BodyText"/>
    <w:uiPriority w:val="1"/>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CF6477"/>
    <w:pPr>
      <w:keepNext/>
    </w:pPr>
    <w:rPr>
      <w:b/>
      <w:color w:val="232222" w:themeColor="text1"/>
    </w:rPr>
  </w:style>
  <w:style w:type="paragraph" w:customStyle="1" w:styleId="TableHeadingCentre">
    <w:name w:val="Table Heading Centre"/>
    <w:basedOn w:val="TableTextCentre"/>
    <w:qFormat/>
    <w:rsid w:val="00D05BC2"/>
    <w:pPr>
      <w:keepNext/>
    </w:pPr>
    <w:rPr>
      <w:b/>
      <w:color w:val="FFFFFF"/>
    </w:rPr>
  </w:style>
  <w:style w:type="paragraph" w:customStyle="1" w:styleId="TableHeadingRight">
    <w:name w:val="Table Heading Right"/>
    <w:basedOn w:val="TableTextRight"/>
    <w:qFormat/>
    <w:rsid w:val="00D05BC2"/>
    <w:pPr>
      <w:keepNext/>
    </w:pPr>
    <w:rPr>
      <w:b/>
      <w:color w:val="FFFFFF"/>
    </w:rPr>
  </w:style>
  <w:style w:type="paragraph" w:customStyle="1" w:styleId="xDisclaimerHeading">
    <w:name w:val="xDisclaimer Heading"/>
    <w:basedOn w:val="NoSpacing"/>
    <w:semiHidden/>
    <w:rsid w:val="00064813"/>
    <w:pPr>
      <w:spacing w:before="120" w:after="120"/>
    </w:pPr>
    <w:rPr>
      <w:b/>
    </w:rPr>
  </w:style>
  <w:style w:type="paragraph" w:customStyle="1" w:styleId="DisclaimerTextLeftBold">
    <w:name w:val="Disclaimer Text Left Bold"/>
    <w:basedOn w:val="DisclaimerTextLeft"/>
    <w:next w:val="DisclaimerTextLeft"/>
    <w:uiPriority w:val="99"/>
    <w:semiHidden/>
    <w:rsid w:val="00740ECE"/>
    <w:pPr>
      <w:framePr w:wrap="around"/>
    </w:pPr>
    <w:rPr>
      <w:b/>
    </w:rPr>
  </w:style>
  <w:style w:type="paragraph" w:customStyle="1" w:styleId="DisclaimerTextLeft">
    <w:name w:val="Disclaimer Text Left"/>
    <w:basedOn w:val="DisclaimerText"/>
    <w:uiPriority w:val="99"/>
    <w:semiHidden/>
    <w:rsid w:val="00740ECE"/>
    <w:pPr>
      <w:framePr w:wrap="around"/>
    </w:pPr>
  </w:style>
  <w:style w:type="paragraph" w:customStyle="1" w:styleId="DisclaimerTextRightBold">
    <w:name w:val="Disclaimer Text Right Bold"/>
    <w:basedOn w:val="Normal"/>
    <w:uiPriority w:val="99"/>
    <w:semiHidden/>
    <w:rsid w:val="000F4087"/>
    <w:pPr>
      <w:framePr w:hSpace="181" w:wrap="around" w:hAnchor="margin" w:yAlign="bottom"/>
      <w:spacing w:before="220" w:after="20"/>
      <w:suppressOverlap/>
    </w:pPr>
    <w:rPr>
      <w:rFonts w:cs="Arial"/>
      <w:b/>
      <w:color w:val="232222" w:themeColor="text1"/>
    </w:rPr>
  </w:style>
  <w:style w:type="paragraph" w:customStyle="1" w:styleId="DisclaimerTextRight12pt">
    <w:name w:val="Disclaimer Text Right 12pt"/>
    <w:basedOn w:val="Normal"/>
    <w:uiPriority w:val="99"/>
    <w:semiHidden/>
    <w:rsid w:val="000C6309"/>
    <w:pPr>
      <w:framePr w:hSpace="181" w:wrap="around" w:hAnchor="margin" w:yAlign="bottom"/>
      <w:spacing w:before="0" w:after="240"/>
      <w:suppressOverlap/>
    </w:pPr>
    <w:rPr>
      <w:rFonts w:cs="Arial"/>
      <w:color w:val="232222" w:themeColor="text1"/>
      <w:sz w:val="24"/>
    </w:rPr>
  </w:style>
  <w:style w:type="paragraph" w:customStyle="1" w:styleId="DisclaimerTextRightBold12pt">
    <w:name w:val="Disclaimer Text Right Bold 12 pt"/>
    <w:basedOn w:val="DisclaimerTextRightBold"/>
    <w:next w:val="DisclaimerTextRight12pt"/>
    <w:uiPriority w:val="99"/>
    <w:semiHidden/>
    <w:rsid w:val="00BA4E50"/>
    <w:pPr>
      <w:framePr w:wrap="around"/>
      <w:spacing w:before="140" w:after="40"/>
    </w:pPr>
    <w:rPr>
      <w:sz w:val="24"/>
    </w:rPr>
  </w:style>
  <w:style w:type="paragraph" w:customStyle="1" w:styleId="DisclaimerTextRight">
    <w:name w:val="Disclaimer Text Right"/>
    <w:basedOn w:val="DisclaimerText"/>
    <w:uiPriority w:val="99"/>
    <w:semiHidden/>
    <w:rsid w:val="000957C3"/>
    <w:pPr>
      <w:framePr w:wrap="around"/>
    </w:pPr>
  </w:style>
  <w:style w:type="paragraph" w:customStyle="1" w:styleId="xWebBackCover">
    <w:name w:val="xWebBackCover"/>
    <w:basedOn w:val="NoSpacing"/>
    <w:semiHidden/>
    <w:rsid w:val="00E97B47"/>
    <w:pPr>
      <w:shd w:val="clear" w:color="auto" w:fill="201547" w:themeFill="text2"/>
    </w:pPr>
    <w:rPr>
      <w:b/>
      <w:bCs/>
      <w:color w:val="FFFFFF" w:themeColor="background1"/>
      <w:sz w:val="21"/>
      <w:szCs w:val="21"/>
      <w:lang w:val="en-US"/>
    </w:rPr>
  </w:style>
  <w:style w:type="paragraph" w:customStyle="1" w:styleId="FooterAnchor">
    <w:name w:val="Footer Anchor"/>
    <w:basedOn w:val="Normal"/>
    <w:uiPriority w:val="99"/>
    <w:qFormat/>
    <w:rsid w:val="009D68AE"/>
    <w:pPr>
      <w:spacing w:before="0" w:after="40" w:line="200" w:lineRule="atLeast"/>
    </w:pPr>
    <w:rPr>
      <w:sz w:val="16"/>
    </w:rPr>
  </w:style>
  <w:style w:type="paragraph" w:styleId="TOC9">
    <w:name w:val="toc 9"/>
    <w:basedOn w:val="Normal"/>
    <w:next w:val="Normal"/>
    <w:autoRedefine/>
    <w:uiPriority w:val="39"/>
    <w:unhideWhenUsed/>
    <w:rsid w:val="00601878"/>
    <w:pPr>
      <w:spacing w:before="0" w:after="100" w:line="278" w:lineRule="auto"/>
      <w:ind w:left="1920"/>
    </w:pPr>
    <w:rPr>
      <w:rFonts w:eastAsiaTheme="minorEastAsia" w:cstheme="minorBidi"/>
      <w:kern w:val="2"/>
      <w:sz w:val="24"/>
      <w:szCs w:val="24"/>
      <w14:ligatures w14:val="standardContextual"/>
    </w:rPr>
  </w:style>
  <w:style w:type="character" w:customStyle="1" w:styleId="A9">
    <w:name w:val="A9"/>
    <w:uiPriority w:val="99"/>
    <w:rsid w:val="002E2204"/>
    <w:rPr>
      <w:rFonts w:cs="VIC Light"/>
      <w:color w:val="000000"/>
      <w:sz w:val="32"/>
      <w:szCs w:val="32"/>
    </w:rPr>
  </w:style>
  <w:style w:type="character" w:styleId="Mention">
    <w:name w:val="Mention"/>
    <w:basedOn w:val="DefaultParagraphFont"/>
    <w:uiPriority w:val="99"/>
    <w:unhideWhenUsed/>
    <w:rsid w:val="002E2204"/>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440756653">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homeaffairs.gov.au/about-us/our-portfolios/cyber-security/security-standards-for-smart-devices" TargetMode="External"/><Relationship Id="rId21" Type="http://schemas.openxmlformats.org/officeDocument/2006/relationships/header" Target="header2.xml"/><Relationship Id="rId42" Type="http://schemas.openxmlformats.org/officeDocument/2006/relationships/hyperlink" Target="https://www.solar.vic.gov.au/hot-water-rebate" TargetMode="External"/><Relationship Id="rId63" Type="http://schemas.openxmlformats.org/officeDocument/2006/relationships/hyperlink" Target="https://www.epa.vic.gov.au/for-business/find-a-topic/manage-e-waste" TargetMode="External"/><Relationship Id="rId84" Type="http://schemas.openxmlformats.org/officeDocument/2006/relationships/hyperlink" Target="https://www.legislation.vic.gov.au/in-force/acts/electricity-safety-act-1998" TargetMode="External"/><Relationship Id="rId138" Type="http://schemas.openxmlformats.org/officeDocument/2006/relationships/hyperlink" Target="https://www.solar.vic.gov.au/working-safely-solar" TargetMode="External"/><Relationship Id="rId159" Type="http://schemas.openxmlformats.org/officeDocument/2006/relationships/hyperlink" Target="https://www.solar.vic.gov.au/upskilling-plumbers" TargetMode="External"/><Relationship Id="rId170" Type="http://schemas.openxmlformats.org/officeDocument/2006/relationships/hyperlink" Target="https://www.solar.vic.gov.au/working-safely-solar" TargetMode="External"/><Relationship Id="rId191" Type="http://schemas.openxmlformats.org/officeDocument/2006/relationships/hyperlink" Target="http://www.solar.vic.gov.au" TargetMode="External"/><Relationship Id="rId107" Type="http://schemas.openxmlformats.org/officeDocument/2006/relationships/hyperlink" Target="https://www.solar.vic.gov.au/working-safely-solar" TargetMode="External"/><Relationship Id="rId11" Type="http://schemas.openxmlformats.org/officeDocument/2006/relationships/settings" Target="settings.xml"/><Relationship Id="rId32" Type="http://schemas.openxmlformats.org/officeDocument/2006/relationships/hyperlink" Target="https://www.solar.vic.gov.au/rebate-terms-conditions" TargetMode="External"/><Relationship Id="rId53" Type="http://schemas.openxmlformats.org/officeDocument/2006/relationships/hyperlink" Target="https://www.legislation.vic.gov.au/in-force/statutory-rules/occupational-health-and-safety-regulations-2017" TargetMode="External"/><Relationship Id="rId74" Type="http://schemas.openxmlformats.org/officeDocument/2006/relationships/hyperlink" Target="https://www.solar.vic.gov.au/manage-end-life-solar-pv" TargetMode="External"/><Relationship Id="rId128" Type="http://schemas.openxmlformats.org/officeDocument/2006/relationships/hyperlink" Target="https://www.legislation.vic.gov.au/in-force/statutory-rules/electricity-safety-general-regulations-2019/002" TargetMode="External"/><Relationship Id="rId149" Type="http://schemas.openxmlformats.org/officeDocument/2006/relationships/hyperlink" Target="https://www.bpc.vic.gov.au/" TargetMode="External"/><Relationship Id="rId5" Type="http://schemas.openxmlformats.org/officeDocument/2006/relationships/customXml" Target="../customXml/item5.xml"/><Relationship Id="rId95" Type="http://schemas.openxmlformats.org/officeDocument/2006/relationships/hyperlink" Target="https://www.energy.vic.gov.au/households/victorias-emergency-backstop-mechanism-for-solar/industry-guidance" TargetMode="External"/><Relationship Id="rId160" Type="http://schemas.openxmlformats.org/officeDocument/2006/relationships/hyperlink" Target="https://www.solar.vic.gov.au/product-lists" TargetMode="External"/><Relationship Id="rId181" Type="http://schemas.openxmlformats.org/officeDocument/2006/relationships/hyperlink" Target="https://www.veu-registry.vic.gov.au/public/productregistrysearch.aspx" TargetMode="External"/><Relationship Id="rId22" Type="http://schemas.openxmlformats.org/officeDocument/2006/relationships/footer" Target="footer1.xml"/><Relationship Id="rId43" Type="http://schemas.openxmlformats.org/officeDocument/2006/relationships/hyperlink" Target="https://www.solar.vic.gov.au/industry-and-consumer-reference-group" TargetMode="External"/><Relationship Id="rId64" Type="http://schemas.openxmlformats.org/officeDocument/2006/relationships/hyperlink" Target="https://consumer.gov.au/about/australian-consumer-law" TargetMode="External"/><Relationship Id="rId118" Type="http://schemas.openxmlformats.org/officeDocument/2006/relationships/hyperlink" Target="https://www.solar.vic.gov.au/product-lists" TargetMode="External"/><Relationship Id="rId139" Type="http://schemas.openxmlformats.org/officeDocument/2006/relationships/hyperlink" Target="https://www.solar.vic.gov.au/working-safely-solar" TargetMode="External"/><Relationship Id="rId85" Type="http://schemas.openxmlformats.org/officeDocument/2006/relationships/hyperlink" Target="https://www.legislation.vic.gov.au/in-force/acts/occupational-health-and-safety-act-2004" TargetMode="External"/><Relationship Id="rId150" Type="http://schemas.openxmlformats.org/officeDocument/2006/relationships/hyperlink" Target="https://www.legislation.vic.gov.au/in-force/acts/building-act-1993" TargetMode="External"/><Relationship Id="rId171" Type="http://schemas.openxmlformats.org/officeDocument/2006/relationships/hyperlink" Target="https://www.legislation.vic.gov.au/in-force/statutory-rules/occupational-health-and-safety-regulations-2017" TargetMode="External"/><Relationship Id="rId192" Type="http://schemas.openxmlformats.org/officeDocument/2006/relationships/header" Target="header4.xml"/><Relationship Id="rId12" Type="http://schemas.openxmlformats.org/officeDocument/2006/relationships/webSettings" Target="webSettings.xml"/><Relationship Id="rId33" Type="http://schemas.openxmlformats.org/officeDocument/2006/relationships/hyperlink" Target="https://www.solar.vic.gov.au/technology-guidelines" TargetMode="External"/><Relationship Id="rId108" Type="http://schemas.openxmlformats.org/officeDocument/2006/relationships/hyperlink" Target="https://www.solar.vic.gov.au/product-lists" TargetMode="External"/><Relationship Id="rId129" Type="http://schemas.openxmlformats.org/officeDocument/2006/relationships/hyperlink" Target="https://www.energysafe.vic.gov.au/licensing/your-responsibilities/employers-electricians/requirements-effective-supervision" TargetMode="External"/><Relationship Id="rId54" Type="http://schemas.openxmlformats.org/officeDocument/2006/relationships/hyperlink" Target="https://www.legislation.vic.gov.au/in-force/acts/electricity-safety-act-1998/087" TargetMode="External"/><Relationship Id="rId75" Type="http://schemas.openxmlformats.org/officeDocument/2006/relationships/hyperlink" Target="https://www.solar.vic.gov.au/maintenance-guide" TargetMode="External"/><Relationship Id="rId96" Type="http://schemas.openxmlformats.org/officeDocument/2006/relationships/hyperlink" Target="https://www.solar.vic.gov.au/working-safely-solar" TargetMode="External"/><Relationship Id="rId140" Type="http://schemas.openxmlformats.org/officeDocument/2006/relationships/hyperlink" Target="https://www.solar.vic.gov.au/solar-hot-water-buyers-guide" TargetMode="External"/><Relationship Id="rId161" Type="http://schemas.openxmlformats.org/officeDocument/2006/relationships/hyperlink" Target="https://www.vba.vic.gov.au/plumbing/renewals-other-requirements/compliance-certificates" TargetMode="External"/><Relationship Id="rId182" Type="http://schemas.openxmlformats.org/officeDocument/2006/relationships/hyperlink" Target="https://www.esc.vic.gov.au/victorian-energy-upgrades-program" TargetMode="External"/><Relationship Id="rId6" Type="http://schemas.openxmlformats.org/officeDocument/2006/relationships/customXml" Target="../customXml/item6.xml"/><Relationship Id="rId23" Type="http://schemas.openxmlformats.org/officeDocument/2006/relationships/footer" Target="footer2.xml"/><Relationship Id="rId119" Type="http://schemas.openxmlformats.org/officeDocument/2006/relationships/hyperlink" Target="https://cleanenergycouncil.org.au/industry-programs/products-program/modules" TargetMode="External"/><Relationship Id="rId44" Type="http://schemas.openxmlformats.org/officeDocument/2006/relationships/hyperlink" Target="https://www.solar.vic.gov.au/retailer-terms-conditions" TargetMode="External"/><Relationship Id="rId65" Type="http://schemas.openxmlformats.org/officeDocument/2006/relationships/hyperlink" Target="https://www.solar.vic.gov.au/retailer-terms-conditions" TargetMode="External"/><Relationship Id="rId86" Type="http://schemas.openxmlformats.org/officeDocument/2006/relationships/hyperlink" Target="https://www.legislation.vic.gov.au/in-force/statutory-rules/occupational-health-and-safety-regulations-2017" TargetMode="External"/><Relationship Id="rId130" Type="http://schemas.openxmlformats.org/officeDocument/2006/relationships/hyperlink" Target="https://www.solar.vic.gov.au/training-workforce-development" TargetMode="External"/><Relationship Id="rId151" Type="http://schemas.openxmlformats.org/officeDocument/2006/relationships/hyperlink" Target="https://www.legislation.vic.gov.au/in-force/statutory-rules/plumbing-regulations-2018" TargetMode="External"/><Relationship Id="rId172" Type="http://schemas.openxmlformats.org/officeDocument/2006/relationships/hyperlink" Target="https://www.solar.vic.gov.au/working-safely-solar" TargetMode="External"/><Relationship Id="rId193" Type="http://schemas.openxmlformats.org/officeDocument/2006/relationships/header" Target="header5.xml"/><Relationship Id="rId13" Type="http://schemas.openxmlformats.org/officeDocument/2006/relationships/footnotes" Target="footnotes.xml"/><Relationship Id="rId109" Type="http://schemas.openxmlformats.org/officeDocument/2006/relationships/hyperlink" Target="https://cer.gov.au/schemes/renewable-energy-target/small-scale-renewable-energy-scheme" TargetMode="External"/><Relationship Id="rId34" Type="http://schemas.openxmlformats.org/officeDocument/2006/relationships/hyperlink" Target="https://www.solar.vic.gov.au/" TargetMode="External"/><Relationship Id="rId55" Type="http://schemas.openxmlformats.org/officeDocument/2006/relationships/hyperlink" Target="https://www.legislation.vic.gov.au/in-force/statutory-rules/electricity-safety-general-regulations-2019/002" TargetMode="External"/><Relationship Id="rId76" Type="http://schemas.openxmlformats.org/officeDocument/2006/relationships/hyperlink" Target="https://www.energysafe.vic.gov.au/solar-safety" TargetMode="External"/><Relationship Id="rId97" Type="http://schemas.openxmlformats.org/officeDocument/2006/relationships/hyperlink" Target="https://www.solar.vic.gov.au/working-safely-solar" TargetMode="External"/><Relationship Id="rId120" Type="http://schemas.openxmlformats.org/officeDocument/2006/relationships/hyperlink" Target="https://cer.gov.au/schemes/renewable-energy-target/small-scale-renewable-energy-scheme" TargetMode="External"/><Relationship Id="rId141" Type="http://schemas.openxmlformats.org/officeDocument/2006/relationships/hyperlink" Target="http://www.bom.gov.au/climate/data/" TargetMode="External"/><Relationship Id="rId7" Type="http://schemas.openxmlformats.org/officeDocument/2006/relationships/customXml" Target="../customXml/item7.xml"/><Relationship Id="rId162" Type="http://schemas.openxmlformats.org/officeDocument/2006/relationships/hyperlink" Target="https://www.energysafe.vic.gov.au/certificates-electrical-safety" TargetMode="External"/><Relationship Id="rId183" Type="http://schemas.openxmlformats.org/officeDocument/2006/relationships/hyperlink" Target="https://www.homeaffairs.gov.au/about-us/our-portfolios/cyber-security/security-standards-for-smart-devices" TargetMode="External"/><Relationship Id="rId2" Type="http://schemas.openxmlformats.org/officeDocument/2006/relationships/customXml" Target="../customXml/item2.xml"/><Relationship Id="rId29" Type="http://schemas.openxmlformats.org/officeDocument/2006/relationships/hyperlink" Target="http://www.solar.vic.gov.au" TargetMode="External"/><Relationship Id="rId24" Type="http://schemas.openxmlformats.org/officeDocument/2006/relationships/header" Target="header3.xml"/><Relationship Id="rId40" Type="http://schemas.openxmlformats.org/officeDocument/2006/relationships/hyperlink" Target="https://cer.gov.au/batteries" TargetMode="External"/><Relationship Id="rId45" Type="http://schemas.openxmlformats.org/officeDocument/2006/relationships/hyperlink" Target="https://cer.gov.au/" TargetMode="External"/><Relationship Id="rId66" Type="http://schemas.openxmlformats.org/officeDocument/2006/relationships/hyperlink" Target="https://www.consumer.vic.gov.au/" TargetMode="External"/><Relationship Id="rId87" Type="http://schemas.openxmlformats.org/officeDocument/2006/relationships/hyperlink" Target="https://www.legislation.vic.gov.au/in-force/acts/electricity-safety-act-1998/087" TargetMode="External"/><Relationship Id="rId110" Type="http://schemas.openxmlformats.org/officeDocument/2006/relationships/hyperlink" Target="https://cleanenergycouncil.org.au/industry-programs/products-program/inverters" TargetMode="External"/><Relationship Id="rId115" Type="http://schemas.openxmlformats.org/officeDocument/2006/relationships/hyperlink" Target="https://consumer.gov.au/about/australian-consumer-law" TargetMode="External"/><Relationship Id="rId131" Type="http://schemas.openxmlformats.org/officeDocument/2006/relationships/hyperlink" Target="https://www.newenergytech.org.au/netcc-standards" TargetMode="External"/><Relationship Id="rId136" Type="http://schemas.openxmlformats.org/officeDocument/2006/relationships/hyperlink" Target="https://www.solar.vic.gov.au/retailer-terms-conditions" TargetMode="External"/><Relationship Id="rId157" Type="http://schemas.openxmlformats.org/officeDocument/2006/relationships/hyperlink" Target="https://www.solar.vic.gov.au/working-safely-solar" TargetMode="External"/><Relationship Id="rId178" Type="http://schemas.openxmlformats.org/officeDocument/2006/relationships/hyperlink" Target="https://www.solar.vic.gov.au/product-lists" TargetMode="External"/><Relationship Id="rId61" Type="http://schemas.openxmlformats.org/officeDocument/2006/relationships/hyperlink" Target="https://www.solar.vic.gov.au/manage-end-life-solar-pv" TargetMode="External"/><Relationship Id="rId82" Type="http://schemas.openxmlformats.org/officeDocument/2006/relationships/hyperlink" Target="https://www.energysafe.vic.gov.au/licensing/electrical-licences/licence-types/electricians-licence-aae" TargetMode="External"/><Relationship Id="rId152" Type="http://schemas.openxmlformats.org/officeDocument/2006/relationships/hyperlink" Target="https://arctick.org/refrigerant-handling-licence" TargetMode="External"/><Relationship Id="rId173" Type="http://schemas.openxmlformats.org/officeDocument/2006/relationships/hyperlink" Target="https://www.solar.vic.gov.au/training-workforce-development" TargetMode="External"/><Relationship Id="rId194" Type="http://schemas.openxmlformats.org/officeDocument/2006/relationships/footer" Target="footer3.xml"/><Relationship Id="rId199" Type="http://schemas.openxmlformats.org/officeDocument/2006/relationships/glossaryDocument" Target="glossary/document.xml"/><Relationship Id="rId19" Type="http://schemas.openxmlformats.org/officeDocument/2006/relationships/image" Target="media/image4.jpg"/><Relationship Id="rId14" Type="http://schemas.openxmlformats.org/officeDocument/2006/relationships/endnotes" Target="endnotes.xml"/><Relationship Id="rId30" Type="http://schemas.openxmlformats.org/officeDocument/2006/relationships/image" Target="media/image6.jpeg"/><Relationship Id="rId35" Type="http://schemas.openxmlformats.org/officeDocument/2006/relationships/hyperlink" Target="https://www.energy.vic.gov.au/victorian-energy-upgrades/about" TargetMode="External"/><Relationship Id="rId56" Type="http://schemas.openxmlformats.org/officeDocument/2006/relationships/hyperlink" Target="https://www.energysafe.vic.gov.au/licensing/your-responsibilities/employers-electricians/requirements-effective-supervision" TargetMode="External"/><Relationship Id="rId77" Type="http://schemas.openxmlformats.org/officeDocument/2006/relationships/hyperlink" Target="https://compare.energy.vic.gov.au/" TargetMode="External"/><Relationship Id="rId100" Type="http://schemas.openxmlformats.org/officeDocument/2006/relationships/hyperlink" Target="https://www.solar.vic.gov.au/subscribe" TargetMode="External"/><Relationship Id="rId105" Type="http://schemas.openxmlformats.org/officeDocument/2006/relationships/hyperlink" Target="https://www.solar.vic.gov.au/working-safely-solar" TargetMode="External"/><Relationship Id="rId126" Type="http://schemas.openxmlformats.org/officeDocument/2006/relationships/hyperlink" Target="https://www.legislation.vic.gov.au/in-force/statutory-rules/occupational-health-and-safety-regulations-2017" TargetMode="External"/><Relationship Id="rId147" Type="http://schemas.openxmlformats.org/officeDocument/2006/relationships/hyperlink" Target="https://www.solar.vic.gov.au/solar-hub" TargetMode="External"/><Relationship Id="rId168" Type="http://schemas.openxmlformats.org/officeDocument/2006/relationships/hyperlink" Target="https://www.solar.vic.gov.au/solar-hub" TargetMode="External"/><Relationship Id="rId8" Type="http://schemas.openxmlformats.org/officeDocument/2006/relationships/customXml" Target="../customXml/item8.xml"/><Relationship Id="rId51" Type="http://schemas.openxmlformats.org/officeDocument/2006/relationships/hyperlink" Target="https://www.solar.vic.gov.au/become-approved-provider" TargetMode="External"/><Relationship Id="rId72" Type="http://schemas.openxmlformats.org/officeDocument/2006/relationships/hyperlink" Target="https://www.legislation.vic.gov.au/as-made/statutory-rules/environment-protection-regulations-2021" TargetMode="External"/><Relationship Id="rId93" Type="http://schemas.openxmlformats.org/officeDocument/2006/relationships/hyperlink" Target="https://www.solar.vic.gov.au/training-workforce-development" TargetMode="External"/><Relationship Id="rId98" Type="http://schemas.openxmlformats.org/officeDocument/2006/relationships/hyperlink" Target="https://www.solar.vic.gov.au/manage-end-life-solar-pv" TargetMode="External"/><Relationship Id="rId121" Type="http://schemas.openxmlformats.org/officeDocument/2006/relationships/hyperlink" Target="https://consumer.gov.au/about/australian-consumer-law" TargetMode="External"/><Relationship Id="rId142" Type="http://schemas.openxmlformats.org/officeDocument/2006/relationships/hyperlink" Target="https://www.newenergytech.org.au/approved-sellers" TargetMode="External"/><Relationship Id="rId163" Type="http://schemas.openxmlformats.org/officeDocument/2006/relationships/hyperlink" Target="https://www.solar.vic.gov.au/working-safely-solar" TargetMode="External"/><Relationship Id="rId184" Type="http://schemas.openxmlformats.org/officeDocument/2006/relationships/hyperlink" Target="https://www.ipcc.ch/assessment-report/ar4/" TargetMode="External"/><Relationship Id="rId189" Type="http://schemas.openxmlformats.org/officeDocument/2006/relationships/hyperlink" Target="http://www.solar.vic.gov.au" TargetMode="External"/><Relationship Id="rId3" Type="http://schemas.openxmlformats.org/officeDocument/2006/relationships/customXml" Target="../customXml/item3.xml"/><Relationship Id="rId25" Type="http://schemas.openxmlformats.org/officeDocument/2006/relationships/image" Target="media/image5.png"/><Relationship Id="rId46" Type="http://schemas.openxmlformats.org/officeDocument/2006/relationships/hyperlink" Target="https://cer.gov.au/schemes/renewable-energy-target/small-scale-renewable-energy-scheme" TargetMode="External"/><Relationship Id="rId67" Type="http://schemas.openxmlformats.org/officeDocument/2006/relationships/hyperlink" Target="https://www.energysafe.vic.gov.au/licensing/electrical-licences/licence-types/registered-electrical-contractors-rec" TargetMode="External"/><Relationship Id="rId116" Type="http://schemas.openxmlformats.org/officeDocument/2006/relationships/hyperlink" Target="https://www.consumer.vic.gov.au/" TargetMode="External"/><Relationship Id="rId137" Type="http://schemas.openxmlformats.org/officeDocument/2006/relationships/hyperlink" Target="https://www.consumer.vic.gov.au/" TargetMode="External"/><Relationship Id="rId158" Type="http://schemas.openxmlformats.org/officeDocument/2006/relationships/hyperlink" Target="https://www.solar.vic.gov.au/training-workforce-development" TargetMode="External"/><Relationship Id="rId20" Type="http://schemas.openxmlformats.org/officeDocument/2006/relationships/header" Target="header1.xml"/><Relationship Id="rId41" Type="http://schemas.openxmlformats.org/officeDocument/2006/relationships/hyperlink" Target="https://www.solar.vic.gov.au/hot-water-rebate" TargetMode="External"/><Relationship Id="rId62" Type="http://schemas.openxmlformats.org/officeDocument/2006/relationships/hyperlink" Target="https://www.gazette.vic.gov.au/gazette/Gazettes2018/GG2018G026.pdf" TargetMode="External"/><Relationship Id="rId83" Type="http://schemas.openxmlformats.org/officeDocument/2006/relationships/hyperlink" Target="https://www.legislation.vic.gov.au/in-force/statutory-rules/electricity-safety-general-regulations-2019" TargetMode="External"/><Relationship Id="rId88" Type="http://schemas.openxmlformats.org/officeDocument/2006/relationships/hyperlink" Target="https://www.legislation.vic.gov.au/in-force/statutory-rules/electricity-safety-general-regulations-2019/002" TargetMode="External"/><Relationship Id="rId111" Type="http://schemas.openxmlformats.org/officeDocument/2006/relationships/hyperlink" Target="https://www.csipaus.org/" TargetMode="External"/><Relationship Id="rId132" Type="http://schemas.openxmlformats.org/officeDocument/2006/relationships/hyperlink" Target="https://www.solar.vic.gov.au/instruction-solar-retailers-and-installers" TargetMode="External"/><Relationship Id="rId153" Type="http://schemas.openxmlformats.org/officeDocument/2006/relationships/hyperlink" Target="https://www.legislation.vic.gov.au/in-force/acts/occupational-health-and-safety-act-2004" TargetMode="External"/><Relationship Id="rId174" Type="http://schemas.openxmlformats.org/officeDocument/2006/relationships/hyperlink" Target="https://www.solar.vic.gov.au/working-safely-solar" TargetMode="External"/><Relationship Id="rId179" Type="http://schemas.openxmlformats.org/officeDocument/2006/relationships/hyperlink" Target="https://cer.gov.au/schemes/renewable-energy-target/small-scale-renewable-energy-scheme/small-scale-renewable-energy-systems/solar-water-heaters/register-solar-water-heaters" TargetMode="External"/><Relationship Id="rId195" Type="http://schemas.openxmlformats.org/officeDocument/2006/relationships/footer" Target="footer4.xml"/><Relationship Id="rId190" Type="http://schemas.openxmlformats.org/officeDocument/2006/relationships/image" Target="media/image9.png"/><Relationship Id="rId15" Type="http://schemas.openxmlformats.org/officeDocument/2006/relationships/image" Target="media/image1.png"/><Relationship Id="rId36" Type="http://schemas.openxmlformats.org/officeDocument/2006/relationships/hyperlink" Target="https://www.solar.vic.gov.au/solar-panel-rebate" TargetMode="External"/><Relationship Id="rId57" Type="http://schemas.openxmlformats.org/officeDocument/2006/relationships/hyperlink" Target="https://www.solar.vic.gov.au/working-safely-solar" TargetMode="External"/><Relationship Id="rId106" Type="http://schemas.openxmlformats.org/officeDocument/2006/relationships/hyperlink" Target="https://www.solar.vic.gov.au/working-safely-solar" TargetMode="External"/><Relationship Id="rId127" Type="http://schemas.openxmlformats.org/officeDocument/2006/relationships/hyperlink" Target="https://www.legislation.vic.gov.au/in-force/acts/electricity-safety-act-1998/087" TargetMode="External"/><Relationship Id="rId10" Type="http://schemas.openxmlformats.org/officeDocument/2006/relationships/styles" Target="styles.xml"/><Relationship Id="rId31" Type="http://schemas.openxmlformats.org/officeDocument/2006/relationships/image" Target="media/image7.png"/><Relationship Id="rId52" Type="http://schemas.openxmlformats.org/officeDocument/2006/relationships/hyperlink" Target="https://www.legislation.vic.gov.au/in-force/acts/occupational-health-and-safety-act-2004" TargetMode="External"/><Relationship Id="rId73" Type="http://schemas.openxmlformats.org/officeDocument/2006/relationships/hyperlink" Target="https://www.epa.vic.gov.au/for-business/waste/declaration-of-use/lawful-place" TargetMode="External"/><Relationship Id="rId78" Type="http://schemas.openxmlformats.org/officeDocument/2006/relationships/hyperlink" Target="https://www.solar.vic.gov.au/subscribe" TargetMode="External"/><Relationship Id="rId94" Type="http://schemas.openxmlformats.org/officeDocument/2006/relationships/hyperlink" Target="https://www.solar.vic.gov.au/configure-inverter-settings" TargetMode="External"/><Relationship Id="rId99" Type="http://schemas.openxmlformats.org/officeDocument/2006/relationships/hyperlink" Target="https://compare.energy.vic.gov.au/" TargetMode="External"/><Relationship Id="rId101" Type="http://schemas.openxmlformats.org/officeDocument/2006/relationships/hyperlink" Target="https://www.solar.vic.gov.au/solar-hub" TargetMode="External"/><Relationship Id="rId122" Type="http://schemas.openxmlformats.org/officeDocument/2006/relationships/hyperlink" Target="https://www.solar.vic.gov.au/retailer-terms-conditions" TargetMode="External"/><Relationship Id="rId143" Type="http://schemas.openxmlformats.org/officeDocument/2006/relationships/hyperlink" Target="https://www.eec.org.au/policy-advocacy/projects/Roadmap-for-Heat-Pump-Hot-Water-Systems-in-Australia-2024" TargetMode="External"/><Relationship Id="rId148" Type="http://schemas.openxmlformats.org/officeDocument/2006/relationships/hyperlink" Target="https://compare.energy.vic.gov.au/" TargetMode="External"/><Relationship Id="rId164" Type="http://schemas.openxmlformats.org/officeDocument/2006/relationships/hyperlink" Target="https://www.solar.vic.gov.au/working-safely-solar" TargetMode="External"/><Relationship Id="rId169" Type="http://schemas.openxmlformats.org/officeDocument/2006/relationships/hyperlink" Target="https://compare.energy.vic.gov.au/" TargetMode="External"/><Relationship Id="rId185" Type="http://schemas.openxmlformats.org/officeDocument/2006/relationships/hyperlink" Target="https://consumer.gov.au/about/australian-consumer-law" TargetMode="External"/><Relationship Id="rId4" Type="http://schemas.openxmlformats.org/officeDocument/2006/relationships/customXml" Target="../customXml/item4.xml"/><Relationship Id="rId9" Type="http://schemas.openxmlformats.org/officeDocument/2006/relationships/numbering" Target="numbering.xml"/><Relationship Id="rId180" Type="http://schemas.openxmlformats.org/officeDocument/2006/relationships/hyperlink" Target="https://cer.gov.au/schemes/renewable-energy-target/small-scale-renewable-energy-scheme" TargetMode="External"/><Relationship Id="rId26" Type="http://schemas.openxmlformats.org/officeDocument/2006/relationships/hyperlink" Target="http://creativecommons.org/licenses/by/4.0/" TargetMode="External"/><Relationship Id="rId47" Type="http://schemas.openxmlformats.org/officeDocument/2006/relationships/hyperlink" Target="https://saaustralia.com.au/" TargetMode="External"/><Relationship Id="rId68" Type="http://schemas.openxmlformats.org/officeDocument/2006/relationships/hyperlink" Target="https://www.legislation.vic.gov.au/in-force/acts/electricity-safety-act-1998" TargetMode="External"/><Relationship Id="rId89" Type="http://schemas.openxmlformats.org/officeDocument/2006/relationships/hyperlink" Target="https://www.energysafe.vic.gov.au/licensing/your-responsibilities/employers-electricians/requirements-effective-supervision" TargetMode="External"/><Relationship Id="rId112" Type="http://schemas.openxmlformats.org/officeDocument/2006/relationships/hyperlink" Target="https://www.energy.vic.gov.au/households/victorias-emergency-backstop-mechanism-for-solar/industry-guidance" TargetMode="External"/><Relationship Id="rId133" Type="http://schemas.openxmlformats.org/officeDocument/2006/relationships/hyperlink" Target="https://www.gazette.vic.gov.au/gazette/Gazettes2018/GG2018G026.pdf" TargetMode="External"/><Relationship Id="rId154" Type="http://schemas.openxmlformats.org/officeDocument/2006/relationships/hyperlink" Target="https://www.legislation.vic.gov.au/in-force/statutory-rules/occupational-health-and-safety-regulations-2017" TargetMode="External"/><Relationship Id="rId175" Type="http://schemas.openxmlformats.org/officeDocument/2006/relationships/hyperlink" Target="https://www.solar.vic.gov.au/working-safely-solar" TargetMode="External"/><Relationship Id="rId196" Type="http://schemas.openxmlformats.org/officeDocument/2006/relationships/header" Target="header6.xml"/><Relationship Id="rId200" Type="http://schemas.openxmlformats.org/officeDocument/2006/relationships/theme" Target="theme/theme1.xml"/><Relationship Id="rId16" Type="http://schemas.openxmlformats.org/officeDocument/2006/relationships/image" Target="media/image2.png"/><Relationship Id="rId37" Type="http://schemas.openxmlformats.org/officeDocument/2006/relationships/hyperlink" Target="https://www.solar.vic.gov.au/solar-community-housing" TargetMode="External"/><Relationship Id="rId58" Type="http://schemas.openxmlformats.org/officeDocument/2006/relationships/hyperlink" Target="https://www.solar.vic.gov.au/training-workforce-development" TargetMode="External"/><Relationship Id="rId79" Type="http://schemas.openxmlformats.org/officeDocument/2006/relationships/hyperlink" Target="https://www.solar.vic.gov.au/solar-hub" TargetMode="External"/><Relationship Id="rId102" Type="http://schemas.openxmlformats.org/officeDocument/2006/relationships/hyperlink" Target="https://compare.energy.vic.gov.au/" TargetMode="External"/><Relationship Id="rId123" Type="http://schemas.openxmlformats.org/officeDocument/2006/relationships/hyperlink" Target="https://www.consumer.vic.gov.au/" TargetMode="External"/><Relationship Id="rId144" Type="http://schemas.openxmlformats.org/officeDocument/2006/relationships/hyperlink" Target="https://www.newenergytech.org.au/" TargetMode="External"/><Relationship Id="rId90" Type="http://schemas.openxmlformats.org/officeDocument/2006/relationships/hyperlink" Target="https://www.solar.vic.gov.au/working-safely-solar" TargetMode="External"/><Relationship Id="rId165" Type="http://schemas.openxmlformats.org/officeDocument/2006/relationships/hyperlink" Target="https://www.arcltd.org.au/support/green-scheme-accreditation" TargetMode="External"/><Relationship Id="rId186" Type="http://schemas.openxmlformats.org/officeDocument/2006/relationships/hyperlink" Target="https://www.solar.vic.gov.au/retailer-terms-conditions" TargetMode="External"/><Relationship Id="rId27" Type="http://schemas.openxmlformats.org/officeDocument/2006/relationships/hyperlink" Target="http://creativecommons.org/licenses/by/4.0/" TargetMode="External"/><Relationship Id="rId48" Type="http://schemas.openxmlformats.org/officeDocument/2006/relationships/hyperlink" Target="https://www.solar.vic.gov.au/retailer-terms-conditions" TargetMode="External"/><Relationship Id="rId69" Type="http://schemas.openxmlformats.org/officeDocument/2006/relationships/hyperlink" Target="https://abr.business.gov.au/" TargetMode="External"/><Relationship Id="rId113" Type="http://schemas.openxmlformats.org/officeDocument/2006/relationships/hyperlink" Target="https://consumer.gov.au/about/australian-consumer-law" TargetMode="External"/><Relationship Id="rId134" Type="http://schemas.openxmlformats.org/officeDocument/2006/relationships/hyperlink" Target="https://www.epa.vic.gov.au/for-business/find-a-topic/manage-e-waste" TargetMode="External"/><Relationship Id="rId80" Type="http://schemas.openxmlformats.org/officeDocument/2006/relationships/hyperlink" Target="https://compare.energy.vic.gov.au/" TargetMode="External"/><Relationship Id="rId155" Type="http://schemas.openxmlformats.org/officeDocument/2006/relationships/hyperlink" Target="https://www.solar.vic.gov.au/working-safely-solar" TargetMode="External"/><Relationship Id="rId176" Type="http://schemas.openxmlformats.org/officeDocument/2006/relationships/hyperlink" Target="https://www.solar.vic.gov.au/hot-water-rebate" TargetMode="External"/><Relationship Id="rId197" Type="http://schemas.openxmlformats.org/officeDocument/2006/relationships/footer" Target="footer5.xml"/><Relationship Id="rId201" Type="http://schemas.microsoft.com/office/2019/05/relationships/documenttasks" Target="documenttasks/documenttasks1.xml"/><Relationship Id="rId17" Type="http://schemas.openxmlformats.org/officeDocument/2006/relationships/image" Target="media/image3.svg"/><Relationship Id="rId38" Type="http://schemas.openxmlformats.org/officeDocument/2006/relationships/hyperlink" Target="https://www.solar.vic.gov.au/solar-rebates-rental-properties" TargetMode="External"/><Relationship Id="rId59" Type="http://schemas.openxmlformats.org/officeDocument/2006/relationships/hyperlink" Target="https://www.newenergytech.org.au/netcc-standards" TargetMode="External"/><Relationship Id="rId103" Type="http://schemas.openxmlformats.org/officeDocument/2006/relationships/hyperlink" Target="https://www.legislation.vic.gov.au/in-force/statutory-rules/occupational-health-and-safety-regulations-2017" TargetMode="External"/><Relationship Id="rId124" Type="http://schemas.openxmlformats.org/officeDocument/2006/relationships/hyperlink" Target="https://cer.gov.au/schemes/renewable-energy-target/small-scale-renewable-energy-scheme/small-scale-renewable-energy-systems/rooftop-solar/solar-panel-validation-initiative" TargetMode="External"/><Relationship Id="rId70" Type="http://schemas.openxmlformats.org/officeDocument/2006/relationships/hyperlink" Target="https://www.solar.vic.gov.au/working-safely-solar" TargetMode="External"/><Relationship Id="rId91" Type="http://schemas.openxmlformats.org/officeDocument/2006/relationships/hyperlink" Target="https://www.legislation.vic.gov.au/in-force/statutory-rules/occupational-health-and-safety-regulations-2017" TargetMode="External"/><Relationship Id="rId145" Type="http://schemas.openxmlformats.org/officeDocument/2006/relationships/hyperlink" Target="https://compare.energy.vic.gov.au/" TargetMode="External"/><Relationship Id="rId166" Type="http://schemas.openxmlformats.org/officeDocument/2006/relationships/hyperlink" Target="https://compare.energy.vic.gov.au/" TargetMode="External"/><Relationship Id="rId187" Type="http://schemas.openxmlformats.org/officeDocument/2006/relationships/hyperlink" Target="https://www.consumer.vic.gov.au/" TargetMode="External"/><Relationship Id="rId1" Type="http://schemas.openxmlformats.org/officeDocument/2006/relationships/customXml" Target="../customXml/item1.xml"/><Relationship Id="rId28" Type="http://schemas.openxmlformats.org/officeDocument/2006/relationships/hyperlink" Target="mailto:comms@team.solar.vic.gov.au" TargetMode="External"/><Relationship Id="rId49" Type="http://schemas.openxmlformats.org/officeDocument/2006/relationships/hyperlink" Target="https://www.newenergytech.org.au/" TargetMode="External"/><Relationship Id="rId114" Type="http://schemas.openxmlformats.org/officeDocument/2006/relationships/hyperlink" Target="https://www.consumer.vic.gov.au/" TargetMode="External"/><Relationship Id="rId60" Type="http://schemas.openxmlformats.org/officeDocument/2006/relationships/hyperlink" Target="https://www.solar.vic.gov.au/instruction-solar-retailers-and-installers" TargetMode="External"/><Relationship Id="rId81" Type="http://schemas.openxmlformats.org/officeDocument/2006/relationships/hyperlink" Target="https://cer.gov.au/schemes/renewable-energy-target/small-scale-renewable-energy-scheme" TargetMode="External"/><Relationship Id="rId135" Type="http://schemas.openxmlformats.org/officeDocument/2006/relationships/hyperlink" Target="https://consumer.gov.au/about/australian-consumer-law" TargetMode="External"/><Relationship Id="rId156" Type="http://schemas.openxmlformats.org/officeDocument/2006/relationships/hyperlink" Target="https://www.legislation.vic.gov.au/in-force/statutory-rules/occupational-health-and-safety-regulations-2017" TargetMode="External"/><Relationship Id="rId177" Type="http://schemas.openxmlformats.org/officeDocument/2006/relationships/hyperlink" Target="https://www.solar.vic.gov.au/hot-water-product-local-listing" TargetMode="External"/><Relationship Id="rId198" Type="http://schemas.openxmlformats.org/officeDocument/2006/relationships/fontTable" Target="fontTable.xml"/><Relationship Id="rId18" Type="http://schemas.openxmlformats.org/officeDocument/2006/relationships/hyperlink" Target="http://www.solar.vic.gov.au" TargetMode="External"/><Relationship Id="rId39" Type="http://schemas.openxmlformats.org/officeDocument/2006/relationships/hyperlink" Target="https://www.solar.vic.gov.au/apartments" TargetMode="External"/><Relationship Id="rId50" Type="http://schemas.openxmlformats.org/officeDocument/2006/relationships/hyperlink" Target="https://www.newenergytech.org.au/" TargetMode="External"/><Relationship Id="rId104" Type="http://schemas.openxmlformats.org/officeDocument/2006/relationships/hyperlink" Target="https://www.solar.vic.gov.au/working-safely-solar" TargetMode="External"/><Relationship Id="rId125" Type="http://schemas.openxmlformats.org/officeDocument/2006/relationships/hyperlink" Target="https://www.legislation.vic.gov.au/in-force/acts/occupational-health-and-safety-act-2004" TargetMode="External"/><Relationship Id="rId146" Type="http://schemas.openxmlformats.org/officeDocument/2006/relationships/hyperlink" Target="https://www.solar.vic.gov.au/subscribe" TargetMode="External"/><Relationship Id="rId167" Type="http://schemas.openxmlformats.org/officeDocument/2006/relationships/hyperlink" Target="https://www.solar.vic.gov.au/subscribe" TargetMode="External"/><Relationship Id="rId188" Type="http://schemas.openxmlformats.org/officeDocument/2006/relationships/image" Target="media/image8.png"/><Relationship Id="rId71" Type="http://schemas.openxmlformats.org/officeDocument/2006/relationships/hyperlink" Target="https://www.solar.vic.gov.au/working-safely-solar" TargetMode="External"/><Relationship Id="rId92" Type="http://schemas.openxmlformats.org/officeDocument/2006/relationships/hyperlink" Target="https://www.solar.vic.gov.au/working-safely-solar" TargetMode="External"/></Relationships>
</file>

<file path=word/documenttasks/documenttasks1.xml><?xml version="1.0" encoding="utf-8"?>
<t:Tasks xmlns:t="http://schemas.microsoft.com/office/tasks/2019/documenttasks" xmlns:oel="http://schemas.microsoft.com/office/2019/extlst">
  <t:Task id="{8DE3F362-C0E4-479D-8A00-5522D87F2411}">
    <t:Anchor>
      <t:Comment id="1803767431"/>
    </t:Anchor>
    <t:History>
      <t:Event id="{BD9CCD1C-6F59-43E1-8E7D-6B6ED3CBF7B4}" time="2026-04-02T02:48:48.397Z">
        <t:Attribution userId="S::gavin.vance@deeca.vic.gov.au::52398101-169e-448b-bfef-f9aa5b3e15db" userProvider="AD" userName="Gavin S Vance (DEECA)"/>
        <t:Anchor>
          <t:Comment id="229850446"/>
        </t:Anchor>
        <t:Create/>
      </t:Event>
      <t:Event id="{CE7DB046-1125-4CA9-A2AF-B358AD2967CB}" time="2026-04-02T02:48:48.397Z">
        <t:Attribution userId="S::gavin.vance@deeca.vic.gov.au::52398101-169e-448b-bfef-f9aa5b3e15db" userProvider="AD" userName="Gavin S Vance (DEECA)"/>
        <t:Anchor>
          <t:Comment id="229850446"/>
        </t:Anchor>
        <t:Assign userId="S::greg.x.tantala@deeca.vic.gov.au::02ab61ec-3445-443e-9ecd-058aada4cc7f" userProvider="AD" userName="Greg K Tantala (DEECA)"/>
      </t:Event>
      <t:Event id="{6E2043A7-6DA3-45B9-91EC-7034DC630531}" time="2026-04-02T02:48:48.397Z">
        <t:Attribution userId="S::gavin.vance@deeca.vic.gov.au::52398101-169e-448b-bfef-f9aa5b3e15db" userProvider="AD" userName="Gavin S Vance (DEECA)"/>
        <t:Anchor>
          <t:Comment id="229850446"/>
        </t:Anchor>
        <t:SetTitle title="Luke I believe that is a task for Andrea during final graphic design, @Greg K Tantala (DEECA) is that accurate? If so I wouldn’t think that we could achieve that today. Last year the document went in this form with the MB"/>
      </t:Event>
    </t:History>
  </t:Task>
</t:Task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BE237C6FEE64853A69281B3ECDEB68B"/>
        <w:category>
          <w:name w:val="General"/>
          <w:gallery w:val="placeholder"/>
        </w:category>
        <w:types>
          <w:type w:val="bbPlcHdr"/>
        </w:types>
        <w:behaviors>
          <w:behavior w:val="content"/>
        </w:behaviors>
        <w:guid w:val="{A3D45CB2-83F1-4B0C-AEBC-2DB0280A5A17}"/>
      </w:docPartPr>
      <w:docPartBody>
        <w:p w:rsidR="00DA2B21" w:rsidRDefault="00D14575">
          <w:pPr>
            <w:pStyle w:val="2BE237C6FEE64853A69281B3ECDEB68B"/>
          </w:pPr>
          <w:r>
            <w:rPr>
              <w:color w:val="156082" w:themeColor="accent1"/>
              <w:sz w:val="28"/>
              <w:szCs w:val="28"/>
            </w:rPr>
            <w:t>[Document subtitle]</w:t>
          </w:r>
        </w:p>
      </w:docPartBody>
    </w:docPart>
    <w:docPart>
      <w:docPartPr>
        <w:name w:val="3C9184CC624A47EC80933185567CA344"/>
        <w:category>
          <w:name w:val="General"/>
          <w:gallery w:val="placeholder"/>
        </w:category>
        <w:types>
          <w:type w:val="bbPlcHdr"/>
        </w:types>
        <w:behaviors>
          <w:behavior w:val="content"/>
        </w:behaviors>
        <w:guid w:val="{CF844AC0-6267-47F0-87A6-AD081C62F426}"/>
      </w:docPartPr>
      <w:docPartBody>
        <w:p w:rsidR="00D14575" w:rsidRDefault="00D14575">
          <w:pPr>
            <w:pStyle w:val="3C9184CC624A47EC80933185567CA344"/>
          </w:pPr>
          <w:r w:rsidRPr="000C4F86">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MS PGothic">
    <w:panose1 w:val="020B0600070205080204"/>
    <w:charset w:val="80"/>
    <w:family w:val="swiss"/>
    <w:pitch w:val="variable"/>
    <w:sig w:usb0="E00002FF" w:usb1="6AC7FDFB" w:usb2="08000012" w:usb3="00000000" w:csb0="0002009F" w:csb1="00000000"/>
  </w:font>
  <w:font w:name="Webdings">
    <w:panose1 w:val="05030102010509060703"/>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altName w:val="Arial"/>
    <w:panose1 w:val="00000000000000000000"/>
    <w:charset w:val="00"/>
    <w:family w:val="swiss"/>
    <w:notTrueType/>
    <w:pitch w:val="default"/>
    <w:sig w:usb0="00000003" w:usb1="00000000" w:usb2="00000000" w:usb3="00000000" w:csb0="00000001" w:csb1="00000000"/>
  </w:font>
  <w:font w:name="VIC Light">
    <w:panose1 w:val="00000400000000000000"/>
    <w:charset w:val="4D"/>
    <w:family w:val="auto"/>
    <w:pitch w:val="variable"/>
    <w:sig w:usb0="00000007" w:usb1="00000000" w:usb2="00000000" w:usb3="00000000" w:csb0="00000093" w:csb1="00000000"/>
  </w:font>
  <w:font w:name="Aptos">
    <w:charset w:val="00"/>
    <w:family w:val="swiss"/>
    <w:pitch w:val="variable"/>
    <w:sig w:usb0="20000287" w:usb1="00000003" w:usb2="00000000" w:usb3="00000000" w:csb0="0000019F" w:csb1="00000000"/>
  </w:font>
  <w:font w:name="Segoe UI">
    <w:panose1 w:val="020B0502040204020203"/>
    <w:charset w:val="00"/>
    <w:family w:val="swiss"/>
    <w:pitch w:val="variable"/>
    <w:sig w:usb0="E10022FF" w:usb1="C000E47F" w:usb2="00000029" w:usb3="00000000" w:csb0="000001D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5423"/>
    <w:rsid w:val="00000FD3"/>
    <w:rsid w:val="00011DC1"/>
    <w:rsid w:val="00021A1F"/>
    <w:rsid w:val="0002366C"/>
    <w:rsid w:val="00044E81"/>
    <w:rsid w:val="00066C74"/>
    <w:rsid w:val="000679CD"/>
    <w:rsid w:val="00067E4A"/>
    <w:rsid w:val="00067F42"/>
    <w:rsid w:val="0007567A"/>
    <w:rsid w:val="00084D9D"/>
    <w:rsid w:val="000A413F"/>
    <w:rsid w:val="000B14B3"/>
    <w:rsid w:val="000B3E87"/>
    <w:rsid w:val="000C610E"/>
    <w:rsid w:val="000C6AB2"/>
    <w:rsid w:val="000D4D5B"/>
    <w:rsid w:val="000E031D"/>
    <w:rsid w:val="000E090D"/>
    <w:rsid w:val="000E304E"/>
    <w:rsid w:val="000E7751"/>
    <w:rsid w:val="000F03F0"/>
    <w:rsid w:val="000F4216"/>
    <w:rsid w:val="000F5833"/>
    <w:rsid w:val="00102DA3"/>
    <w:rsid w:val="00107B6D"/>
    <w:rsid w:val="0011336E"/>
    <w:rsid w:val="0012161B"/>
    <w:rsid w:val="0012322D"/>
    <w:rsid w:val="001400C4"/>
    <w:rsid w:val="0014302A"/>
    <w:rsid w:val="00144460"/>
    <w:rsid w:val="00154387"/>
    <w:rsid w:val="00156DE3"/>
    <w:rsid w:val="001601A6"/>
    <w:rsid w:val="00166FE9"/>
    <w:rsid w:val="00184686"/>
    <w:rsid w:val="0019123E"/>
    <w:rsid w:val="001C0D99"/>
    <w:rsid w:val="001C2D69"/>
    <w:rsid w:val="001C3F50"/>
    <w:rsid w:val="001E2F9B"/>
    <w:rsid w:val="00203442"/>
    <w:rsid w:val="00207AFC"/>
    <w:rsid w:val="00210EB7"/>
    <w:rsid w:val="002115E4"/>
    <w:rsid w:val="002178CA"/>
    <w:rsid w:val="00220EF8"/>
    <w:rsid w:val="00234BA5"/>
    <w:rsid w:val="00245364"/>
    <w:rsid w:val="0025369C"/>
    <w:rsid w:val="002557C8"/>
    <w:rsid w:val="00260EDF"/>
    <w:rsid w:val="00270ACA"/>
    <w:rsid w:val="00295437"/>
    <w:rsid w:val="002A0ACA"/>
    <w:rsid w:val="002A1D53"/>
    <w:rsid w:val="002A4107"/>
    <w:rsid w:val="002C1743"/>
    <w:rsid w:val="002F7C61"/>
    <w:rsid w:val="003018A3"/>
    <w:rsid w:val="00307429"/>
    <w:rsid w:val="003227FE"/>
    <w:rsid w:val="0034658D"/>
    <w:rsid w:val="003603CC"/>
    <w:rsid w:val="00367798"/>
    <w:rsid w:val="0037107F"/>
    <w:rsid w:val="00382328"/>
    <w:rsid w:val="00393169"/>
    <w:rsid w:val="003A38F3"/>
    <w:rsid w:val="003A53B7"/>
    <w:rsid w:val="003A7A49"/>
    <w:rsid w:val="003B5423"/>
    <w:rsid w:val="003B5FC6"/>
    <w:rsid w:val="003C002A"/>
    <w:rsid w:val="003D0798"/>
    <w:rsid w:val="003E5CDB"/>
    <w:rsid w:val="003F6177"/>
    <w:rsid w:val="004011A9"/>
    <w:rsid w:val="00403B3B"/>
    <w:rsid w:val="004204B9"/>
    <w:rsid w:val="00426849"/>
    <w:rsid w:val="00430D61"/>
    <w:rsid w:val="00430F64"/>
    <w:rsid w:val="00431C81"/>
    <w:rsid w:val="004337A7"/>
    <w:rsid w:val="00440364"/>
    <w:rsid w:val="00442C8A"/>
    <w:rsid w:val="004441D6"/>
    <w:rsid w:val="0046124D"/>
    <w:rsid w:val="00463351"/>
    <w:rsid w:val="00467B68"/>
    <w:rsid w:val="004816D4"/>
    <w:rsid w:val="004A55B6"/>
    <w:rsid w:val="004A788F"/>
    <w:rsid w:val="004B4986"/>
    <w:rsid w:val="004B65BA"/>
    <w:rsid w:val="004C3EE7"/>
    <w:rsid w:val="004C6EAF"/>
    <w:rsid w:val="004C703C"/>
    <w:rsid w:val="004E1F5C"/>
    <w:rsid w:val="004E49B4"/>
    <w:rsid w:val="00500205"/>
    <w:rsid w:val="00505D0C"/>
    <w:rsid w:val="00525943"/>
    <w:rsid w:val="00530115"/>
    <w:rsid w:val="005379AC"/>
    <w:rsid w:val="00561203"/>
    <w:rsid w:val="0057701D"/>
    <w:rsid w:val="00594830"/>
    <w:rsid w:val="005952BF"/>
    <w:rsid w:val="005A3E1C"/>
    <w:rsid w:val="005B0304"/>
    <w:rsid w:val="005C76B1"/>
    <w:rsid w:val="005D5D5A"/>
    <w:rsid w:val="005F4588"/>
    <w:rsid w:val="00602CF6"/>
    <w:rsid w:val="00607BF6"/>
    <w:rsid w:val="0061002A"/>
    <w:rsid w:val="00611816"/>
    <w:rsid w:val="006173B4"/>
    <w:rsid w:val="006352B7"/>
    <w:rsid w:val="0063667C"/>
    <w:rsid w:val="00677763"/>
    <w:rsid w:val="0067784E"/>
    <w:rsid w:val="00681010"/>
    <w:rsid w:val="0069029A"/>
    <w:rsid w:val="00692008"/>
    <w:rsid w:val="006A375D"/>
    <w:rsid w:val="006A6546"/>
    <w:rsid w:val="006C5753"/>
    <w:rsid w:val="006E6DD6"/>
    <w:rsid w:val="006F2B64"/>
    <w:rsid w:val="007011B6"/>
    <w:rsid w:val="00737FCF"/>
    <w:rsid w:val="00747817"/>
    <w:rsid w:val="0075724D"/>
    <w:rsid w:val="00765909"/>
    <w:rsid w:val="0077282D"/>
    <w:rsid w:val="007730BB"/>
    <w:rsid w:val="007776E2"/>
    <w:rsid w:val="00780DF7"/>
    <w:rsid w:val="0078311B"/>
    <w:rsid w:val="00791839"/>
    <w:rsid w:val="007B2254"/>
    <w:rsid w:val="007C5215"/>
    <w:rsid w:val="007D0247"/>
    <w:rsid w:val="007D26F7"/>
    <w:rsid w:val="007F39F4"/>
    <w:rsid w:val="008003A2"/>
    <w:rsid w:val="00806573"/>
    <w:rsid w:val="008133A8"/>
    <w:rsid w:val="00824346"/>
    <w:rsid w:val="008371F3"/>
    <w:rsid w:val="00851627"/>
    <w:rsid w:val="008538BE"/>
    <w:rsid w:val="00860468"/>
    <w:rsid w:val="00873D53"/>
    <w:rsid w:val="00875520"/>
    <w:rsid w:val="00881BC3"/>
    <w:rsid w:val="008A51E8"/>
    <w:rsid w:val="008D59B5"/>
    <w:rsid w:val="008E25E4"/>
    <w:rsid w:val="008E4FCB"/>
    <w:rsid w:val="008E52C8"/>
    <w:rsid w:val="00901BE1"/>
    <w:rsid w:val="009077D9"/>
    <w:rsid w:val="009227AF"/>
    <w:rsid w:val="00927D79"/>
    <w:rsid w:val="00934D74"/>
    <w:rsid w:val="00946F32"/>
    <w:rsid w:val="00966EBE"/>
    <w:rsid w:val="00972F82"/>
    <w:rsid w:val="00976EE1"/>
    <w:rsid w:val="00995F95"/>
    <w:rsid w:val="009A3C26"/>
    <w:rsid w:val="009A6AD8"/>
    <w:rsid w:val="009B73B7"/>
    <w:rsid w:val="009B74FE"/>
    <w:rsid w:val="009C01B4"/>
    <w:rsid w:val="009C7DE1"/>
    <w:rsid w:val="009D1F98"/>
    <w:rsid w:val="009F164E"/>
    <w:rsid w:val="00A00C28"/>
    <w:rsid w:val="00A110D2"/>
    <w:rsid w:val="00A17743"/>
    <w:rsid w:val="00A4590F"/>
    <w:rsid w:val="00A465F6"/>
    <w:rsid w:val="00A57A41"/>
    <w:rsid w:val="00A61C14"/>
    <w:rsid w:val="00A77F8B"/>
    <w:rsid w:val="00A83D38"/>
    <w:rsid w:val="00A8527D"/>
    <w:rsid w:val="00A90BD4"/>
    <w:rsid w:val="00AA3E52"/>
    <w:rsid w:val="00AC4853"/>
    <w:rsid w:val="00AC7D7D"/>
    <w:rsid w:val="00AD7576"/>
    <w:rsid w:val="00AF64ED"/>
    <w:rsid w:val="00B13A75"/>
    <w:rsid w:val="00B338E5"/>
    <w:rsid w:val="00B62F25"/>
    <w:rsid w:val="00B667CA"/>
    <w:rsid w:val="00BA222A"/>
    <w:rsid w:val="00BB1A5E"/>
    <w:rsid w:val="00BC56DE"/>
    <w:rsid w:val="00BF5565"/>
    <w:rsid w:val="00C10EF5"/>
    <w:rsid w:val="00C30469"/>
    <w:rsid w:val="00C30DFE"/>
    <w:rsid w:val="00C32583"/>
    <w:rsid w:val="00C56128"/>
    <w:rsid w:val="00C66588"/>
    <w:rsid w:val="00C708D2"/>
    <w:rsid w:val="00C70CEF"/>
    <w:rsid w:val="00C72263"/>
    <w:rsid w:val="00CA0A0E"/>
    <w:rsid w:val="00CA4868"/>
    <w:rsid w:val="00CA7DF4"/>
    <w:rsid w:val="00CB3AC3"/>
    <w:rsid w:val="00CC070E"/>
    <w:rsid w:val="00CD2931"/>
    <w:rsid w:val="00CE14C4"/>
    <w:rsid w:val="00D125D4"/>
    <w:rsid w:val="00D14575"/>
    <w:rsid w:val="00D20B89"/>
    <w:rsid w:val="00D33E75"/>
    <w:rsid w:val="00D36128"/>
    <w:rsid w:val="00D4191E"/>
    <w:rsid w:val="00D43C2D"/>
    <w:rsid w:val="00D6010B"/>
    <w:rsid w:val="00D64B21"/>
    <w:rsid w:val="00DA2B21"/>
    <w:rsid w:val="00DA445B"/>
    <w:rsid w:val="00DA58A5"/>
    <w:rsid w:val="00DB5754"/>
    <w:rsid w:val="00DB5E32"/>
    <w:rsid w:val="00DC10E7"/>
    <w:rsid w:val="00DE6D5A"/>
    <w:rsid w:val="00DF251B"/>
    <w:rsid w:val="00DF74E1"/>
    <w:rsid w:val="00E0009A"/>
    <w:rsid w:val="00E1604D"/>
    <w:rsid w:val="00E178E4"/>
    <w:rsid w:val="00E24B49"/>
    <w:rsid w:val="00E32EF9"/>
    <w:rsid w:val="00E343E6"/>
    <w:rsid w:val="00E5166E"/>
    <w:rsid w:val="00E544A9"/>
    <w:rsid w:val="00E62522"/>
    <w:rsid w:val="00E8329E"/>
    <w:rsid w:val="00E8569E"/>
    <w:rsid w:val="00E866BA"/>
    <w:rsid w:val="00E87094"/>
    <w:rsid w:val="00E9747A"/>
    <w:rsid w:val="00EA1406"/>
    <w:rsid w:val="00EA32AB"/>
    <w:rsid w:val="00EA542F"/>
    <w:rsid w:val="00EA7D1D"/>
    <w:rsid w:val="00EB2347"/>
    <w:rsid w:val="00EB41C5"/>
    <w:rsid w:val="00EB5695"/>
    <w:rsid w:val="00EE40CD"/>
    <w:rsid w:val="00EF031C"/>
    <w:rsid w:val="00EF0A0B"/>
    <w:rsid w:val="00F00C20"/>
    <w:rsid w:val="00F2468F"/>
    <w:rsid w:val="00F55F84"/>
    <w:rsid w:val="00F565A2"/>
    <w:rsid w:val="00F56F71"/>
    <w:rsid w:val="00F60939"/>
    <w:rsid w:val="00F62283"/>
    <w:rsid w:val="00F80216"/>
    <w:rsid w:val="00F83A2B"/>
    <w:rsid w:val="00F91E1E"/>
    <w:rsid w:val="00F921F3"/>
    <w:rsid w:val="00FA4AB1"/>
    <w:rsid w:val="00FA792E"/>
    <w:rsid w:val="00FB61B9"/>
    <w:rsid w:val="00FC67CE"/>
    <w:rsid w:val="00FD35AC"/>
    <w:rsid w:val="00FD46DF"/>
    <w:rsid w:val="00FD778E"/>
    <w:rsid w:val="00FE524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en-AU" w:eastAsia="en-AU"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442C8A"/>
    <w:rPr>
      <w:color w:val="auto"/>
      <w:bdr w:val="none" w:sz="0" w:space="0" w:color="auto"/>
      <w:shd w:val="clear" w:color="auto" w:fill="E97132" w:themeFill="accent2"/>
    </w:rPr>
  </w:style>
  <w:style w:type="paragraph" w:customStyle="1" w:styleId="2BE237C6FEE64853A69281B3ECDEB68B">
    <w:name w:val="2BE237C6FEE64853A69281B3ECDEB68B"/>
  </w:style>
  <w:style w:type="paragraph" w:customStyle="1" w:styleId="3C9184CC624A47EC80933185567CA344">
    <w:name w:val="3C9184CC624A47EC80933185567CA344"/>
    <w:pPr>
      <w:spacing w:line="278"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SolarVic">
      <a:dk1>
        <a:srgbClr val="232222"/>
      </a:dk1>
      <a:lt1>
        <a:sysClr val="window" lastClr="FFFFFF"/>
      </a:lt1>
      <a:dk2>
        <a:srgbClr val="201547"/>
      </a:dk2>
      <a:lt2>
        <a:srgbClr val="FFF8D9"/>
      </a:lt2>
      <a:accent1>
        <a:srgbClr val="F89F65"/>
      </a:accent1>
      <a:accent2>
        <a:srgbClr val="FEDE41"/>
      </a:accent2>
      <a:accent3>
        <a:srgbClr val="F26322"/>
      </a:accent3>
      <a:accent4>
        <a:srgbClr val="201547"/>
      </a:accent4>
      <a:accent5>
        <a:srgbClr val="0A91D0"/>
      </a:accent5>
      <a:accent6>
        <a:srgbClr val="0E9E9D"/>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ECM V2 Project" ma:contentTypeID="0x0101009298E819CE1EBB4F8D2096B3E0F0C2911D00BCDD03D5F0A8004093EBCB8B15F58376" ma:contentTypeVersion="1563" ma:contentTypeDescription="All project related information. The library can be used to manage multiple projects." ma:contentTypeScope="" ma:versionID="bc90856b786b1a0892a173d7b856ced1">
  <xsd:schema xmlns:xsd="http://www.w3.org/2001/XMLSchema" xmlns:xs="http://www.w3.org/2001/XMLSchema" xmlns:p="http://schemas.microsoft.com/office/2006/metadata/properties" xmlns:ns1="http://schemas.microsoft.com/sharepoint/v3" xmlns:ns2="9fd47c19-1c4a-4d7d-b342-c10cef269344" xmlns:ns3="a5f32de4-e402-4188-b034-e71ca7d22e54" xmlns:ns4="05aa45cf-ed89-4733-97a8-db4ce5c51511" xmlns:ns5="6ecf65e4-108e-4357-af24-7762d591d160" xmlns:ns6="5af26243-336f-430a-9d29-8f133ea6d812" targetNamespace="http://schemas.microsoft.com/office/2006/metadata/properties" ma:root="true" ma:fieldsID="ec410f83e7f75891373bbdd6adfd9613" ns1:_="" ns2:_="" ns3:_="" ns4:_="" ns5:_="" ns6:_="">
    <xsd:import namespace="http://schemas.microsoft.com/sharepoint/v3"/>
    <xsd:import namespace="9fd47c19-1c4a-4d7d-b342-c10cef269344"/>
    <xsd:import namespace="a5f32de4-e402-4188-b034-e71ca7d22e54"/>
    <xsd:import namespace="05aa45cf-ed89-4733-97a8-db4ce5c51511"/>
    <xsd:import namespace="6ecf65e4-108e-4357-af24-7762d591d160"/>
    <xsd:import namespace="5af26243-336f-430a-9d29-8f133ea6d812"/>
    <xsd:element name="properties">
      <xsd:complexType>
        <xsd:sequence>
          <xsd:element name="documentManagement">
            <xsd:complexType>
              <xsd:all>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roject_Phase" minOccurs="0"/>
                <xsd:element ref="ns2:f2ccc2d036544b63b99cbcec8aa9ae6a" minOccurs="0"/>
                <xsd:element ref="ns1:_dlc_Exempt" minOccurs="0"/>
                <xsd:element ref="ns4:DLCPolicyLabelValue" minOccurs="0"/>
                <xsd:element ref="ns4:DLCPolicyLabelClientValue" minOccurs="0"/>
                <xsd:element ref="ns4:DLCPolicyLabelLock" minOccurs="0"/>
                <xsd:element ref="ns2:g91c59fb10974fa1a03160ad8386f0f4" minOccurs="0"/>
                <xsd:element ref="ns1:DocumentSetDescription" minOccurs="0"/>
                <xsd:element ref="ns5:MediaServiceMetadata" minOccurs="0"/>
                <xsd:element ref="ns5:MediaServiceFastMetadata" minOccurs="0"/>
                <xsd:element ref="ns6:SharedWithUsers" minOccurs="0"/>
                <xsd:element ref="ns6:SharedWithDetails" minOccurs="0"/>
                <xsd:element ref="ns5:MediaServiceAutoKeyPoints" minOccurs="0"/>
                <xsd:element ref="ns5:MediaServiceKeyPoints" minOccurs="0"/>
                <xsd:element ref="ns5:lcf76f155ced4ddcb4097134ff3c332f" minOccurs="0"/>
                <xsd:element ref="ns5:MediaServiceOCR" minOccurs="0"/>
                <xsd:element ref="ns5:MediaServiceGenerationTime" minOccurs="0"/>
                <xsd:element ref="ns5:MediaServiceEventHashCode" minOccurs="0"/>
                <xsd:element ref="ns2:ProjName" minOccurs="0"/>
                <xsd:element ref="ns5:MediaServiceDateTaken" minOccurs="0"/>
                <xsd:element ref="ns5:MediaServiceObjectDetectorVersions" minOccurs="0"/>
                <xsd:element ref="ns5:MediaLengthInSeconds" minOccurs="0"/>
                <xsd:element ref="ns5:MediaServiceLocation"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1" nillable="true" ma:displayName="Exempt from Policy" ma:hidden="true" ma:internalName="_dlc_Exempt" ma:readOnly="true">
      <xsd:simpleType>
        <xsd:restriction base="dms:Unknown"/>
      </xsd:simpleType>
    </xsd:element>
    <xsd:element name="DocumentSetDescription" ma:index="27" nillable="true" ma:displayName="Description" ma:description="A description of the Document Set" ma:internalName="DocumentSetDescription">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3;#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roject_Phase" ma:index="19" nillable="true" ma:displayName="Project_Phase" ma:format="Dropdown" ma:internalName="Project_Phase">
      <xsd:simpleType>
        <xsd:restriction base="dms:Choice">
          <xsd:enumeration value="Initiate"/>
          <xsd:enumeration value="Plan"/>
          <xsd:enumeration value="Build"/>
          <xsd:enumeration value="Test"/>
          <xsd:enumeration value="Implement"/>
          <xsd:enumeration value="Run"/>
        </xsd:restriction>
      </xsd:simpleType>
    </xsd:element>
    <xsd:element name="f2ccc2d036544b63b99cbcec8aa9ae6a" ma:index="20" ma:taxonomy="true" ma:internalName="f2ccc2d036544b63b99cbcec8aa9ae6a" ma:taxonomyFieldName="Records_x0020_Class_x0020_Project" ma:displayName="Classification" ma:readOnly="false" ma:default="" ma:fieldId="{f2ccc2d0-3654-4b63-b99c-bcec8aa9ae6a}" ma:sspId="797aeec6-0273-40f2-ab3e-beee73212332" ma:termSetId="4258747f-0974-48f0-ac10-46f208a52cd4" ma:anchorId="6988e523-b3ea-42d5-8ccf-de7bd6c5ed85" ma:open="false" ma:isKeyword="false">
      <xsd:complexType>
        <xsd:sequence>
          <xsd:element ref="pc:Terms" minOccurs="0" maxOccurs="1"/>
        </xsd:sequence>
      </xsd:complexType>
    </xsd:element>
    <xsd:element name="g91c59fb10974fa1a03160ad8386f0f4" ma:index="25"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ProjName" ma:index="40" nillable="true" ma:displayName="Project Name" ma:description="ECM V2 Project Name" ma:format="Dropdown" ma:indexed="true" ma:internalName="ProjName">
      <xsd:simpleType>
        <xsd:union memberTypes="dms:Text">
          <xsd:simpleType>
            <xsd:restriction base="dms:Choice">
              <xsd:enumeration value="Add Project Name"/>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5aa45cf-ed89-4733-97a8-db4ce5c51511" elementFormDefault="qualified">
    <xsd:import namespace="http://schemas.microsoft.com/office/2006/documentManagement/types"/>
    <xsd:import namespace="http://schemas.microsoft.com/office/infopath/2007/PartnerControls"/>
    <xsd:element name="DLCPolicyLabelValue" ma:index="22"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3"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4" nillable="true" ma:displayName="Label Locked" ma:description="Indicates whether the label should be updated when item properties are modified." ma:hidden="true" ma:internalName="DLCPolicyLabelLock"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ecf65e4-108e-4357-af24-7762d591d160" elementFormDefault="qualified">
    <xsd:import namespace="http://schemas.microsoft.com/office/2006/documentManagement/types"/>
    <xsd:import namespace="http://schemas.microsoft.com/office/infopath/2007/PartnerControls"/>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2" nillable="true" ma:displayName="MediaServiceAutoKeyPoints" ma:hidden="true" ma:internalName="MediaServiceAutoKeyPoints" ma:readOnly="true">
      <xsd:simpleType>
        <xsd:restriction base="dms:Note"/>
      </xsd:simpleType>
    </xsd:element>
    <xsd:element name="MediaServiceKeyPoints" ma:index="33" nillable="true" ma:displayName="KeyPoints" ma:internalName="MediaServiceKeyPoints" ma:readOnly="true">
      <xsd:simpleType>
        <xsd:restriction base="dms:Note">
          <xsd:maxLength value="255"/>
        </xsd:restriction>
      </xsd:simpleType>
    </xsd:element>
    <xsd:element name="lcf76f155ced4ddcb4097134ff3c332f" ma:index="35"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CR" ma:index="36" nillable="true" ma:displayName="Extracted Text" ma:internalName="MediaServiceOCR" ma:readOnly="true">
      <xsd:simpleType>
        <xsd:restriction base="dms:Note">
          <xsd:maxLength value="255"/>
        </xsd:restriction>
      </xsd:simpleType>
    </xsd:element>
    <xsd:element name="MediaServiceGenerationTime" ma:index="37" nillable="true" ma:displayName="MediaServiceGenerationTime" ma:hidden="true" ma:internalName="MediaServiceGenerationTime" ma:readOnly="true">
      <xsd:simpleType>
        <xsd:restriction base="dms:Text"/>
      </xsd:simpleType>
    </xsd:element>
    <xsd:element name="MediaServiceEventHashCode" ma:index="38" nillable="true" ma:displayName="MediaServiceEventHashCode" ma:hidden="true" ma:internalName="MediaServiceEventHashCode" ma:readOnly="true">
      <xsd:simpleType>
        <xsd:restriction base="dms:Text"/>
      </xsd:simpleType>
    </xsd:element>
    <xsd:element name="MediaServiceDateTaken" ma:index="41" nillable="true" ma:displayName="MediaServiceDateTaken" ma:hidden="true" ma:indexed="true" ma:internalName="MediaServiceDateTaken" ma:readOnly="true">
      <xsd:simpleType>
        <xsd:restriction base="dms:Text"/>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element name="MediaServiceLocation" ma:index="44" nillable="true" ma:displayName="Location" ma:indexed="true" ma:internalName="MediaServiceLocation" ma:readOnly="true">
      <xsd:simpleType>
        <xsd:restriction base="dms:Text"/>
      </xsd:simpleType>
    </xsd:element>
    <xsd:element name="MediaServiceSearchProperties" ma:index="4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af26243-336f-430a-9d29-8f133ea6d812"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97aeec6-0273-40f2-ab3e-beee73212332" ContentTypeId="0x0101009298E819CE1EBB4F8D2096B3E0F0C291" PreviousValue="true"/>
</file>

<file path=customXml/item6.xml><?xml version="1.0" encoding="utf-8"?>
<?mso-contentType ?>
<p:Policy xmlns:p="office.server.policy" id="" local="true">
  <p:Name>ECM V2 Project</p:Name>
  <p:Description>Enable Version label</p:Description>
  <p:Statement/>
  <p:PolicyItems>
    <p:PolicyItem featureId="Microsoft.Office.RecordsManagement.PolicyFeatures.PolicyLabel" staticId="0x0101009298E819CE1EBB4F8D2096B3E0F0C2911D00D74430046A4BA340BB3AEC1E62D27798|-1306371497" UniqueId="737e59ab-0021-48b5-bf92-c0e159bc2c26">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3</Value>
      <Value>2</Value>
      <Value>134</Value>
    </TaxCatchAll>
    <_dlc_DocIdPersistId xmlns="a5f32de4-e402-4188-b034-e71ca7d22e54" xsi:nil="true"/>
    <_dlc_DocId xmlns="a5f32de4-e402-4188-b034-e71ca7d22e54">DOCID613-955460271-15877</_dlc_DocId>
    <_dlc_DocIdUrl xmlns="a5f32de4-e402-4188-b034-e71ca7d22e54">
      <Url>https://delwpvicgovau.sharepoint.com/sites/ecm_613/_layouts/15/DocIdRedir.aspx?ID=DOCID613-955460271-15877</Url>
      <Description>DOCID613-955460271-15877</Description>
    </_dlc_DocIdUrl>
    <lcf76f155ced4ddcb4097134ff3c332f xmlns="6ecf65e4-108e-4357-af24-7762d591d160">
      <Terms xmlns="http://schemas.microsoft.com/office/infopath/2007/PartnerControls"/>
    </lcf76f155ced4ddcb4097134ff3c332f>
    <ProjName xmlns="9fd47c19-1c4a-4d7d-b342-c10cef269344">NtM 2025-26</ProjName>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DocumentSetDescription xmlns="http://schemas.microsoft.com/sharepoint/v3" xsi:nil="true"/>
    <Project_Phase xmlns="9fd47c19-1c4a-4d7d-b342-c10cef269344" xsi:nil="true"/>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f2ccc2d036544b63b99cbcec8aa9ae6a xmlns="9fd47c19-1c4a-4d7d-b342-c10cef269344">
      <Terms xmlns="http://schemas.microsoft.com/office/infopath/2007/PartnerControls">
        <TermInfo xmlns="http://schemas.microsoft.com/office/infopath/2007/PartnerControls">
          <TermName xmlns="http://schemas.microsoft.com/office/infopath/2007/PartnerControls">Reference Materials</TermName>
          <TermId xmlns="http://schemas.microsoft.com/office/infopath/2007/PartnerControls">f95fc07f-4085-41de-ae1e-da9e571af2f5</TermId>
        </TermInfo>
      </Terms>
    </f2ccc2d036544b63b99cbcec8aa9ae6a>
    <DLCPolicyLabelClientValue xmlns="05aa45cf-ed89-4733-97a8-db4ce5c51511">Version {_UIVersionString}</DLCPolicyLabelClientValue>
    <DLCPolicyLabelLock xmlns="05aa45cf-ed89-4733-97a8-db4ce5c51511" xsi:nil="true"/>
    <DLCPolicyLabelValue xmlns="05aa45cf-ed89-4733-97a8-db4ce5c51511">Version 1.23</DLCPolicyLabelVal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E15B09F7-898D-4598-AD84-DD4112E5A095}">
  <ds:schemaRefs>
    <ds:schemaRef ds:uri="http://schemas.microsoft.com/sharepoint/events"/>
  </ds:schemaRefs>
</ds:datastoreItem>
</file>

<file path=customXml/itemProps4.xml><?xml version="1.0" encoding="utf-8"?>
<ds:datastoreItem xmlns:ds="http://schemas.openxmlformats.org/officeDocument/2006/customXml" ds:itemID="{D50A1361-B031-435C-9D19-5738665F8B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05aa45cf-ed89-4733-97a8-db4ce5c51511"/>
    <ds:schemaRef ds:uri="6ecf65e4-108e-4357-af24-7762d591d160"/>
    <ds:schemaRef ds:uri="5af26243-336f-430a-9d29-8f133ea6d8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6999EAE-E44D-4B1F-B336-13DC1E919686}">
  <ds:schemaRefs>
    <ds:schemaRef ds:uri="Microsoft.SharePoint.Taxonomy.ContentTypeSync"/>
  </ds:schemaRefs>
</ds:datastoreItem>
</file>

<file path=customXml/itemProps6.xml><?xml version="1.0" encoding="utf-8"?>
<ds:datastoreItem xmlns:ds="http://schemas.openxmlformats.org/officeDocument/2006/customXml" ds:itemID="{401969A8-ECAA-4C1D-9D6A-9DF0BC58FACB}">
  <ds:schemaRefs>
    <ds:schemaRef ds:uri="office.server.policy"/>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6ecf65e4-108e-4357-af24-7762d591d160"/>
    <ds:schemaRef ds:uri="http://schemas.microsoft.com/sharepoint/v3"/>
    <ds:schemaRef ds:uri="05aa45cf-ed89-4733-97a8-db4ce5c51511"/>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48</Pages>
  <Words>18579</Words>
  <Characters>105904</Characters>
  <Application>Microsoft Office Word</Application>
  <DocSecurity>10</DocSecurity>
  <Lines>882</Lines>
  <Paragraphs>248</Paragraphs>
  <ScaleCrop>false</ScaleCrop>
  <Company/>
  <LinksUpToDate>false</LinksUpToDate>
  <CharactersWithSpaces>124235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Victoria Notice to Market 2026-27</dc:title>
  <dc:subject>Published April 2026</dc:subject>
  <dc:creator>Fiona</dc:creator>
  <cp:keywords/>
  <dc:description/>
  <cp:lastModifiedBy>Bradley T Arden (DEECA)</cp:lastModifiedBy>
  <cp:revision>4</cp:revision>
  <cp:lastPrinted>2025-04-12T11:00:00Z</cp:lastPrinted>
  <dcterms:created xsi:type="dcterms:W3CDTF">2026-05-22T05:55:00Z</dcterms:created>
  <dcterms:modified xsi:type="dcterms:W3CDTF">2026-06-30T08:24:00Z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Title</vt:lpwstr>
  </property>
  <property fmtid="{D5CDD505-2E9C-101B-9397-08002B2CF9AE}" pid="3" name="xFooterSubtitle">
    <vt:lpwstr>Subtitle</vt:lpwstr>
  </property>
  <property fmtid="{D5CDD505-2E9C-101B-9397-08002B2CF9AE}" pid="4" name="ContentTypeId">
    <vt:lpwstr>0x0101009298E819CE1EBB4F8D2096B3E0F0C2911D00BCDD03D5F0A8004093EBCB8B15F58376</vt:lpwstr>
  </property>
  <property fmtid="{D5CDD505-2E9C-101B-9397-08002B2CF9AE}" pid="5" name="MediaServiceImageTags">
    <vt:lpwstr/>
  </property>
  <property fmtid="{D5CDD505-2E9C-101B-9397-08002B2CF9AE}" pid="6" name="ClassificationContentMarkingFooterShapeIds">
    <vt:lpwstr>2e,5d,5e,5f,60,61,62,63,64</vt:lpwstr>
  </property>
  <property fmtid="{D5CDD505-2E9C-101B-9397-08002B2CF9AE}" pid="7" name="ClassificationContentMarkingFooterFontProps">
    <vt:lpwstr>#000000,12,Calibri</vt:lpwstr>
  </property>
  <property fmtid="{D5CDD505-2E9C-101B-9397-08002B2CF9AE}" pid="8" name="ClassificationContentMarkingFooterText">
    <vt:lpwstr>OFFICIAL</vt:lpwstr>
  </property>
  <property fmtid="{D5CDD505-2E9C-101B-9397-08002B2CF9AE}" pid="9" name="MSIP_Label_4257e2ab-f512-40e2-9c9a-c64247360765_Enabled">
    <vt:lpwstr>true</vt:lpwstr>
  </property>
  <property fmtid="{D5CDD505-2E9C-101B-9397-08002B2CF9AE}" pid="10" name="MSIP_Label_4257e2ab-f512-40e2-9c9a-c64247360765_SetDate">
    <vt:lpwstr>2023-11-22T21:39:32Z</vt:lpwstr>
  </property>
  <property fmtid="{D5CDD505-2E9C-101B-9397-08002B2CF9AE}" pid="11" name="MSIP_Label_4257e2ab-f512-40e2-9c9a-c64247360765_Method">
    <vt:lpwstr>Privileged</vt:lpwstr>
  </property>
  <property fmtid="{D5CDD505-2E9C-101B-9397-08002B2CF9AE}" pid="12" name="MSIP_Label_4257e2ab-f512-40e2-9c9a-c64247360765_Name">
    <vt:lpwstr>OFFICIAL</vt:lpwstr>
  </property>
  <property fmtid="{D5CDD505-2E9C-101B-9397-08002B2CF9AE}" pid="13" name="MSIP_Label_4257e2ab-f512-40e2-9c9a-c64247360765_SiteId">
    <vt:lpwstr>e8bdd6f7-fc18-4e48-a554-7f547927223b</vt:lpwstr>
  </property>
  <property fmtid="{D5CDD505-2E9C-101B-9397-08002B2CF9AE}" pid="14" name="MSIP_Label_4257e2ab-f512-40e2-9c9a-c64247360765_ActionId">
    <vt:lpwstr>3d45528b-d607-4a50-9bed-337f3b90e36d</vt:lpwstr>
  </property>
  <property fmtid="{D5CDD505-2E9C-101B-9397-08002B2CF9AE}" pid="15" name="MSIP_Label_4257e2ab-f512-40e2-9c9a-c64247360765_ContentBits">
    <vt:lpwstr>2</vt:lpwstr>
  </property>
  <property fmtid="{D5CDD505-2E9C-101B-9397-08002B2CF9AE}" pid="16" name="Agency">
    <vt:lpwstr>1;#Department of Environment, Land, Water and Planning|607a3f87-1228-4cd9-82a5-076aa8776274</vt:lpwstr>
  </property>
  <property fmtid="{D5CDD505-2E9C-101B-9397-08002B2CF9AE}" pid="17" name="a6b8025dacc14cf9b4d4600d95399d54">
    <vt:lpwstr/>
  </property>
  <property fmtid="{D5CDD505-2E9C-101B-9397-08002B2CF9AE}" pid="18" name="Communication_x0020_type0">
    <vt:lpwstr/>
  </property>
  <property fmtid="{D5CDD505-2E9C-101B-9397-08002B2CF9AE}" pid="19" name="Section">
    <vt:lpwstr>7;#All|8270565e-a836-42c0-aa61-1ac7b0ff14aa</vt:lpwstr>
  </property>
  <property fmtid="{D5CDD505-2E9C-101B-9397-08002B2CF9AE}" pid="20" name="a25c4e3633654d669cbaa09ae6b70789">
    <vt:lpwstr/>
  </property>
  <property fmtid="{D5CDD505-2E9C-101B-9397-08002B2CF9AE}" pid="21" name="Branch">
    <vt:lpwstr>6;#All|8270565e-a836-42c0-aa61-1ac7b0ff14aa</vt:lpwstr>
  </property>
  <property fmtid="{D5CDD505-2E9C-101B-9397-08002B2CF9AE}" pid="22" name="o85941e134754762b9719660a258a6e6">
    <vt:lpwstr/>
  </property>
  <property fmtid="{D5CDD505-2E9C-101B-9397-08002B2CF9AE}" pid="23" name="ece32f50ba964e1fbf627a9d83fe6c01">
    <vt:lpwstr>Department of Environment, Land, Water and Planning|607a3f87-1228-4cd9-82a5-076aa8776274</vt:lpwstr>
  </property>
  <property fmtid="{D5CDD505-2E9C-101B-9397-08002B2CF9AE}" pid="24" name="Reference_x0020_Type">
    <vt:lpwstr/>
  </property>
  <property fmtid="{D5CDD505-2E9C-101B-9397-08002B2CF9AE}" pid="25" name="Location_x0020_Type">
    <vt:lpwstr/>
  </property>
  <property fmtid="{D5CDD505-2E9C-101B-9397-08002B2CF9AE}" pid="26" name="Copyright_x0020_Licence_x0020_Name">
    <vt:lpwstr/>
  </property>
  <property fmtid="{D5CDD505-2E9C-101B-9397-08002B2CF9AE}" pid="27" name="df723ab3fe1c4eb7a0b151674e7ac40d">
    <vt:lpwstr/>
  </property>
  <property fmtid="{D5CDD505-2E9C-101B-9397-08002B2CF9AE}" pid="28" name="Communication_x0020_type">
    <vt:lpwstr/>
  </property>
  <property fmtid="{D5CDD505-2E9C-101B-9397-08002B2CF9AE}" pid="29" name="k1bd994a94c2413797db3bab8f123f6f">
    <vt:lpwstr>All|8270565e-a836-42c0-aa61-1ac7b0ff14aa</vt:lpwstr>
  </property>
  <property fmtid="{D5CDD505-2E9C-101B-9397-08002B2CF9AE}" pid="30" name="Sub_x002d_Section">
    <vt:lpwstr/>
  </property>
  <property fmtid="{D5CDD505-2E9C-101B-9397-08002B2CF9AE}" pid="31" name="b03b604b46ce49c59d02b12ad2fcdea2">
    <vt:lpwstr/>
  </property>
  <property fmtid="{D5CDD505-2E9C-101B-9397-08002B2CF9AE}" pid="32" name="o2e611f6ba3e4c8f9a895dfb7980639e">
    <vt:lpwstr/>
  </property>
  <property fmtid="{D5CDD505-2E9C-101B-9397-08002B2CF9AE}" pid="33" name="ld508a88e6264ce89693af80a72862cb">
    <vt:lpwstr/>
  </property>
  <property fmtid="{D5CDD505-2E9C-101B-9397-08002B2CF9AE}" pid="34" name="Month">
    <vt:lpwstr/>
  </property>
  <property fmtid="{D5CDD505-2E9C-101B-9397-08002B2CF9AE}" pid="35" name="ic50d0a05a8e4d9791dac67f8a1e716c">
    <vt:lpwstr>Solar Victoria|691562fd-3531-4e67-97f2-805cc0aa0a4b</vt:lpwstr>
  </property>
  <property fmtid="{D5CDD505-2E9C-101B-9397-08002B2CF9AE}" pid="36" name="o5b1c233da4c4d469758d9a49be09885">
    <vt:lpwstr/>
  </property>
  <property fmtid="{D5CDD505-2E9C-101B-9397-08002B2CF9AE}" pid="37" name="Copyright_x0020_License_x0020_Type">
    <vt:lpwstr/>
  </property>
  <property fmtid="{D5CDD505-2E9C-101B-9397-08002B2CF9AE}" pid="38" name="mfe9accc5a0b4653a7b513b67ffd122d">
    <vt:lpwstr>All|8270565e-a836-42c0-aa61-1ac7b0ff14aa</vt:lpwstr>
  </property>
  <property fmtid="{D5CDD505-2E9C-101B-9397-08002B2CF9AE}" pid="39" name="Group1">
    <vt:lpwstr>5;#Solar Victoria|691562fd-3531-4e67-97f2-805cc0aa0a4b</vt:lpwstr>
  </property>
  <property fmtid="{D5CDD505-2E9C-101B-9397-08002B2CF9AE}" pid="40" name="n771d69a070c4babbf278c67c8a2b859">
    <vt:lpwstr>Information Services|30448c83-753c-4662-9f56-9cde52d6c172</vt:lpwstr>
  </property>
  <property fmtid="{D5CDD505-2E9C-101B-9397-08002B2CF9AE}" pid="41" name="Sub-Section">
    <vt:lpwstr/>
  </property>
  <property fmtid="{D5CDD505-2E9C-101B-9397-08002B2CF9AE}" pid="42" name="Communication type0">
    <vt:lpwstr/>
  </property>
  <property fmtid="{D5CDD505-2E9C-101B-9397-08002B2CF9AE}" pid="43" name="Copyright Licence Name">
    <vt:lpwstr/>
  </property>
  <property fmtid="{D5CDD505-2E9C-101B-9397-08002B2CF9AE}" pid="44" name="Communication type">
    <vt:lpwstr/>
  </property>
  <property fmtid="{D5CDD505-2E9C-101B-9397-08002B2CF9AE}" pid="45" name="Reference Type">
    <vt:lpwstr/>
  </property>
  <property fmtid="{D5CDD505-2E9C-101B-9397-08002B2CF9AE}" pid="46" name="Copyright License Type">
    <vt:lpwstr/>
  </property>
  <property fmtid="{D5CDD505-2E9C-101B-9397-08002B2CF9AE}" pid="47" name="Location Type">
    <vt:lpwstr/>
  </property>
  <property fmtid="{D5CDD505-2E9C-101B-9397-08002B2CF9AE}" pid="48" name="Division">
    <vt:lpwstr>30;#Information Services|30448c83-753c-4662-9f56-9cde52d6c172</vt:lpwstr>
  </property>
  <property fmtid="{D5CDD505-2E9C-101B-9397-08002B2CF9AE}" pid="49" name="Record Purpose">
    <vt:lpwstr/>
  </property>
  <property fmtid="{D5CDD505-2E9C-101B-9397-08002B2CF9AE}" pid="50" name="Records Class Project">
    <vt:lpwstr>134;#Reference Materials|f95fc07f-4085-41de-ae1e-da9e571af2f5</vt:lpwstr>
  </property>
  <property fmtid="{D5CDD505-2E9C-101B-9397-08002B2CF9AE}" pid="51" name="Department Document Type">
    <vt:lpwstr/>
  </property>
  <property fmtid="{D5CDD505-2E9C-101B-9397-08002B2CF9AE}" pid="52" name="Records_x0020_Class_x0020_Project">
    <vt:lpwstr>134;#Reference Materials|f95fc07f-4085-41de-ae1e-da9e571af2f5</vt:lpwstr>
  </property>
  <property fmtid="{D5CDD505-2E9C-101B-9397-08002B2CF9AE}" pid="53" name="Record_x0020_Purpose">
    <vt:lpwstr/>
  </property>
  <property fmtid="{D5CDD505-2E9C-101B-9397-08002B2CF9AE}" pid="54" name="Department_x0020_Document_x0020_Type">
    <vt:lpwstr/>
  </property>
  <property fmtid="{D5CDD505-2E9C-101B-9397-08002B2CF9AE}" pid="55" name="Dissemination Limiting Marker">
    <vt:lpwstr>3;#FOUO|955eb6fc-b35a-4808-8aa5-31e514fa3f26</vt:lpwstr>
  </property>
  <property fmtid="{D5CDD505-2E9C-101B-9397-08002B2CF9AE}" pid="56" name="Security Classification">
    <vt:lpwstr>2;#Unclassified|7fa379f4-4aba-4692-ab80-7d39d3a23cf4</vt:lpwstr>
  </property>
  <property fmtid="{D5CDD505-2E9C-101B-9397-08002B2CF9AE}" pid="57" name="Security_x0020_Classification">
    <vt:lpwstr>2;#Unclassified|7fa379f4-4aba-4692-ab80-7d39d3a23cf4</vt:lpwstr>
  </property>
  <property fmtid="{D5CDD505-2E9C-101B-9397-08002B2CF9AE}" pid="58" name="Dissemination_x0020_Limiting_x0020_Marker">
    <vt:lpwstr>3;#FOUO|955eb6fc-b35a-4808-8aa5-31e514fa3f26</vt:lpwstr>
  </property>
  <property fmtid="{D5CDD505-2E9C-101B-9397-08002B2CF9AE}" pid="59" name="_dlc_DocIdItemGuid">
    <vt:lpwstr>c0d9517e-da86-4d6f-b6bd-0882e007251f</vt:lpwstr>
  </property>
</Properties>
</file>