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7"/>
  </p:sldMasterIdLst>
  <p:notesMasterIdLst>
    <p:notesMasterId r:id="rId16"/>
  </p:notesMasterIdLst>
  <p:sldIdLst>
    <p:sldId id="755" r:id="rId8"/>
    <p:sldId id="756" r:id="rId9"/>
    <p:sldId id="760" r:id="rId10"/>
    <p:sldId id="761" r:id="rId11"/>
    <p:sldId id="762" r:id="rId12"/>
    <p:sldId id="763" r:id="rId13"/>
    <p:sldId id="764" r:id="rId14"/>
    <p:sldId id="76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ZEV Section 1" id="{32046F87-33E1-4F8A-8679-809E39BE9953}">
          <p14:sldIdLst>
            <p14:sldId id="755"/>
            <p14:sldId id="756"/>
            <p14:sldId id="760"/>
            <p14:sldId id="761"/>
            <p14:sldId id="762"/>
            <p14:sldId id="763"/>
            <p14:sldId id="764"/>
            <p14:sldId id="76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1547"/>
    <a:srgbClr val="008000"/>
    <a:srgbClr val="4A86E8"/>
    <a:srgbClr val="FBFBFB"/>
    <a:srgbClr val="FCFCFC"/>
    <a:srgbClr val="F2F2F2"/>
    <a:srgbClr val="C1A8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17C174-AAA2-4357-9138-499085892721}" v="39" dt="2021-12-20T00:59:46.981"/>
    <p1510:client id="{DB0C63F9-7985-D723-9667-45A2AEA7FFB8}" v="6" dt="2021-12-20T04:25:23.7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685" autoAdjust="0"/>
    <p:restoredTop sz="94694"/>
  </p:normalViewPr>
  <p:slideViewPr>
    <p:cSldViewPr>
      <p:cViewPr>
        <p:scale>
          <a:sx n="114" d="100"/>
          <a:sy n="114" d="100"/>
        </p:scale>
        <p:origin x="150"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5" Type="http://schemas.openxmlformats.org/officeDocument/2006/relationships/customXml" Target="../customXml/item5.xml"/><Relationship Id="rId15" Type="http://schemas.openxmlformats.org/officeDocument/2006/relationships/slide" Target="slides/slide8.xml"/><Relationship Id="rId10" Type="http://schemas.openxmlformats.org/officeDocument/2006/relationships/slide" Target="slides/slide3.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S Wilson (DELWP)" userId="9e138fc5-1c5f-48ae-b168-c7233d0a3e95" providerId="ADAL" clId="{AF17C174-AAA2-4357-9138-499085892721}"/>
    <pc:docChg chg="undo custSel addSld delSld modSld sldOrd modSection">
      <pc:chgData name="Paula S Wilson (DELWP)" userId="9e138fc5-1c5f-48ae-b168-c7233d0a3e95" providerId="ADAL" clId="{AF17C174-AAA2-4357-9138-499085892721}" dt="2021-12-20T01:07:20.848" v="2901" actId="20577"/>
      <pc:docMkLst>
        <pc:docMk/>
      </pc:docMkLst>
      <pc:sldChg chg="modSp mod">
        <pc:chgData name="Paula S Wilson (DELWP)" userId="9e138fc5-1c5f-48ae-b168-c7233d0a3e95" providerId="ADAL" clId="{AF17C174-AAA2-4357-9138-499085892721}" dt="2021-12-20T01:06:21.430" v="2889" actId="6549"/>
        <pc:sldMkLst>
          <pc:docMk/>
          <pc:sldMk cId="1708607390" sldId="755"/>
        </pc:sldMkLst>
        <pc:spChg chg="mod">
          <ac:chgData name="Paula S Wilson (DELWP)" userId="9e138fc5-1c5f-48ae-b168-c7233d0a3e95" providerId="ADAL" clId="{AF17C174-AAA2-4357-9138-499085892721}" dt="2021-12-19T23:48:30.782" v="71" actId="114"/>
          <ac:spMkLst>
            <pc:docMk/>
            <pc:sldMk cId="1708607390" sldId="755"/>
            <ac:spMk id="2" creationId="{627DE420-B5A5-E64E-A778-0EE980399115}"/>
          </ac:spMkLst>
        </pc:spChg>
        <pc:spChg chg="mod">
          <ac:chgData name="Paula S Wilson (DELWP)" userId="9e138fc5-1c5f-48ae-b168-c7233d0a3e95" providerId="ADAL" clId="{AF17C174-AAA2-4357-9138-499085892721}" dt="2021-12-20T00:56:57.881" v="2742" actId="6549"/>
          <ac:spMkLst>
            <pc:docMk/>
            <pc:sldMk cId="1708607390" sldId="755"/>
            <ac:spMk id="3" creationId="{EE46BA71-CD4C-AF45-8954-F28CE9F11037}"/>
          </ac:spMkLst>
        </pc:spChg>
        <pc:spChg chg="mod">
          <ac:chgData name="Paula S Wilson (DELWP)" userId="9e138fc5-1c5f-48ae-b168-c7233d0a3e95" providerId="ADAL" clId="{AF17C174-AAA2-4357-9138-499085892721}" dt="2021-12-20T01:06:21.430" v="2889" actId="6549"/>
          <ac:spMkLst>
            <pc:docMk/>
            <pc:sldMk cId="1708607390" sldId="755"/>
            <ac:spMk id="4" creationId="{2947D648-933B-2B4B-A255-6B8CA262E421}"/>
          </ac:spMkLst>
        </pc:spChg>
      </pc:sldChg>
      <pc:sldChg chg="addSp delSp modSp mod">
        <pc:chgData name="Paula S Wilson (DELWP)" userId="9e138fc5-1c5f-48ae-b168-c7233d0a3e95" providerId="ADAL" clId="{AF17C174-AAA2-4357-9138-499085892721}" dt="2021-12-20T01:07:20.848" v="2901" actId="20577"/>
        <pc:sldMkLst>
          <pc:docMk/>
          <pc:sldMk cId="3718420735" sldId="756"/>
        </pc:sldMkLst>
        <pc:spChg chg="mod">
          <ac:chgData name="Paula S Wilson (DELWP)" userId="9e138fc5-1c5f-48ae-b168-c7233d0a3e95" providerId="ADAL" clId="{AF17C174-AAA2-4357-9138-499085892721}" dt="2021-12-20T00:23:26.033" v="2250" actId="6549"/>
          <ac:spMkLst>
            <pc:docMk/>
            <pc:sldMk cId="3718420735" sldId="756"/>
            <ac:spMk id="2" creationId="{46241EF2-77D2-1145-9CAC-6127B589D189}"/>
          </ac:spMkLst>
        </pc:spChg>
        <pc:spChg chg="mod">
          <ac:chgData name="Paula S Wilson (DELWP)" userId="9e138fc5-1c5f-48ae-b168-c7233d0a3e95" providerId="ADAL" clId="{AF17C174-AAA2-4357-9138-499085892721}" dt="2021-12-20T01:07:20.848" v="2901" actId="20577"/>
          <ac:spMkLst>
            <pc:docMk/>
            <pc:sldMk cId="3718420735" sldId="756"/>
            <ac:spMk id="3" creationId="{494E02C8-BAB1-7F42-8134-CE83138A01C2}"/>
          </ac:spMkLst>
        </pc:spChg>
        <pc:picChg chg="del">
          <ac:chgData name="Paula S Wilson (DELWP)" userId="9e138fc5-1c5f-48ae-b168-c7233d0a3e95" providerId="ADAL" clId="{AF17C174-AAA2-4357-9138-499085892721}" dt="2021-12-19T23:46:48.203" v="1" actId="478"/>
          <ac:picMkLst>
            <pc:docMk/>
            <pc:sldMk cId="3718420735" sldId="756"/>
            <ac:picMk id="5" creationId="{6684038E-E8EF-FF45-9317-62CCC28476B8}"/>
          </ac:picMkLst>
        </pc:picChg>
        <pc:picChg chg="add mod">
          <ac:chgData name="Paula S Wilson (DELWP)" userId="9e138fc5-1c5f-48ae-b168-c7233d0a3e95" providerId="ADAL" clId="{AF17C174-AAA2-4357-9138-499085892721}" dt="2021-12-20T00:44:54" v="2704" actId="14100"/>
          <ac:picMkLst>
            <pc:docMk/>
            <pc:sldMk cId="3718420735" sldId="756"/>
            <ac:picMk id="6" creationId="{7F0006A2-FC61-4041-93F4-AF06963572F9}"/>
          </ac:picMkLst>
        </pc:picChg>
      </pc:sldChg>
      <pc:sldChg chg="del">
        <pc:chgData name="Paula S Wilson (DELWP)" userId="9e138fc5-1c5f-48ae-b168-c7233d0a3e95" providerId="ADAL" clId="{AF17C174-AAA2-4357-9138-499085892721}" dt="2021-12-20T00:46:14.239" v="2705" actId="2696"/>
        <pc:sldMkLst>
          <pc:docMk/>
          <pc:sldMk cId="400938218" sldId="757"/>
        </pc:sldMkLst>
      </pc:sldChg>
      <pc:sldChg chg="del">
        <pc:chgData name="Paula S Wilson (DELWP)" userId="9e138fc5-1c5f-48ae-b168-c7233d0a3e95" providerId="ADAL" clId="{AF17C174-AAA2-4357-9138-499085892721}" dt="2021-12-20T00:46:27.230" v="2706" actId="2696"/>
        <pc:sldMkLst>
          <pc:docMk/>
          <pc:sldMk cId="543060990" sldId="758"/>
        </pc:sldMkLst>
      </pc:sldChg>
      <pc:sldChg chg="add del">
        <pc:chgData name="Paula S Wilson (DELWP)" userId="9e138fc5-1c5f-48ae-b168-c7233d0a3e95" providerId="ADAL" clId="{AF17C174-AAA2-4357-9138-499085892721}" dt="2021-12-20T00:19:33.470" v="2117" actId="2696"/>
        <pc:sldMkLst>
          <pc:docMk/>
          <pc:sldMk cId="2135034732" sldId="759"/>
        </pc:sldMkLst>
      </pc:sldChg>
      <pc:sldChg chg="addSp delSp modSp add mod delAnim modAnim">
        <pc:chgData name="Paula S Wilson (DELWP)" userId="9e138fc5-1c5f-48ae-b168-c7233d0a3e95" providerId="ADAL" clId="{AF17C174-AAA2-4357-9138-499085892721}" dt="2021-12-20T00:22:14.175" v="2196" actId="27636"/>
        <pc:sldMkLst>
          <pc:docMk/>
          <pc:sldMk cId="965954726" sldId="760"/>
        </pc:sldMkLst>
        <pc:spChg chg="mod">
          <ac:chgData name="Paula S Wilson (DELWP)" userId="9e138fc5-1c5f-48ae-b168-c7233d0a3e95" providerId="ADAL" clId="{AF17C174-AAA2-4357-9138-499085892721}" dt="2021-12-20T00:21:36.426" v="2191" actId="6549"/>
          <ac:spMkLst>
            <pc:docMk/>
            <pc:sldMk cId="965954726" sldId="760"/>
            <ac:spMk id="2" creationId="{46241EF2-77D2-1145-9CAC-6127B589D189}"/>
          </ac:spMkLst>
        </pc:spChg>
        <pc:spChg chg="mod">
          <ac:chgData name="Paula S Wilson (DELWP)" userId="9e138fc5-1c5f-48ae-b168-c7233d0a3e95" providerId="ADAL" clId="{AF17C174-AAA2-4357-9138-499085892721}" dt="2021-12-20T00:22:14.175" v="2196" actId="27636"/>
          <ac:spMkLst>
            <pc:docMk/>
            <pc:sldMk cId="965954726" sldId="760"/>
            <ac:spMk id="3" creationId="{494E02C8-BAB1-7F42-8134-CE83138A01C2}"/>
          </ac:spMkLst>
        </pc:spChg>
        <pc:spChg chg="mod">
          <ac:chgData name="Paula S Wilson (DELWP)" userId="9e138fc5-1c5f-48ae-b168-c7233d0a3e95" providerId="ADAL" clId="{AF17C174-AAA2-4357-9138-499085892721}" dt="2021-12-20T00:15:15.260" v="2011"/>
          <ac:spMkLst>
            <pc:docMk/>
            <pc:sldMk cId="965954726" sldId="760"/>
            <ac:spMk id="8" creationId="{290B5E68-80BA-44BD-8EDB-17B609FF55C9}"/>
          </ac:spMkLst>
        </pc:spChg>
        <pc:spChg chg="add mod">
          <ac:chgData name="Paula S Wilson (DELWP)" userId="9e138fc5-1c5f-48ae-b168-c7233d0a3e95" providerId="ADAL" clId="{AF17C174-AAA2-4357-9138-499085892721}" dt="2021-12-20T00:19:16.380" v="2116" actId="14100"/>
          <ac:spMkLst>
            <pc:docMk/>
            <pc:sldMk cId="965954726" sldId="760"/>
            <ac:spMk id="11" creationId="{1724C4D7-8AAD-4F00-9BB5-9086C497E7B9}"/>
          </ac:spMkLst>
        </pc:spChg>
        <pc:grpChg chg="add mod">
          <ac:chgData name="Paula S Wilson (DELWP)" userId="9e138fc5-1c5f-48ae-b168-c7233d0a3e95" providerId="ADAL" clId="{AF17C174-AAA2-4357-9138-499085892721}" dt="2021-12-20T00:15:15.260" v="2011"/>
          <ac:grpSpMkLst>
            <pc:docMk/>
            <pc:sldMk cId="965954726" sldId="760"/>
            <ac:grpSpMk id="6" creationId="{961E8C34-A4ED-48B8-BD0E-04BA1860BACA}"/>
          </ac:grpSpMkLst>
        </pc:grpChg>
        <pc:picChg chg="del">
          <ac:chgData name="Paula S Wilson (DELWP)" userId="9e138fc5-1c5f-48ae-b168-c7233d0a3e95" providerId="ADAL" clId="{AF17C174-AAA2-4357-9138-499085892721}" dt="2021-12-20T00:15:17.639" v="2012" actId="478"/>
          <ac:picMkLst>
            <pc:docMk/>
            <pc:sldMk cId="965954726" sldId="760"/>
            <ac:picMk id="5" creationId="{6684038E-E8EF-FF45-9317-62CCC28476B8}"/>
          </ac:picMkLst>
        </pc:picChg>
        <pc:picChg chg="mod">
          <ac:chgData name="Paula S Wilson (DELWP)" userId="9e138fc5-1c5f-48ae-b168-c7233d0a3e95" providerId="ADAL" clId="{AF17C174-AAA2-4357-9138-499085892721}" dt="2021-12-20T00:15:15.260" v="2011"/>
          <ac:picMkLst>
            <pc:docMk/>
            <pc:sldMk cId="965954726" sldId="760"/>
            <ac:picMk id="7" creationId="{B90E2EBF-CD59-4221-BF2C-7E877C159C68}"/>
          </ac:picMkLst>
        </pc:picChg>
        <pc:picChg chg="add mod">
          <ac:chgData name="Paula S Wilson (DELWP)" userId="9e138fc5-1c5f-48ae-b168-c7233d0a3e95" providerId="ADAL" clId="{AF17C174-AAA2-4357-9138-499085892721}" dt="2021-12-20T00:15:42.349" v="2013"/>
          <ac:picMkLst>
            <pc:docMk/>
            <pc:sldMk cId="965954726" sldId="760"/>
            <ac:picMk id="9" creationId="{E1E5F39D-C7D5-4AED-87F3-FFA1C9CD340C}"/>
          </ac:picMkLst>
        </pc:picChg>
        <pc:picChg chg="add del mod">
          <ac:chgData name="Paula S Wilson (DELWP)" userId="9e138fc5-1c5f-48ae-b168-c7233d0a3e95" providerId="ADAL" clId="{AF17C174-AAA2-4357-9138-499085892721}" dt="2021-12-20T00:16:01.870" v="2015" actId="478"/>
          <ac:picMkLst>
            <pc:docMk/>
            <pc:sldMk cId="965954726" sldId="760"/>
            <ac:picMk id="10" creationId="{AB2EFBD0-936F-4CB8-9910-6D8B6A7397F2}"/>
          </ac:picMkLst>
        </pc:picChg>
      </pc:sldChg>
      <pc:sldChg chg="addSp delSp modSp add mod delAnim modAnim">
        <pc:chgData name="Paula S Wilson (DELWP)" userId="9e138fc5-1c5f-48ae-b168-c7233d0a3e95" providerId="ADAL" clId="{AF17C174-AAA2-4357-9138-499085892721}" dt="2021-12-20T01:00:47.251" v="2865" actId="20577"/>
        <pc:sldMkLst>
          <pc:docMk/>
          <pc:sldMk cId="1792284101" sldId="761"/>
        </pc:sldMkLst>
        <pc:spChg chg="mod">
          <ac:chgData name="Paula S Wilson (DELWP)" userId="9e138fc5-1c5f-48ae-b168-c7233d0a3e95" providerId="ADAL" clId="{AF17C174-AAA2-4357-9138-499085892721}" dt="2021-12-20T00:21:22.196" v="2182" actId="20577"/>
          <ac:spMkLst>
            <pc:docMk/>
            <pc:sldMk cId="1792284101" sldId="761"/>
            <ac:spMk id="2" creationId="{46241EF2-77D2-1145-9CAC-6127B589D189}"/>
          </ac:spMkLst>
        </pc:spChg>
        <pc:spChg chg="mod">
          <ac:chgData name="Paula S Wilson (DELWP)" userId="9e138fc5-1c5f-48ae-b168-c7233d0a3e95" providerId="ADAL" clId="{AF17C174-AAA2-4357-9138-499085892721}" dt="2021-12-20T01:00:47.251" v="2865" actId="20577"/>
          <ac:spMkLst>
            <pc:docMk/>
            <pc:sldMk cId="1792284101" sldId="761"/>
            <ac:spMk id="3" creationId="{494E02C8-BAB1-7F42-8134-CE83138A01C2}"/>
          </ac:spMkLst>
        </pc:spChg>
        <pc:spChg chg="add del mod">
          <ac:chgData name="Paula S Wilson (DELWP)" userId="9e138fc5-1c5f-48ae-b168-c7233d0a3e95" providerId="ADAL" clId="{AF17C174-AAA2-4357-9138-499085892721}" dt="2021-12-20T00:31:35.547" v="2360" actId="478"/>
          <ac:spMkLst>
            <pc:docMk/>
            <pc:sldMk cId="1792284101" sldId="761"/>
            <ac:spMk id="14" creationId="{4CBA05A5-9AE7-4202-816A-3AF731CAB537}"/>
          </ac:spMkLst>
        </pc:spChg>
        <pc:spChg chg="add mod">
          <ac:chgData name="Paula S Wilson (DELWP)" userId="9e138fc5-1c5f-48ae-b168-c7233d0a3e95" providerId="ADAL" clId="{AF17C174-AAA2-4357-9138-499085892721}" dt="2021-12-20T00:32:33.676" v="2364"/>
          <ac:spMkLst>
            <pc:docMk/>
            <pc:sldMk cId="1792284101" sldId="761"/>
            <ac:spMk id="18" creationId="{4FF404C1-FA43-4E55-806D-06871889D564}"/>
          </ac:spMkLst>
        </pc:spChg>
        <pc:grpChg chg="del">
          <ac:chgData name="Paula S Wilson (DELWP)" userId="9e138fc5-1c5f-48ae-b168-c7233d0a3e95" providerId="ADAL" clId="{AF17C174-AAA2-4357-9138-499085892721}" dt="2021-12-20T00:24:04.666" v="2253" actId="478"/>
          <ac:grpSpMkLst>
            <pc:docMk/>
            <pc:sldMk cId="1792284101" sldId="761"/>
            <ac:grpSpMk id="6" creationId="{961E8C34-A4ED-48B8-BD0E-04BA1860BACA}"/>
          </ac:grpSpMkLst>
        </pc:grpChg>
        <pc:picChg chg="del">
          <ac:chgData name="Paula S Wilson (DELWP)" userId="9e138fc5-1c5f-48ae-b168-c7233d0a3e95" providerId="ADAL" clId="{AF17C174-AAA2-4357-9138-499085892721}" dt="2021-12-20T00:24:07.019" v="2254" actId="478"/>
          <ac:picMkLst>
            <pc:docMk/>
            <pc:sldMk cId="1792284101" sldId="761"/>
            <ac:picMk id="9" creationId="{E1E5F39D-C7D5-4AED-87F3-FFA1C9CD340C}"/>
          </ac:picMkLst>
        </pc:picChg>
        <pc:picChg chg="add del mod">
          <ac:chgData name="Paula S Wilson (DELWP)" userId="9e138fc5-1c5f-48ae-b168-c7233d0a3e95" providerId="ADAL" clId="{AF17C174-AAA2-4357-9138-499085892721}" dt="2021-12-20T00:29:07.631" v="2348" actId="478"/>
          <ac:picMkLst>
            <pc:docMk/>
            <pc:sldMk cId="1792284101" sldId="761"/>
            <ac:picMk id="10" creationId="{EB34D96B-382E-424A-B086-59D481E9437B}"/>
          </ac:picMkLst>
        </pc:picChg>
        <pc:picChg chg="add del mod">
          <ac:chgData name="Paula S Wilson (DELWP)" userId="9e138fc5-1c5f-48ae-b168-c7233d0a3e95" providerId="ADAL" clId="{AF17C174-AAA2-4357-9138-499085892721}" dt="2021-12-20T00:31:30.739" v="2358" actId="478"/>
          <ac:picMkLst>
            <pc:docMk/>
            <pc:sldMk cId="1792284101" sldId="761"/>
            <ac:picMk id="12" creationId="{204C10CF-F23E-4B18-9392-20DDEBE3405F}"/>
          </ac:picMkLst>
        </pc:picChg>
        <pc:picChg chg="add del mod">
          <ac:chgData name="Paula S Wilson (DELWP)" userId="9e138fc5-1c5f-48ae-b168-c7233d0a3e95" providerId="ADAL" clId="{AF17C174-AAA2-4357-9138-499085892721}" dt="2021-12-20T00:24:41.749" v="2259" actId="478"/>
          <ac:picMkLst>
            <pc:docMk/>
            <pc:sldMk cId="1792284101" sldId="761"/>
            <ac:picMk id="13" creationId="{6796F08F-C46A-46D3-8049-5210EE61473D}"/>
          </ac:picMkLst>
        </pc:picChg>
        <pc:picChg chg="add del mod">
          <ac:chgData name="Paula S Wilson (DELWP)" userId="9e138fc5-1c5f-48ae-b168-c7233d0a3e95" providerId="ADAL" clId="{AF17C174-AAA2-4357-9138-499085892721}" dt="2021-12-20T00:32:01.686" v="2361" actId="478"/>
          <ac:picMkLst>
            <pc:docMk/>
            <pc:sldMk cId="1792284101" sldId="761"/>
            <ac:picMk id="15" creationId="{5E67429A-105D-49DF-B423-BB3FD4D0640B}"/>
          </ac:picMkLst>
        </pc:picChg>
        <pc:picChg chg="add mod">
          <ac:chgData name="Paula S Wilson (DELWP)" userId="9e138fc5-1c5f-48ae-b168-c7233d0a3e95" providerId="ADAL" clId="{AF17C174-AAA2-4357-9138-499085892721}" dt="2021-12-20T00:32:03.351" v="2362"/>
          <ac:picMkLst>
            <pc:docMk/>
            <pc:sldMk cId="1792284101" sldId="761"/>
            <ac:picMk id="16" creationId="{031274BC-9579-4F78-98C9-5BF657CB347B}"/>
          </ac:picMkLst>
        </pc:picChg>
        <pc:picChg chg="add mod">
          <ac:chgData name="Paula S Wilson (DELWP)" userId="9e138fc5-1c5f-48ae-b168-c7233d0a3e95" providerId="ADAL" clId="{AF17C174-AAA2-4357-9138-499085892721}" dt="2021-12-20T00:32:13.628" v="2363"/>
          <ac:picMkLst>
            <pc:docMk/>
            <pc:sldMk cId="1792284101" sldId="761"/>
            <ac:picMk id="17" creationId="{6CB93480-272A-4E49-B3FF-7C5718FD3B7D}"/>
          </ac:picMkLst>
        </pc:picChg>
      </pc:sldChg>
      <pc:sldChg chg="addSp delSp modSp add mod ord delAnim modAnim">
        <pc:chgData name="Paula S Wilson (DELWP)" userId="9e138fc5-1c5f-48ae-b168-c7233d0a3e95" providerId="ADAL" clId="{AF17C174-AAA2-4357-9138-499085892721}" dt="2021-12-20T00:33:49.418" v="2371"/>
        <pc:sldMkLst>
          <pc:docMk/>
          <pc:sldMk cId="670965326" sldId="762"/>
        </pc:sldMkLst>
        <pc:spChg chg="mod">
          <ac:chgData name="Paula S Wilson (DELWP)" userId="9e138fc5-1c5f-48ae-b168-c7233d0a3e95" providerId="ADAL" clId="{AF17C174-AAA2-4357-9138-499085892721}" dt="2021-12-20T00:26:49.214" v="2298" actId="6549"/>
          <ac:spMkLst>
            <pc:docMk/>
            <pc:sldMk cId="670965326" sldId="762"/>
            <ac:spMk id="2" creationId="{46241EF2-77D2-1145-9CAC-6127B589D189}"/>
          </ac:spMkLst>
        </pc:spChg>
        <pc:spChg chg="mod">
          <ac:chgData name="Paula S Wilson (DELWP)" userId="9e138fc5-1c5f-48ae-b168-c7233d0a3e95" providerId="ADAL" clId="{AF17C174-AAA2-4357-9138-499085892721}" dt="2021-12-20T00:28:07.457" v="2345" actId="14100"/>
          <ac:spMkLst>
            <pc:docMk/>
            <pc:sldMk cId="670965326" sldId="762"/>
            <ac:spMk id="3" creationId="{494E02C8-BAB1-7F42-8134-CE83138A01C2}"/>
          </ac:spMkLst>
        </pc:spChg>
        <pc:spChg chg="add mod">
          <ac:chgData name="Paula S Wilson (DELWP)" userId="9e138fc5-1c5f-48ae-b168-c7233d0a3e95" providerId="ADAL" clId="{AF17C174-AAA2-4357-9138-499085892721}" dt="2021-12-20T00:33:49.418" v="2371"/>
          <ac:spMkLst>
            <pc:docMk/>
            <pc:sldMk cId="670965326" sldId="762"/>
            <ac:spMk id="13" creationId="{AC21A715-19F2-4885-A6A4-25C6A66E5E13}"/>
          </ac:spMkLst>
        </pc:spChg>
        <pc:grpChg chg="del">
          <ac:chgData name="Paula S Wilson (DELWP)" userId="9e138fc5-1c5f-48ae-b168-c7233d0a3e95" providerId="ADAL" clId="{AF17C174-AAA2-4357-9138-499085892721}" dt="2021-12-20T00:31:22.957" v="2357" actId="478"/>
          <ac:grpSpMkLst>
            <pc:docMk/>
            <pc:sldMk cId="670965326" sldId="762"/>
            <ac:grpSpMk id="6" creationId="{961E8C34-A4ED-48B8-BD0E-04BA1860BACA}"/>
          </ac:grpSpMkLst>
        </pc:grpChg>
        <pc:picChg chg="del">
          <ac:chgData name="Paula S Wilson (DELWP)" userId="9e138fc5-1c5f-48ae-b168-c7233d0a3e95" providerId="ADAL" clId="{AF17C174-AAA2-4357-9138-499085892721}" dt="2021-12-20T00:31:18.017" v="2356" actId="478"/>
          <ac:picMkLst>
            <pc:docMk/>
            <pc:sldMk cId="670965326" sldId="762"/>
            <ac:picMk id="9" creationId="{E1E5F39D-C7D5-4AED-87F3-FFA1C9CD340C}"/>
          </ac:picMkLst>
        </pc:picChg>
        <pc:picChg chg="add mod">
          <ac:chgData name="Paula S Wilson (DELWP)" userId="9e138fc5-1c5f-48ae-b168-c7233d0a3e95" providerId="ADAL" clId="{AF17C174-AAA2-4357-9138-499085892721}" dt="2021-12-20T00:33:18.988" v="2369"/>
          <ac:picMkLst>
            <pc:docMk/>
            <pc:sldMk cId="670965326" sldId="762"/>
            <ac:picMk id="10" creationId="{4C957C22-ACF0-4DD9-8AB5-03183697A44E}"/>
          </ac:picMkLst>
        </pc:picChg>
        <pc:picChg chg="add mod">
          <ac:chgData name="Paula S Wilson (DELWP)" userId="9e138fc5-1c5f-48ae-b168-c7233d0a3e95" providerId="ADAL" clId="{AF17C174-AAA2-4357-9138-499085892721}" dt="2021-12-20T00:33:32.917" v="2370"/>
          <ac:picMkLst>
            <pc:docMk/>
            <pc:sldMk cId="670965326" sldId="762"/>
            <ac:picMk id="12" creationId="{0D75F5EB-693A-4BA0-80BD-2B37A1658A84}"/>
          </ac:picMkLst>
        </pc:picChg>
      </pc:sldChg>
      <pc:sldChg chg="addSp delSp modSp add mod delAnim">
        <pc:chgData name="Paula S Wilson (DELWP)" userId="9e138fc5-1c5f-48ae-b168-c7233d0a3e95" providerId="ADAL" clId="{AF17C174-AAA2-4357-9138-499085892721}" dt="2021-12-20T00:36:50.915" v="2487" actId="6549"/>
        <pc:sldMkLst>
          <pc:docMk/>
          <pc:sldMk cId="3387297677" sldId="763"/>
        </pc:sldMkLst>
        <pc:spChg chg="mod">
          <ac:chgData name="Paula S Wilson (DELWP)" userId="9e138fc5-1c5f-48ae-b168-c7233d0a3e95" providerId="ADAL" clId="{AF17C174-AAA2-4357-9138-499085892721}" dt="2021-12-20T00:36:50.915" v="2487" actId="6549"/>
          <ac:spMkLst>
            <pc:docMk/>
            <pc:sldMk cId="3387297677" sldId="763"/>
            <ac:spMk id="2" creationId="{46241EF2-77D2-1145-9CAC-6127B589D189}"/>
          </ac:spMkLst>
        </pc:spChg>
        <pc:spChg chg="mod">
          <ac:chgData name="Paula S Wilson (DELWP)" userId="9e138fc5-1c5f-48ae-b168-c7233d0a3e95" providerId="ADAL" clId="{AF17C174-AAA2-4357-9138-499085892721}" dt="2021-12-20T00:35:02.983" v="2411" actId="6549"/>
          <ac:spMkLst>
            <pc:docMk/>
            <pc:sldMk cId="3387297677" sldId="763"/>
            <ac:spMk id="3" creationId="{494E02C8-BAB1-7F42-8134-CE83138A01C2}"/>
          </ac:spMkLst>
        </pc:spChg>
        <pc:spChg chg="mod">
          <ac:chgData name="Paula S Wilson (DELWP)" userId="9e138fc5-1c5f-48ae-b168-c7233d0a3e95" providerId="ADAL" clId="{AF17C174-AAA2-4357-9138-499085892721}" dt="2021-12-20T00:35:38.148" v="2477" actId="6549"/>
          <ac:spMkLst>
            <pc:docMk/>
            <pc:sldMk cId="3387297677" sldId="763"/>
            <ac:spMk id="11" creationId="{1724C4D7-8AAD-4F00-9BB5-9086C497E7B9}"/>
          </ac:spMkLst>
        </pc:spChg>
        <pc:spChg chg="del mod">
          <ac:chgData name="Paula S Wilson (DELWP)" userId="9e138fc5-1c5f-48ae-b168-c7233d0a3e95" providerId="ADAL" clId="{AF17C174-AAA2-4357-9138-499085892721}" dt="2021-12-20T00:34:20.279" v="2375" actId="478"/>
          <ac:spMkLst>
            <pc:docMk/>
            <pc:sldMk cId="3387297677" sldId="763"/>
            <ac:spMk id="13" creationId="{AC21A715-19F2-4885-A6A4-25C6A66E5E13}"/>
          </ac:spMkLst>
        </pc:spChg>
        <pc:spChg chg="add mod">
          <ac:chgData name="Paula S Wilson (DELWP)" userId="9e138fc5-1c5f-48ae-b168-c7233d0a3e95" providerId="ADAL" clId="{AF17C174-AAA2-4357-9138-499085892721}" dt="2021-12-20T00:36:24.169" v="2485"/>
          <ac:spMkLst>
            <pc:docMk/>
            <pc:sldMk cId="3387297677" sldId="763"/>
            <ac:spMk id="15" creationId="{328B640C-CDAB-4238-86F7-DD8E4EC8929E}"/>
          </ac:spMkLst>
        </pc:spChg>
        <pc:picChg chg="add mod">
          <ac:chgData name="Paula S Wilson (DELWP)" userId="9e138fc5-1c5f-48ae-b168-c7233d0a3e95" providerId="ADAL" clId="{AF17C174-AAA2-4357-9138-499085892721}" dt="2021-12-20T00:36:23.033" v="2484" actId="1076"/>
          <ac:picMkLst>
            <pc:docMk/>
            <pc:sldMk cId="3387297677" sldId="763"/>
            <ac:picMk id="8" creationId="{FC0DCDD0-072E-4D1E-AEAA-9F28B684DD1E}"/>
          </ac:picMkLst>
        </pc:picChg>
        <pc:picChg chg="add mod">
          <ac:chgData name="Paula S Wilson (DELWP)" userId="9e138fc5-1c5f-48ae-b168-c7233d0a3e95" providerId="ADAL" clId="{AF17C174-AAA2-4357-9138-499085892721}" dt="2021-12-20T00:36:17.608" v="2482" actId="1076"/>
          <ac:picMkLst>
            <pc:docMk/>
            <pc:sldMk cId="3387297677" sldId="763"/>
            <ac:picMk id="9" creationId="{6AB11F4E-9191-4A89-A533-EFD23CA5497C}"/>
          </ac:picMkLst>
        </pc:picChg>
        <pc:picChg chg="del">
          <ac:chgData name="Paula S Wilson (DELWP)" userId="9e138fc5-1c5f-48ae-b168-c7233d0a3e95" providerId="ADAL" clId="{AF17C174-AAA2-4357-9138-499085892721}" dt="2021-12-20T00:34:06.575" v="2373" actId="478"/>
          <ac:picMkLst>
            <pc:docMk/>
            <pc:sldMk cId="3387297677" sldId="763"/>
            <ac:picMk id="10" creationId="{4C957C22-ACF0-4DD9-8AB5-03183697A44E}"/>
          </ac:picMkLst>
        </pc:picChg>
        <pc:picChg chg="del">
          <ac:chgData name="Paula S Wilson (DELWP)" userId="9e138fc5-1c5f-48ae-b168-c7233d0a3e95" providerId="ADAL" clId="{AF17C174-AAA2-4357-9138-499085892721}" dt="2021-12-20T00:34:21.899" v="2376" actId="478"/>
          <ac:picMkLst>
            <pc:docMk/>
            <pc:sldMk cId="3387297677" sldId="763"/>
            <ac:picMk id="12" creationId="{0D75F5EB-693A-4BA0-80BD-2B37A1658A84}"/>
          </ac:picMkLst>
        </pc:picChg>
        <pc:picChg chg="add del mod">
          <ac:chgData name="Paula S Wilson (DELWP)" userId="9e138fc5-1c5f-48ae-b168-c7233d0a3e95" providerId="ADAL" clId="{AF17C174-AAA2-4357-9138-499085892721}" dt="2021-12-20T00:36:03.730" v="2480" actId="478"/>
          <ac:picMkLst>
            <pc:docMk/>
            <pc:sldMk cId="3387297677" sldId="763"/>
            <ac:picMk id="14" creationId="{4F90DE98-8C1A-4F16-9FCD-ABD55C81F815}"/>
          </ac:picMkLst>
        </pc:picChg>
      </pc:sldChg>
      <pc:sldChg chg="addSp delSp modSp add mod">
        <pc:chgData name="Paula S Wilson (DELWP)" userId="9e138fc5-1c5f-48ae-b168-c7233d0a3e95" providerId="ADAL" clId="{AF17C174-AAA2-4357-9138-499085892721}" dt="2021-12-20T00:38:46.739" v="2528"/>
        <pc:sldMkLst>
          <pc:docMk/>
          <pc:sldMk cId="1244332805" sldId="764"/>
        </pc:sldMkLst>
        <pc:spChg chg="mod">
          <ac:chgData name="Paula S Wilson (DELWP)" userId="9e138fc5-1c5f-48ae-b168-c7233d0a3e95" providerId="ADAL" clId="{AF17C174-AAA2-4357-9138-499085892721}" dt="2021-12-20T00:37:38.072" v="2516" actId="6549"/>
          <ac:spMkLst>
            <pc:docMk/>
            <pc:sldMk cId="1244332805" sldId="764"/>
            <ac:spMk id="2" creationId="{46241EF2-77D2-1145-9CAC-6127B589D189}"/>
          </ac:spMkLst>
        </pc:spChg>
        <pc:spChg chg="mod">
          <ac:chgData name="Paula S Wilson (DELWP)" userId="9e138fc5-1c5f-48ae-b168-c7233d0a3e95" providerId="ADAL" clId="{AF17C174-AAA2-4357-9138-499085892721}" dt="2021-12-20T00:37:55.936" v="2521" actId="6549"/>
          <ac:spMkLst>
            <pc:docMk/>
            <pc:sldMk cId="1244332805" sldId="764"/>
            <ac:spMk id="3" creationId="{494E02C8-BAB1-7F42-8134-CE83138A01C2}"/>
          </ac:spMkLst>
        </pc:spChg>
        <pc:spChg chg="add mod">
          <ac:chgData name="Paula S Wilson (DELWP)" userId="9e138fc5-1c5f-48ae-b168-c7233d0a3e95" providerId="ADAL" clId="{AF17C174-AAA2-4357-9138-499085892721}" dt="2021-12-20T00:38:46.739" v="2528"/>
          <ac:spMkLst>
            <pc:docMk/>
            <pc:sldMk cId="1244332805" sldId="764"/>
            <ac:spMk id="13" creationId="{0AC08359-6E85-42E0-9532-1C5D45CA95D6}"/>
          </ac:spMkLst>
        </pc:spChg>
        <pc:spChg chg="del mod">
          <ac:chgData name="Paula S Wilson (DELWP)" userId="9e138fc5-1c5f-48ae-b168-c7233d0a3e95" providerId="ADAL" clId="{AF17C174-AAA2-4357-9138-499085892721}" dt="2021-12-20T00:38:05.227" v="2524" actId="478"/>
          <ac:spMkLst>
            <pc:docMk/>
            <pc:sldMk cId="1244332805" sldId="764"/>
            <ac:spMk id="15" creationId="{328B640C-CDAB-4238-86F7-DD8E4EC8929E}"/>
          </ac:spMkLst>
        </pc:spChg>
        <pc:picChg chg="del">
          <ac:chgData name="Paula S Wilson (DELWP)" userId="9e138fc5-1c5f-48ae-b168-c7233d0a3e95" providerId="ADAL" clId="{AF17C174-AAA2-4357-9138-499085892721}" dt="2021-12-20T00:38:01.368" v="2522" actId="478"/>
          <ac:picMkLst>
            <pc:docMk/>
            <pc:sldMk cId="1244332805" sldId="764"/>
            <ac:picMk id="8" creationId="{FC0DCDD0-072E-4D1E-AEAA-9F28B684DD1E}"/>
          </ac:picMkLst>
        </pc:picChg>
        <pc:picChg chg="del">
          <ac:chgData name="Paula S Wilson (DELWP)" userId="9e138fc5-1c5f-48ae-b168-c7233d0a3e95" providerId="ADAL" clId="{AF17C174-AAA2-4357-9138-499085892721}" dt="2021-12-20T00:38:07.372" v="2525" actId="478"/>
          <ac:picMkLst>
            <pc:docMk/>
            <pc:sldMk cId="1244332805" sldId="764"/>
            <ac:picMk id="9" creationId="{6AB11F4E-9191-4A89-A533-EFD23CA5497C}"/>
          </ac:picMkLst>
        </pc:picChg>
        <pc:picChg chg="add mod">
          <ac:chgData name="Paula S Wilson (DELWP)" userId="9e138fc5-1c5f-48ae-b168-c7233d0a3e95" providerId="ADAL" clId="{AF17C174-AAA2-4357-9138-499085892721}" dt="2021-12-20T00:38:21.272" v="2526"/>
          <ac:picMkLst>
            <pc:docMk/>
            <pc:sldMk cId="1244332805" sldId="764"/>
            <ac:picMk id="10" creationId="{3ED9336E-4586-4515-994E-6091C44901B5}"/>
          </ac:picMkLst>
        </pc:picChg>
        <pc:picChg chg="add mod">
          <ac:chgData name="Paula S Wilson (DELWP)" userId="9e138fc5-1c5f-48ae-b168-c7233d0a3e95" providerId="ADAL" clId="{AF17C174-AAA2-4357-9138-499085892721}" dt="2021-12-20T00:38:30.233" v="2527"/>
          <ac:picMkLst>
            <pc:docMk/>
            <pc:sldMk cId="1244332805" sldId="764"/>
            <ac:picMk id="12" creationId="{7D1A7F8A-3705-4761-BE10-0CCB0AA16892}"/>
          </ac:picMkLst>
        </pc:picChg>
      </pc:sldChg>
      <pc:sldChg chg="addSp delSp modSp add mod">
        <pc:chgData name="Paula S Wilson (DELWP)" userId="9e138fc5-1c5f-48ae-b168-c7233d0a3e95" providerId="ADAL" clId="{AF17C174-AAA2-4357-9138-499085892721}" dt="2021-12-20T00:41:36.941" v="2582"/>
        <pc:sldMkLst>
          <pc:docMk/>
          <pc:sldMk cId="2103243692" sldId="765"/>
        </pc:sldMkLst>
        <pc:spChg chg="mod">
          <ac:chgData name="Paula S Wilson (DELWP)" userId="9e138fc5-1c5f-48ae-b168-c7233d0a3e95" providerId="ADAL" clId="{AF17C174-AAA2-4357-9138-499085892721}" dt="2021-12-20T00:39:44.612" v="2569" actId="6549"/>
          <ac:spMkLst>
            <pc:docMk/>
            <pc:sldMk cId="2103243692" sldId="765"/>
            <ac:spMk id="2" creationId="{46241EF2-77D2-1145-9CAC-6127B589D189}"/>
          </ac:spMkLst>
        </pc:spChg>
        <pc:spChg chg="mod">
          <ac:chgData name="Paula S Wilson (DELWP)" userId="9e138fc5-1c5f-48ae-b168-c7233d0a3e95" providerId="ADAL" clId="{AF17C174-AAA2-4357-9138-499085892721}" dt="2021-12-20T00:39:35.321" v="2550"/>
          <ac:spMkLst>
            <pc:docMk/>
            <pc:sldMk cId="2103243692" sldId="765"/>
            <ac:spMk id="3" creationId="{494E02C8-BAB1-7F42-8134-CE83138A01C2}"/>
          </ac:spMkLst>
        </pc:spChg>
        <pc:spChg chg="del mod">
          <ac:chgData name="Paula S Wilson (DELWP)" userId="9e138fc5-1c5f-48ae-b168-c7233d0a3e95" providerId="ADAL" clId="{AF17C174-AAA2-4357-9138-499085892721}" dt="2021-12-20T00:41:02.910" v="2578" actId="478"/>
          <ac:spMkLst>
            <pc:docMk/>
            <pc:sldMk cId="2103243692" sldId="765"/>
            <ac:spMk id="13" creationId="{0AC08359-6E85-42E0-9532-1C5D45CA95D6}"/>
          </ac:spMkLst>
        </pc:spChg>
        <pc:spChg chg="add mod">
          <ac:chgData name="Paula S Wilson (DELWP)" userId="9e138fc5-1c5f-48ae-b168-c7233d0a3e95" providerId="ADAL" clId="{AF17C174-AAA2-4357-9138-499085892721}" dt="2021-12-20T00:41:36.941" v="2582"/>
          <ac:spMkLst>
            <pc:docMk/>
            <pc:sldMk cId="2103243692" sldId="765"/>
            <ac:spMk id="14" creationId="{DFEF2C38-6D67-4345-A99D-9AA188074CFE}"/>
          </ac:spMkLst>
        </pc:spChg>
        <pc:picChg chg="add mod">
          <ac:chgData name="Paula S Wilson (DELWP)" userId="9e138fc5-1c5f-48ae-b168-c7233d0a3e95" providerId="ADAL" clId="{AF17C174-AAA2-4357-9138-499085892721}" dt="2021-12-20T00:41:06.940" v="2580"/>
          <ac:picMkLst>
            <pc:docMk/>
            <pc:sldMk cId="2103243692" sldId="765"/>
            <ac:picMk id="8" creationId="{A88C0FFD-B688-48C9-B42D-3E96D4166726}"/>
          </ac:picMkLst>
        </pc:picChg>
        <pc:picChg chg="add mod">
          <ac:chgData name="Paula S Wilson (DELWP)" userId="9e138fc5-1c5f-48ae-b168-c7233d0a3e95" providerId="ADAL" clId="{AF17C174-AAA2-4357-9138-499085892721}" dt="2021-12-20T00:41:25.447" v="2581"/>
          <ac:picMkLst>
            <pc:docMk/>
            <pc:sldMk cId="2103243692" sldId="765"/>
            <ac:picMk id="9" creationId="{B0AF62CE-553F-44CA-A18E-2D127B448BCF}"/>
          </ac:picMkLst>
        </pc:picChg>
        <pc:picChg chg="del">
          <ac:chgData name="Paula S Wilson (DELWP)" userId="9e138fc5-1c5f-48ae-b168-c7233d0a3e95" providerId="ADAL" clId="{AF17C174-AAA2-4357-9138-499085892721}" dt="2021-12-20T00:40:59.323" v="2577" actId="478"/>
          <ac:picMkLst>
            <pc:docMk/>
            <pc:sldMk cId="2103243692" sldId="765"/>
            <ac:picMk id="10" creationId="{3ED9336E-4586-4515-994E-6091C44901B5}"/>
          </ac:picMkLst>
        </pc:picChg>
        <pc:picChg chg="del">
          <ac:chgData name="Paula S Wilson (DELWP)" userId="9e138fc5-1c5f-48ae-b168-c7233d0a3e95" providerId="ADAL" clId="{AF17C174-AAA2-4357-9138-499085892721}" dt="2021-12-20T00:41:05.256" v="2579" actId="478"/>
          <ac:picMkLst>
            <pc:docMk/>
            <pc:sldMk cId="2103243692" sldId="765"/>
            <ac:picMk id="12" creationId="{7D1A7F8A-3705-4761-BE10-0CCB0AA16892}"/>
          </ac:picMkLst>
        </pc:picChg>
      </pc:sldChg>
    </pc:docChg>
  </pc:docChgLst>
  <pc:docChgLst>
    <pc:chgData name="Andrea Wilcock (DELWP)" userId="S::andrea.wilcock@delwp.vic.gov.au::3121eca6-a066-4be8-9cfe-8a50cc51a785" providerId="AD" clId="Web-{DB0C63F9-7985-D723-9667-45A2AEA7FFB8}"/>
    <pc:docChg chg="modSld">
      <pc:chgData name="Andrea Wilcock (DELWP)" userId="S::andrea.wilcock@delwp.vic.gov.au::3121eca6-a066-4be8-9cfe-8a50cc51a785" providerId="AD" clId="Web-{DB0C63F9-7985-D723-9667-45A2AEA7FFB8}" dt="2021-12-20T04:25:23.737" v="5" actId="1076"/>
      <pc:docMkLst>
        <pc:docMk/>
      </pc:docMkLst>
      <pc:sldChg chg="modSp">
        <pc:chgData name="Andrea Wilcock (DELWP)" userId="S::andrea.wilcock@delwp.vic.gov.au::3121eca6-a066-4be8-9cfe-8a50cc51a785" providerId="AD" clId="Web-{DB0C63F9-7985-D723-9667-45A2AEA7FFB8}" dt="2021-12-20T04:25:15.580" v="3" actId="20577"/>
        <pc:sldMkLst>
          <pc:docMk/>
          <pc:sldMk cId="1708607390" sldId="755"/>
        </pc:sldMkLst>
        <pc:spChg chg="mod">
          <ac:chgData name="Andrea Wilcock (DELWP)" userId="S::andrea.wilcock@delwp.vic.gov.au::3121eca6-a066-4be8-9cfe-8a50cc51a785" providerId="AD" clId="Web-{DB0C63F9-7985-D723-9667-45A2AEA7FFB8}" dt="2021-12-20T04:25:15.580" v="3" actId="20577"/>
          <ac:spMkLst>
            <pc:docMk/>
            <pc:sldMk cId="1708607390" sldId="755"/>
            <ac:spMk id="4" creationId="{2947D648-933B-2B4B-A255-6B8CA262E421}"/>
          </ac:spMkLst>
        </pc:spChg>
      </pc:sldChg>
      <pc:sldChg chg="modSp">
        <pc:chgData name="Andrea Wilcock (DELWP)" userId="S::andrea.wilcock@delwp.vic.gov.au::3121eca6-a066-4be8-9cfe-8a50cc51a785" providerId="AD" clId="Web-{DB0C63F9-7985-D723-9667-45A2AEA7FFB8}" dt="2021-12-20T04:25:23.737" v="5" actId="1076"/>
        <pc:sldMkLst>
          <pc:docMk/>
          <pc:sldMk cId="3718420735" sldId="756"/>
        </pc:sldMkLst>
        <pc:picChg chg="mod">
          <ac:chgData name="Andrea Wilcock (DELWP)" userId="S::andrea.wilcock@delwp.vic.gov.au::3121eca6-a066-4be8-9cfe-8a50cc51a785" providerId="AD" clId="Web-{DB0C63F9-7985-D723-9667-45A2AEA7FFB8}" dt="2021-12-20T04:25:23.737" v="5" actId="1076"/>
          <ac:picMkLst>
            <pc:docMk/>
            <pc:sldMk cId="3718420735" sldId="756"/>
            <ac:picMk id="6" creationId="{7F0006A2-FC61-4041-93F4-AF06963572F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204714-BF06-4E4A-9D89-5E11667AEAAF}" type="datetimeFigureOut">
              <a:rPr lang="en-AU" smtClean="0"/>
              <a:t>19/12/2021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7F573E-2061-45CA-8FA3-5A61743E4637}" type="slidenum">
              <a:rPr lang="en-AU" smtClean="0"/>
              <a:t>‹#›</a:t>
            </a:fld>
            <a:endParaRPr lang="en-AU"/>
          </a:p>
        </p:txBody>
      </p:sp>
    </p:spTree>
    <p:extLst>
      <p:ext uri="{BB962C8B-B14F-4D97-AF65-F5344CB8AC3E}">
        <p14:creationId xmlns:p14="http://schemas.microsoft.com/office/powerpoint/2010/main" val="397513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21" name="Picture 20" descr="Electric car driving on the Great Ocean Road, Victoria">
            <a:extLst>
              <a:ext uri="{FF2B5EF4-FFF2-40B4-BE49-F238E27FC236}">
                <a16:creationId xmlns:a16="http://schemas.microsoft.com/office/drawing/2014/main" id="{134E7EBC-5843-CF42-AAB3-6EE6E239C6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267" r="17168"/>
          <a:stretch/>
        </p:blipFill>
        <p:spPr>
          <a:xfrm>
            <a:off x="5544615" y="0"/>
            <a:ext cx="6672065" cy="6849804"/>
          </a:xfrm>
          <a:prstGeom prst="rect">
            <a:avLst/>
          </a:prstGeom>
        </p:spPr>
      </p:pic>
      <p:pic>
        <p:nvPicPr>
          <p:cNvPr id="15" name="Graphic 14">
            <a:extLst>
              <a:ext uri="{FF2B5EF4-FFF2-40B4-BE49-F238E27FC236}">
                <a16:creationId xmlns:a16="http://schemas.microsoft.com/office/drawing/2014/main" id="{E027196D-367E-EC41-BA25-1991F8C4941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
            <a:ext cx="12192004" cy="6858002"/>
          </a:xfrm>
          <a:prstGeom prst="rect">
            <a:avLst/>
          </a:prstGeom>
        </p:spPr>
      </p:pic>
      <p:sp>
        <p:nvSpPr>
          <p:cNvPr id="17" name="Title Placeholder 1">
            <a:extLst>
              <a:ext uri="{FF2B5EF4-FFF2-40B4-BE49-F238E27FC236}">
                <a16:creationId xmlns:a16="http://schemas.microsoft.com/office/drawing/2014/main" id="{0D4EAAC5-5358-A24F-A621-0F3759688D90}"/>
              </a:ext>
            </a:extLst>
          </p:cNvPr>
          <p:cNvSpPr>
            <a:spLocks noGrp="1"/>
          </p:cNvSpPr>
          <p:nvPr>
            <p:ph type="title" hasCustomPrompt="1"/>
          </p:nvPr>
        </p:nvSpPr>
        <p:spPr>
          <a:xfrm>
            <a:off x="767408" y="681600"/>
            <a:ext cx="5544616" cy="1503803"/>
          </a:xfrm>
          <a:prstGeom prst="rect">
            <a:avLst/>
          </a:prstGeom>
        </p:spPr>
        <p:txBody>
          <a:bodyPr vert="horz" lIns="91440" tIns="45720" rIns="91440" bIns="45720" rtlCol="0" anchor="b">
            <a:normAutofit/>
          </a:bodyPr>
          <a:lstStyle>
            <a:lvl1pPr algn="l">
              <a:defRPr sz="3200">
                <a:solidFill>
                  <a:schemeClr val="bg1"/>
                </a:solidFill>
              </a:defRPr>
            </a:lvl1pPr>
          </a:lstStyle>
          <a:p>
            <a:r>
              <a:rPr lang="en-GB" dirty="0"/>
              <a:t>Click to edit title style lorem ipsum </a:t>
            </a:r>
            <a:r>
              <a:rPr lang="en-GB" dirty="0" err="1"/>
              <a:t>delor</a:t>
            </a:r>
            <a:r>
              <a:rPr lang="en-GB" dirty="0"/>
              <a:t> sit </a:t>
            </a:r>
            <a:r>
              <a:rPr lang="en-GB" dirty="0" err="1"/>
              <a:t>amet</a:t>
            </a:r>
            <a:endParaRPr lang="en-AU" dirty="0"/>
          </a:p>
        </p:txBody>
      </p:sp>
      <p:sp>
        <p:nvSpPr>
          <p:cNvPr id="19" name="Text Placeholder 2">
            <a:extLst>
              <a:ext uri="{FF2B5EF4-FFF2-40B4-BE49-F238E27FC236}">
                <a16:creationId xmlns:a16="http://schemas.microsoft.com/office/drawing/2014/main" id="{4428AC14-3A69-8C4A-9186-A78C761C8308}"/>
              </a:ext>
            </a:extLst>
          </p:cNvPr>
          <p:cNvSpPr>
            <a:spLocks noGrp="1"/>
          </p:cNvSpPr>
          <p:nvPr>
            <p:ph type="body" sz="quarter" idx="10" hasCustomPrompt="1"/>
          </p:nvPr>
        </p:nvSpPr>
        <p:spPr>
          <a:xfrm>
            <a:off x="767408" y="2424154"/>
            <a:ext cx="5544616" cy="849734"/>
          </a:xfrm>
        </p:spPr>
        <p:txBody>
          <a:bodyPr anchor="t">
            <a:normAutofit/>
          </a:bodyPr>
          <a:lstStyle>
            <a:lvl1pPr marL="0" indent="0">
              <a:buFontTx/>
              <a:buNone/>
              <a:defRPr sz="1800">
                <a:solidFill>
                  <a:schemeClr val="bg1"/>
                </a:solidFill>
              </a:defRPr>
            </a:lvl1pPr>
          </a:lstStyle>
          <a:p>
            <a:pPr lvl="0"/>
            <a:r>
              <a:rPr lang="en-GB" dirty="0"/>
              <a:t>Click to edit subtitle styles</a:t>
            </a:r>
            <a:endParaRPr lang="en-US" dirty="0"/>
          </a:p>
        </p:txBody>
      </p:sp>
      <p:pic>
        <p:nvPicPr>
          <p:cNvPr id="20" name="Graphic 19">
            <a:extLst>
              <a:ext uri="{FF2B5EF4-FFF2-40B4-BE49-F238E27FC236}">
                <a16:creationId xmlns:a16="http://schemas.microsoft.com/office/drawing/2014/main" id="{3402CECD-5FC9-5B4E-804E-48E298FFFAAF}"/>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8621" y="5733256"/>
            <a:ext cx="2477059" cy="473323"/>
          </a:xfrm>
          <a:prstGeom prst="rect">
            <a:avLst/>
          </a:prstGeom>
        </p:spPr>
      </p:pic>
      <p:sp>
        <p:nvSpPr>
          <p:cNvPr id="22" name="Text Placeholder 2">
            <a:extLst>
              <a:ext uri="{FF2B5EF4-FFF2-40B4-BE49-F238E27FC236}">
                <a16:creationId xmlns:a16="http://schemas.microsoft.com/office/drawing/2014/main" id="{6E4476F1-96C2-1F42-8F88-30C1C8E95D81}"/>
              </a:ext>
            </a:extLst>
          </p:cNvPr>
          <p:cNvSpPr>
            <a:spLocks noGrp="1"/>
          </p:cNvSpPr>
          <p:nvPr>
            <p:ph type="body" sz="quarter" idx="11" hasCustomPrompt="1"/>
          </p:nvPr>
        </p:nvSpPr>
        <p:spPr>
          <a:xfrm>
            <a:off x="767408" y="4077072"/>
            <a:ext cx="5544616" cy="849734"/>
          </a:xfrm>
        </p:spPr>
        <p:txBody>
          <a:bodyPr anchor="b">
            <a:normAutofit/>
          </a:bodyPr>
          <a:lstStyle>
            <a:lvl1pPr marL="0" indent="0">
              <a:buFontTx/>
              <a:buNone/>
              <a:defRPr sz="1400">
                <a:solidFill>
                  <a:schemeClr val="bg1"/>
                </a:solidFill>
              </a:defRPr>
            </a:lvl1pPr>
          </a:lstStyle>
          <a:p>
            <a:pPr lvl="0"/>
            <a:r>
              <a:rPr lang="en-GB" dirty="0"/>
              <a:t>Name, title, date</a:t>
            </a:r>
          </a:p>
        </p:txBody>
      </p:sp>
    </p:spTree>
    <p:extLst>
      <p:ext uri="{BB962C8B-B14F-4D97-AF65-F5344CB8AC3E}">
        <p14:creationId xmlns:p14="http://schemas.microsoft.com/office/powerpoint/2010/main" val="27018783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36D6D0-FA22-9F43-9118-CDC726B179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87" r="17190"/>
          <a:stretch/>
        </p:blipFill>
        <p:spPr>
          <a:xfrm>
            <a:off x="5544615" y="0"/>
            <a:ext cx="6672065" cy="6849804"/>
          </a:xfrm>
          <a:prstGeom prst="rect">
            <a:avLst/>
          </a:prstGeom>
        </p:spPr>
      </p:pic>
      <p:pic>
        <p:nvPicPr>
          <p:cNvPr id="4" name="Graphic 3">
            <a:extLst>
              <a:ext uri="{FF2B5EF4-FFF2-40B4-BE49-F238E27FC236}">
                <a16:creationId xmlns:a16="http://schemas.microsoft.com/office/drawing/2014/main" id="{5F2E85FF-D765-0D42-BDFC-993408ABE63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
            <a:ext cx="12192004" cy="6858002"/>
          </a:xfrm>
          <a:prstGeom prst="rect">
            <a:avLst/>
          </a:prstGeom>
        </p:spPr>
      </p:pic>
      <p:pic>
        <p:nvPicPr>
          <p:cNvPr id="10" name="Graphic 9">
            <a:extLst>
              <a:ext uri="{FF2B5EF4-FFF2-40B4-BE49-F238E27FC236}">
                <a16:creationId xmlns:a16="http://schemas.microsoft.com/office/drawing/2014/main" id="{8B6AA746-C9A3-8045-85AC-C352F0E665EA}"/>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8621" y="5733256"/>
            <a:ext cx="2477059" cy="473323"/>
          </a:xfrm>
          <a:prstGeom prst="rect">
            <a:avLst/>
          </a:prstGeom>
        </p:spPr>
      </p:pic>
      <p:sp>
        <p:nvSpPr>
          <p:cNvPr id="29" name="Title Placeholder 1">
            <a:extLst>
              <a:ext uri="{FF2B5EF4-FFF2-40B4-BE49-F238E27FC236}">
                <a16:creationId xmlns:a16="http://schemas.microsoft.com/office/drawing/2014/main" id="{C86E18F1-DE71-1F4A-BDF0-C09AF2A26CDB}"/>
              </a:ext>
            </a:extLst>
          </p:cNvPr>
          <p:cNvSpPr>
            <a:spLocks noGrp="1"/>
          </p:cNvSpPr>
          <p:nvPr>
            <p:ph type="title" hasCustomPrompt="1"/>
          </p:nvPr>
        </p:nvSpPr>
        <p:spPr>
          <a:xfrm>
            <a:off x="767408" y="681600"/>
            <a:ext cx="5544616" cy="1503803"/>
          </a:xfrm>
          <a:prstGeom prst="rect">
            <a:avLst/>
          </a:prstGeom>
        </p:spPr>
        <p:txBody>
          <a:bodyPr vert="horz" lIns="91440" tIns="45720" rIns="91440" bIns="45720" rtlCol="0" anchor="b">
            <a:normAutofit/>
          </a:bodyPr>
          <a:lstStyle>
            <a:lvl1pPr algn="l">
              <a:defRPr sz="3200">
                <a:solidFill>
                  <a:schemeClr val="bg1"/>
                </a:solidFill>
              </a:defRPr>
            </a:lvl1pPr>
          </a:lstStyle>
          <a:p>
            <a:r>
              <a:rPr lang="en-GB" dirty="0"/>
              <a:t>Click to edit title style lorem ipsum </a:t>
            </a:r>
            <a:r>
              <a:rPr lang="en-GB" dirty="0" err="1"/>
              <a:t>delor</a:t>
            </a:r>
            <a:r>
              <a:rPr lang="en-GB" dirty="0"/>
              <a:t> sit </a:t>
            </a:r>
            <a:r>
              <a:rPr lang="en-GB" dirty="0" err="1"/>
              <a:t>amet</a:t>
            </a:r>
            <a:endParaRPr lang="en-AU" dirty="0"/>
          </a:p>
        </p:txBody>
      </p:sp>
      <p:sp>
        <p:nvSpPr>
          <p:cNvPr id="30" name="Text Placeholder 2">
            <a:extLst>
              <a:ext uri="{FF2B5EF4-FFF2-40B4-BE49-F238E27FC236}">
                <a16:creationId xmlns:a16="http://schemas.microsoft.com/office/drawing/2014/main" id="{AE5A3984-44B5-D540-80C0-893FD3B9C65C}"/>
              </a:ext>
            </a:extLst>
          </p:cNvPr>
          <p:cNvSpPr>
            <a:spLocks noGrp="1"/>
          </p:cNvSpPr>
          <p:nvPr>
            <p:ph type="body" sz="quarter" idx="10" hasCustomPrompt="1"/>
          </p:nvPr>
        </p:nvSpPr>
        <p:spPr>
          <a:xfrm>
            <a:off x="767408" y="2424154"/>
            <a:ext cx="5544616" cy="849734"/>
          </a:xfrm>
        </p:spPr>
        <p:txBody>
          <a:bodyPr anchor="t">
            <a:normAutofit/>
          </a:bodyPr>
          <a:lstStyle>
            <a:lvl1pPr marL="0" indent="0">
              <a:buFontTx/>
              <a:buNone/>
              <a:defRPr sz="1800">
                <a:solidFill>
                  <a:schemeClr val="bg1"/>
                </a:solidFill>
              </a:defRPr>
            </a:lvl1pPr>
          </a:lstStyle>
          <a:p>
            <a:pPr lvl="0"/>
            <a:r>
              <a:rPr lang="en-GB" dirty="0"/>
              <a:t>Click to edit subtitle styles</a:t>
            </a:r>
            <a:endParaRPr lang="en-US" dirty="0"/>
          </a:p>
        </p:txBody>
      </p:sp>
      <p:sp>
        <p:nvSpPr>
          <p:cNvPr id="31" name="Text Placeholder 2">
            <a:extLst>
              <a:ext uri="{FF2B5EF4-FFF2-40B4-BE49-F238E27FC236}">
                <a16:creationId xmlns:a16="http://schemas.microsoft.com/office/drawing/2014/main" id="{4619CC1E-DEFB-3246-93FC-8C079DFF8EFA}"/>
              </a:ext>
            </a:extLst>
          </p:cNvPr>
          <p:cNvSpPr>
            <a:spLocks noGrp="1"/>
          </p:cNvSpPr>
          <p:nvPr>
            <p:ph type="body" sz="quarter" idx="11" hasCustomPrompt="1"/>
          </p:nvPr>
        </p:nvSpPr>
        <p:spPr>
          <a:xfrm>
            <a:off x="767408" y="4077072"/>
            <a:ext cx="5544616" cy="849734"/>
          </a:xfrm>
        </p:spPr>
        <p:txBody>
          <a:bodyPr anchor="b">
            <a:normAutofit/>
          </a:bodyPr>
          <a:lstStyle>
            <a:lvl1pPr marL="0" indent="0">
              <a:buFontTx/>
              <a:buNone/>
              <a:defRPr sz="1400">
                <a:solidFill>
                  <a:schemeClr val="bg1"/>
                </a:solidFill>
              </a:defRPr>
            </a:lvl1pPr>
          </a:lstStyle>
          <a:p>
            <a:pPr lvl="0"/>
            <a:r>
              <a:rPr lang="en-GB" dirty="0"/>
              <a:t>Name, title, date</a:t>
            </a:r>
          </a:p>
        </p:txBody>
      </p:sp>
    </p:spTree>
    <p:extLst>
      <p:ext uri="{BB962C8B-B14F-4D97-AF65-F5344CB8AC3E}">
        <p14:creationId xmlns:p14="http://schemas.microsoft.com/office/powerpoint/2010/main" val="25665988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ext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D28D010-8A9A-4B5C-B8BA-9E52CB46ADFF}"/>
              </a:ext>
            </a:extLst>
          </p:cNvPr>
          <p:cNvSpPr/>
          <p:nvPr userDrawn="1"/>
        </p:nvSpPr>
        <p:spPr>
          <a:xfrm>
            <a:off x="0" y="-1"/>
            <a:ext cx="12192000" cy="710125"/>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3" name="Title 1"/>
          <p:cNvSpPr>
            <a:spLocks noGrp="1"/>
          </p:cNvSpPr>
          <p:nvPr>
            <p:ph type="title"/>
          </p:nvPr>
        </p:nvSpPr>
        <p:spPr>
          <a:xfrm>
            <a:off x="1630066" y="1"/>
            <a:ext cx="9998901" cy="710123"/>
          </a:xfrm>
          <a:prstGeom prst="rect">
            <a:avLst/>
          </a:prstGeom>
        </p:spPr>
        <p:txBody>
          <a:bodyPr anchor="ctr" anchorCtr="0">
            <a:noAutofit/>
          </a:bodyPr>
          <a:lstStyle>
            <a:lvl1pPr algn="r">
              <a:defRPr sz="2400">
                <a:solidFill>
                  <a:schemeClr val="bg1"/>
                </a:solidFill>
                <a:latin typeface="Arial" panose="020B0604020202020204" pitchFamily="34" charset="0"/>
                <a:cs typeface="Arial" panose="020B0604020202020204" pitchFamily="34" charset="0"/>
              </a:defRPr>
            </a:lvl1pPr>
          </a:lstStyle>
          <a:p>
            <a:r>
              <a:rPr lang="en-GB" dirty="0"/>
              <a:t>Click to edit Master title style</a:t>
            </a:r>
            <a:endParaRPr lang="en-AU" dirty="0"/>
          </a:p>
        </p:txBody>
      </p:sp>
      <p:sp>
        <p:nvSpPr>
          <p:cNvPr id="19" name="Content Placeholder 11"/>
          <p:cNvSpPr>
            <a:spLocks noGrp="1"/>
          </p:cNvSpPr>
          <p:nvPr>
            <p:ph sz="quarter" idx="13"/>
          </p:nvPr>
        </p:nvSpPr>
        <p:spPr>
          <a:xfrm>
            <a:off x="769272" y="1339628"/>
            <a:ext cx="10859695" cy="4897685"/>
          </a:xfrm>
        </p:spPr>
        <p:txBody>
          <a:bodyPr/>
          <a:lstStyle>
            <a:lvl1pPr marL="0" indent="0">
              <a:buNone/>
              <a:defRPr sz="2200" b="1">
                <a:solidFill>
                  <a:srgbClr val="201547"/>
                </a:solidFill>
                <a:latin typeface="+mj-lt"/>
              </a:defRPr>
            </a:lvl1pPr>
            <a:lvl2pPr marL="0" indent="0">
              <a:buFontTx/>
              <a:buNone/>
              <a:defRPr sz="2200">
                <a:solidFill>
                  <a:schemeClr val="tx1"/>
                </a:solidFill>
              </a:defRPr>
            </a:lvl2pPr>
            <a:lvl3pPr marL="361950" indent="-361950">
              <a:defRPr sz="2200">
                <a:solidFill>
                  <a:schemeClr val="tx1"/>
                </a:solidFill>
              </a:defRPr>
            </a:lvl3pPr>
            <a:lvl4pPr marL="715963" indent="-354013">
              <a:defRPr sz="2200">
                <a:solidFill>
                  <a:schemeClr val="tx1"/>
                </a:solidFill>
              </a:defRPr>
            </a:lvl4pPr>
            <a:lvl5pPr marL="1077913" indent="-361950">
              <a:defRPr>
                <a:solidFill>
                  <a:schemeClr val="tx1"/>
                </a:solidFill>
              </a:defRPr>
            </a:lvl5pPr>
            <a:lvl6pPr marL="0" indent="0">
              <a:buNone/>
              <a:defRPr sz="1800"/>
            </a:lvl6pPr>
            <a:lvl7pPr marL="180975" indent="-180975">
              <a:defRPr sz="1800"/>
            </a:lvl7pPr>
            <a:lvl8pPr marL="0" indent="0">
              <a:buNone/>
              <a:defRPr sz="1800"/>
            </a:lvl8pPr>
            <a:lvl9pPr marL="0" indent="0">
              <a:buNone/>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14" name="Slide Number Placeholder 5">
            <a:extLst>
              <a:ext uri="{FF2B5EF4-FFF2-40B4-BE49-F238E27FC236}">
                <a16:creationId xmlns:a16="http://schemas.microsoft.com/office/drawing/2014/main" id="{895DA6E6-A13B-408E-A128-50C99297F680}"/>
              </a:ext>
            </a:extLst>
          </p:cNvPr>
          <p:cNvSpPr txBox="1">
            <a:spLocks/>
          </p:cNvSpPr>
          <p:nvPr userDrawn="1"/>
        </p:nvSpPr>
        <p:spPr>
          <a:xfrm>
            <a:off x="8784299" y="6326188"/>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01525-E5AC-46A5-B428-4CA4F4FED46C}" type="slidenum">
              <a:rPr lang="en-AU" sz="1200" smtClean="0"/>
              <a:pPr/>
              <a:t>‹#›</a:t>
            </a:fld>
            <a:endParaRPr lang="en-AU" sz="1200" dirty="0"/>
          </a:p>
        </p:txBody>
      </p:sp>
      <p:sp>
        <p:nvSpPr>
          <p:cNvPr id="21" name="Isosceles Triangle 20">
            <a:extLst>
              <a:ext uri="{FF2B5EF4-FFF2-40B4-BE49-F238E27FC236}">
                <a16:creationId xmlns:a16="http://schemas.microsoft.com/office/drawing/2014/main" id="{F932248A-1BF4-4229-A5E5-9E6750A2D92A}"/>
              </a:ext>
            </a:extLst>
          </p:cNvPr>
          <p:cNvSpPr/>
          <p:nvPr userDrawn="1"/>
        </p:nvSpPr>
        <p:spPr>
          <a:xfrm flipV="1">
            <a:off x="359726" y="0"/>
            <a:ext cx="406613" cy="404664"/>
          </a:xfrm>
          <a:prstGeom prst="triangle">
            <a:avLst/>
          </a:prstGeom>
          <a:gradFill>
            <a:gsLst>
              <a:gs pos="0">
                <a:schemeClr val="accent4"/>
              </a:gs>
              <a:gs pos="100000">
                <a:schemeClr val="accent2"/>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17699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_2 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D28D010-8A9A-4B5C-B8BA-9E52CB46ADFF}"/>
              </a:ext>
            </a:extLst>
          </p:cNvPr>
          <p:cNvSpPr/>
          <p:nvPr userDrawn="1"/>
        </p:nvSpPr>
        <p:spPr>
          <a:xfrm>
            <a:off x="0" y="-1"/>
            <a:ext cx="12192000" cy="710125"/>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3" name="Title 1"/>
          <p:cNvSpPr>
            <a:spLocks noGrp="1"/>
          </p:cNvSpPr>
          <p:nvPr>
            <p:ph type="title"/>
          </p:nvPr>
        </p:nvSpPr>
        <p:spPr>
          <a:xfrm>
            <a:off x="1630066" y="1"/>
            <a:ext cx="9998901" cy="710123"/>
          </a:xfrm>
          <a:prstGeom prst="rect">
            <a:avLst/>
          </a:prstGeom>
        </p:spPr>
        <p:txBody>
          <a:bodyPr anchor="ctr" anchorCtr="0">
            <a:noAutofit/>
          </a:bodyPr>
          <a:lstStyle>
            <a:lvl1pPr algn="r">
              <a:defRPr sz="2400">
                <a:solidFill>
                  <a:schemeClr val="bg1"/>
                </a:solidFill>
                <a:latin typeface="Arial" panose="020B0604020202020204" pitchFamily="34" charset="0"/>
                <a:cs typeface="Arial" panose="020B0604020202020204" pitchFamily="34" charset="0"/>
              </a:defRPr>
            </a:lvl1pPr>
          </a:lstStyle>
          <a:p>
            <a:r>
              <a:rPr lang="en-GB" dirty="0"/>
              <a:t>Click to edit Master title style</a:t>
            </a:r>
            <a:endParaRPr lang="en-AU" dirty="0"/>
          </a:p>
        </p:txBody>
      </p:sp>
      <p:sp>
        <p:nvSpPr>
          <p:cNvPr id="19" name="Content Placeholder 11"/>
          <p:cNvSpPr>
            <a:spLocks noGrp="1"/>
          </p:cNvSpPr>
          <p:nvPr>
            <p:ph sz="quarter" idx="13"/>
          </p:nvPr>
        </p:nvSpPr>
        <p:spPr>
          <a:xfrm>
            <a:off x="769273" y="1339628"/>
            <a:ext cx="5110704" cy="4897685"/>
          </a:xfrm>
        </p:spPr>
        <p:txBody>
          <a:bodyPr/>
          <a:lstStyle>
            <a:lvl1pPr marL="0" indent="0">
              <a:buNone/>
              <a:defRPr sz="2200" b="1">
                <a:solidFill>
                  <a:srgbClr val="201547"/>
                </a:solidFill>
                <a:latin typeface="+mj-lt"/>
              </a:defRPr>
            </a:lvl1pPr>
            <a:lvl2pPr marL="0" indent="0">
              <a:buFontTx/>
              <a:buNone/>
              <a:defRPr sz="2200">
                <a:solidFill>
                  <a:schemeClr val="tx1"/>
                </a:solidFill>
              </a:defRPr>
            </a:lvl2pPr>
            <a:lvl3pPr marL="361950" indent="-361950">
              <a:defRPr sz="2200">
                <a:solidFill>
                  <a:schemeClr val="tx1"/>
                </a:solidFill>
              </a:defRPr>
            </a:lvl3pPr>
            <a:lvl4pPr marL="715963" indent="-354013">
              <a:defRPr sz="2200">
                <a:solidFill>
                  <a:schemeClr val="tx1"/>
                </a:solidFill>
              </a:defRPr>
            </a:lvl4pPr>
            <a:lvl5pPr marL="1077913" indent="-361950">
              <a:defRPr>
                <a:solidFill>
                  <a:schemeClr val="tx1"/>
                </a:solidFill>
              </a:defRPr>
            </a:lvl5pPr>
            <a:lvl6pPr marL="0" indent="0">
              <a:buNone/>
              <a:defRPr sz="1800"/>
            </a:lvl6pPr>
            <a:lvl7pPr marL="180975" indent="-180975">
              <a:defRPr sz="1800"/>
            </a:lvl7pPr>
            <a:lvl8pPr marL="0" indent="0">
              <a:buNone/>
              <a:defRPr sz="1800"/>
            </a:lvl8pPr>
            <a:lvl9pPr marL="0" indent="0">
              <a:buNone/>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14" name="Slide Number Placeholder 5">
            <a:extLst>
              <a:ext uri="{FF2B5EF4-FFF2-40B4-BE49-F238E27FC236}">
                <a16:creationId xmlns:a16="http://schemas.microsoft.com/office/drawing/2014/main" id="{895DA6E6-A13B-408E-A128-50C99297F680}"/>
              </a:ext>
            </a:extLst>
          </p:cNvPr>
          <p:cNvSpPr txBox="1">
            <a:spLocks/>
          </p:cNvSpPr>
          <p:nvPr userDrawn="1"/>
        </p:nvSpPr>
        <p:spPr>
          <a:xfrm>
            <a:off x="8784299" y="6326188"/>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01525-E5AC-46A5-B428-4CA4F4FED46C}" type="slidenum">
              <a:rPr lang="en-AU" sz="1200" smtClean="0"/>
              <a:pPr/>
              <a:t>‹#›</a:t>
            </a:fld>
            <a:endParaRPr lang="en-AU" sz="1200" dirty="0"/>
          </a:p>
        </p:txBody>
      </p:sp>
      <p:sp>
        <p:nvSpPr>
          <p:cNvPr id="21" name="Isosceles Triangle 20">
            <a:extLst>
              <a:ext uri="{FF2B5EF4-FFF2-40B4-BE49-F238E27FC236}">
                <a16:creationId xmlns:a16="http://schemas.microsoft.com/office/drawing/2014/main" id="{F932248A-1BF4-4229-A5E5-9E6750A2D92A}"/>
              </a:ext>
            </a:extLst>
          </p:cNvPr>
          <p:cNvSpPr/>
          <p:nvPr userDrawn="1"/>
        </p:nvSpPr>
        <p:spPr>
          <a:xfrm flipV="1">
            <a:off x="359726" y="0"/>
            <a:ext cx="406613" cy="404664"/>
          </a:xfrm>
          <a:prstGeom prst="triangle">
            <a:avLst/>
          </a:prstGeom>
          <a:gradFill>
            <a:gsLst>
              <a:gs pos="0">
                <a:schemeClr val="accent4"/>
              </a:gs>
              <a:gs pos="100000">
                <a:schemeClr val="accent2"/>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Content Placeholder 11">
            <a:extLst>
              <a:ext uri="{FF2B5EF4-FFF2-40B4-BE49-F238E27FC236}">
                <a16:creationId xmlns:a16="http://schemas.microsoft.com/office/drawing/2014/main" id="{9BDABCF3-7B7C-0145-AEB7-96F8779E4B72}"/>
              </a:ext>
            </a:extLst>
          </p:cNvPr>
          <p:cNvSpPr>
            <a:spLocks noGrp="1"/>
          </p:cNvSpPr>
          <p:nvPr>
            <p:ph sz="quarter" idx="14"/>
          </p:nvPr>
        </p:nvSpPr>
        <p:spPr>
          <a:xfrm>
            <a:off x="6518263" y="1339627"/>
            <a:ext cx="5110704" cy="4897685"/>
          </a:xfrm>
        </p:spPr>
        <p:txBody>
          <a:bodyPr/>
          <a:lstStyle>
            <a:lvl1pPr marL="0" indent="0">
              <a:buNone/>
              <a:defRPr sz="2200" b="1">
                <a:solidFill>
                  <a:srgbClr val="201547"/>
                </a:solidFill>
                <a:latin typeface="+mj-lt"/>
              </a:defRPr>
            </a:lvl1pPr>
            <a:lvl2pPr marL="0" indent="0">
              <a:buFontTx/>
              <a:buNone/>
              <a:defRPr sz="2200">
                <a:solidFill>
                  <a:schemeClr val="tx1"/>
                </a:solidFill>
              </a:defRPr>
            </a:lvl2pPr>
            <a:lvl3pPr marL="361950" indent="-361950">
              <a:defRPr sz="2200">
                <a:solidFill>
                  <a:schemeClr val="tx1"/>
                </a:solidFill>
              </a:defRPr>
            </a:lvl3pPr>
            <a:lvl4pPr marL="715963" indent="-354013">
              <a:defRPr sz="2200">
                <a:solidFill>
                  <a:schemeClr val="tx1"/>
                </a:solidFill>
              </a:defRPr>
            </a:lvl4pPr>
            <a:lvl5pPr marL="1077913" indent="-361950">
              <a:defRPr>
                <a:solidFill>
                  <a:schemeClr val="tx1"/>
                </a:solidFill>
              </a:defRPr>
            </a:lvl5pPr>
            <a:lvl6pPr marL="0" indent="0">
              <a:buNone/>
              <a:defRPr sz="1800"/>
            </a:lvl6pPr>
            <a:lvl7pPr marL="180975" indent="-180975">
              <a:defRPr sz="1800"/>
            </a:lvl7pPr>
            <a:lvl8pPr marL="0" indent="0">
              <a:buNone/>
              <a:defRPr sz="1800"/>
            </a:lvl8pPr>
            <a:lvl9pPr marL="0" indent="0">
              <a:buNone/>
              <a:defRPr sz="1600"/>
            </a:lvl9pPr>
          </a:lstStyle>
          <a:p>
            <a:pPr lvl="0"/>
            <a:endParaRPr lang="en-AU" dirty="0"/>
          </a:p>
        </p:txBody>
      </p:sp>
    </p:spTree>
    <p:extLst>
      <p:ext uri="{BB962C8B-B14F-4D97-AF65-F5344CB8AC3E}">
        <p14:creationId xmlns:p14="http://schemas.microsoft.com/office/powerpoint/2010/main" val="1119104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_2">
    <p:spTree>
      <p:nvGrpSpPr>
        <p:cNvPr id="1" name=""/>
        <p:cNvGrpSpPr/>
        <p:nvPr/>
      </p:nvGrpSpPr>
      <p:grpSpPr>
        <a:xfrm>
          <a:off x="0" y="0"/>
          <a:ext cx="0" cy="0"/>
          <a:chOff x="0" y="0"/>
          <a:chExt cx="0" cy="0"/>
        </a:xfrm>
      </p:grpSpPr>
      <p:sp>
        <p:nvSpPr>
          <p:cNvPr id="16" name="Content Placeholder 11"/>
          <p:cNvSpPr>
            <a:spLocks noGrp="1"/>
          </p:cNvSpPr>
          <p:nvPr>
            <p:ph sz="quarter" idx="13"/>
          </p:nvPr>
        </p:nvSpPr>
        <p:spPr>
          <a:xfrm>
            <a:off x="1583267" y="3116893"/>
            <a:ext cx="10045700" cy="3209295"/>
          </a:xfrm>
        </p:spPr>
        <p:txBody>
          <a:bodyPr/>
          <a:lstStyle>
            <a:lvl1pPr marL="0" indent="0">
              <a:buNone/>
              <a:defRPr sz="2200" b="1">
                <a:solidFill>
                  <a:srgbClr val="201547"/>
                </a:solidFill>
                <a:latin typeface="+mj-lt"/>
              </a:defRPr>
            </a:lvl1pPr>
            <a:lvl2pPr marL="0" indent="0">
              <a:buFontTx/>
              <a:buNone/>
              <a:defRPr sz="2200">
                <a:solidFill>
                  <a:srgbClr val="201547"/>
                </a:solidFill>
              </a:defRPr>
            </a:lvl2pPr>
            <a:lvl3pPr marL="361950" indent="-361950">
              <a:defRPr sz="2200">
                <a:solidFill>
                  <a:srgbClr val="201547"/>
                </a:solidFill>
              </a:defRPr>
            </a:lvl3pPr>
            <a:lvl4pPr marL="715963" indent="-354013">
              <a:defRPr sz="2200">
                <a:solidFill>
                  <a:srgbClr val="201547"/>
                </a:solidFill>
              </a:defRPr>
            </a:lvl4pPr>
            <a:lvl5pPr marL="1077913" indent="-361950">
              <a:defRPr>
                <a:solidFill>
                  <a:srgbClr val="201547"/>
                </a:solidFill>
              </a:defRPr>
            </a:lvl5pPr>
            <a:lvl6pPr marL="0" indent="0">
              <a:buNone/>
              <a:defRPr sz="1800"/>
            </a:lvl6pPr>
            <a:lvl7pPr marL="180975" indent="-180975">
              <a:defRPr sz="1800"/>
            </a:lvl7pPr>
            <a:lvl8pPr marL="0" indent="0">
              <a:buNone/>
              <a:defRPr sz="1800"/>
            </a:lvl8pPr>
            <a:lvl9pPr marL="0" indent="0">
              <a:buNone/>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11" name="Rectangle 10">
            <a:extLst>
              <a:ext uri="{FF2B5EF4-FFF2-40B4-BE49-F238E27FC236}">
                <a16:creationId xmlns:a16="http://schemas.microsoft.com/office/drawing/2014/main" id="{5539D075-D403-3344-9441-79CBB5384A6D}"/>
              </a:ext>
            </a:extLst>
          </p:cNvPr>
          <p:cNvSpPr/>
          <p:nvPr userDrawn="1"/>
        </p:nvSpPr>
        <p:spPr>
          <a:xfrm>
            <a:off x="0" y="-1"/>
            <a:ext cx="12192000" cy="710125"/>
          </a:xfrm>
          <a:prstGeom prst="rect">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2" name="Title 1">
            <a:extLst>
              <a:ext uri="{FF2B5EF4-FFF2-40B4-BE49-F238E27FC236}">
                <a16:creationId xmlns:a16="http://schemas.microsoft.com/office/drawing/2014/main" id="{65978489-389A-DF45-B222-68D2CCA47C0F}"/>
              </a:ext>
            </a:extLst>
          </p:cNvPr>
          <p:cNvSpPr>
            <a:spLocks noGrp="1"/>
          </p:cNvSpPr>
          <p:nvPr>
            <p:ph type="title"/>
          </p:nvPr>
        </p:nvSpPr>
        <p:spPr>
          <a:xfrm>
            <a:off x="1630066" y="1"/>
            <a:ext cx="9998901" cy="710125"/>
          </a:xfrm>
          <a:prstGeom prst="rect">
            <a:avLst/>
          </a:prstGeom>
        </p:spPr>
        <p:txBody>
          <a:bodyPr anchor="ctr" anchorCtr="0">
            <a:noAutofit/>
          </a:bodyPr>
          <a:lstStyle>
            <a:lvl1pPr algn="r">
              <a:defRPr sz="2400">
                <a:solidFill>
                  <a:schemeClr val="bg1"/>
                </a:solidFill>
                <a:latin typeface="Arial" panose="020B0604020202020204" pitchFamily="34" charset="0"/>
                <a:cs typeface="Arial" panose="020B0604020202020204" pitchFamily="34" charset="0"/>
              </a:defRPr>
            </a:lvl1pPr>
          </a:lstStyle>
          <a:p>
            <a:r>
              <a:rPr lang="en-GB" dirty="0"/>
              <a:t>Click to edit Master title style</a:t>
            </a:r>
            <a:endParaRPr lang="en-AU" dirty="0"/>
          </a:p>
        </p:txBody>
      </p:sp>
      <p:sp>
        <p:nvSpPr>
          <p:cNvPr id="17" name="Slide Number Placeholder 5">
            <a:extLst>
              <a:ext uri="{FF2B5EF4-FFF2-40B4-BE49-F238E27FC236}">
                <a16:creationId xmlns:a16="http://schemas.microsoft.com/office/drawing/2014/main" id="{0C76BDCF-FA43-B14E-AB90-AA308FEAB35B}"/>
              </a:ext>
            </a:extLst>
          </p:cNvPr>
          <p:cNvSpPr txBox="1">
            <a:spLocks/>
          </p:cNvSpPr>
          <p:nvPr userDrawn="1"/>
        </p:nvSpPr>
        <p:spPr>
          <a:xfrm>
            <a:off x="8784299" y="6326188"/>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01525-E5AC-46A5-B428-4CA4F4FED46C}" type="slidenum">
              <a:rPr lang="en-AU" sz="1200" smtClean="0"/>
              <a:pPr/>
              <a:t>‹#›</a:t>
            </a:fld>
            <a:endParaRPr lang="en-AU" sz="1200" dirty="0"/>
          </a:p>
        </p:txBody>
      </p:sp>
      <p:sp>
        <p:nvSpPr>
          <p:cNvPr id="3" name="Picture Placeholder 2">
            <a:extLst>
              <a:ext uri="{FF2B5EF4-FFF2-40B4-BE49-F238E27FC236}">
                <a16:creationId xmlns:a16="http://schemas.microsoft.com/office/drawing/2014/main" id="{674B133D-14E9-0349-BB8A-991F0E0011A7}"/>
              </a:ext>
            </a:extLst>
          </p:cNvPr>
          <p:cNvSpPr>
            <a:spLocks noGrp="1"/>
          </p:cNvSpPr>
          <p:nvPr>
            <p:ph type="pic" sz="quarter" idx="14"/>
          </p:nvPr>
        </p:nvSpPr>
        <p:spPr>
          <a:xfrm>
            <a:off x="0" y="709613"/>
            <a:ext cx="12192000" cy="2143125"/>
          </a:xfrm>
        </p:spPr>
        <p:txBody>
          <a:bodyPr/>
          <a:lstStyle/>
          <a:p>
            <a:endParaRPr lang="en-US" dirty="0"/>
          </a:p>
        </p:txBody>
      </p:sp>
      <p:sp>
        <p:nvSpPr>
          <p:cNvPr id="9" name="Isosceles Triangle 20">
            <a:extLst>
              <a:ext uri="{FF2B5EF4-FFF2-40B4-BE49-F238E27FC236}">
                <a16:creationId xmlns:a16="http://schemas.microsoft.com/office/drawing/2014/main" id="{97FC038F-29D4-F242-B109-D1FFA0162C11}"/>
              </a:ext>
            </a:extLst>
          </p:cNvPr>
          <p:cNvSpPr/>
          <p:nvPr userDrawn="1"/>
        </p:nvSpPr>
        <p:spPr>
          <a:xfrm flipV="1">
            <a:off x="359726" y="0"/>
            <a:ext cx="406613" cy="404664"/>
          </a:xfrm>
          <a:prstGeom prst="triangle">
            <a:avLst/>
          </a:prstGeom>
          <a:gradFill>
            <a:gsLst>
              <a:gs pos="0">
                <a:schemeClr val="accent4"/>
              </a:gs>
              <a:gs pos="100000">
                <a:schemeClr val="accent2"/>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949454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_Single Image">
    <p:spTree>
      <p:nvGrpSpPr>
        <p:cNvPr id="1" name=""/>
        <p:cNvGrpSpPr/>
        <p:nvPr/>
      </p:nvGrpSpPr>
      <p:grpSpPr>
        <a:xfrm>
          <a:off x="0" y="0"/>
          <a:ext cx="0" cy="0"/>
          <a:chOff x="0" y="0"/>
          <a:chExt cx="0" cy="0"/>
        </a:xfrm>
      </p:grpSpPr>
      <p:pic>
        <p:nvPicPr>
          <p:cNvPr id="21" name="Picture 20" descr="Electric car driving on the Great Ocean Road, Victoria">
            <a:extLst>
              <a:ext uri="{FF2B5EF4-FFF2-40B4-BE49-F238E27FC236}">
                <a16:creationId xmlns:a16="http://schemas.microsoft.com/office/drawing/2014/main" id="{134E7EBC-5843-CF42-AAB3-6EE6E239C6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267" r="17168"/>
          <a:stretch/>
        </p:blipFill>
        <p:spPr>
          <a:xfrm>
            <a:off x="5544615" y="0"/>
            <a:ext cx="6672065" cy="6849804"/>
          </a:xfrm>
          <a:prstGeom prst="rect">
            <a:avLst/>
          </a:prstGeom>
        </p:spPr>
      </p:pic>
      <p:pic>
        <p:nvPicPr>
          <p:cNvPr id="15" name="Graphic 14">
            <a:extLst>
              <a:ext uri="{FF2B5EF4-FFF2-40B4-BE49-F238E27FC236}">
                <a16:creationId xmlns:a16="http://schemas.microsoft.com/office/drawing/2014/main" id="{E027196D-367E-EC41-BA25-1991F8C4941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
            <a:ext cx="12192004" cy="6858002"/>
          </a:xfrm>
          <a:prstGeom prst="rect">
            <a:avLst/>
          </a:prstGeom>
        </p:spPr>
      </p:pic>
      <p:pic>
        <p:nvPicPr>
          <p:cNvPr id="20" name="Graphic 19">
            <a:extLst>
              <a:ext uri="{FF2B5EF4-FFF2-40B4-BE49-F238E27FC236}">
                <a16:creationId xmlns:a16="http://schemas.microsoft.com/office/drawing/2014/main" id="{3402CECD-5FC9-5B4E-804E-48E298FFFAAF}"/>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8621" y="5733256"/>
            <a:ext cx="2477059" cy="473323"/>
          </a:xfrm>
          <a:prstGeom prst="rect">
            <a:avLst/>
          </a:prstGeom>
        </p:spPr>
      </p:pic>
      <p:sp>
        <p:nvSpPr>
          <p:cNvPr id="2" name="TextBox 1">
            <a:extLst>
              <a:ext uri="{FF2B5EF4-FFF2-40B4-BE49-F238E27FC236}">
                <a16:creationId xmlns:a16="http://schemas.microsoft.com/office/drawing/2014/main" id="{F05F6725-66E3-7043-A397-995E61E64328}"/>
              </a:ext>
            </a:extLst>
          </p:cNvPr>
          <p:cNvSpPr txBox="1"/>
          <p:nvPr userDrawn="1"/>
        </p:nvSpPr>
        <p:spPr>
          <a:xfrm>
            <a:off x="738621" y="980728"/>
            <a:ext cx="3960440" cy="584775"/>
          </a:xfrm>
          <a:prstGeom prst="rect">
            <a:avLst/>
          </a:prstGeom>
          <a:noFill/>
        </p:spPr>
        <p:txBody>
          <a:bodyPr wrap="square" rtlCol="0">
            <a:spAutoFit/>
          </a:bodyPr>
          <a:lstStyle/>
          <a:p>
            <a:r>
              <a:rPr lang="en-GB" sz="3200" dirty="0">
                <a:solidFill>
                  <a:schemeClr val="bg1"/>
                </a:solidFill>
                <a:latin typeface="+mj-lt"/>
              </a:rPr>
              <a:t>Thank you</a:t>
            </a:r>
            <a:endParaRPr lang="en-US" sz="3200" dirty="0">
              <a:solidFill>
                <a:schemeClr val="bg1"/>
              </a:solidFill>
              <a:latin typeface="+mj-lt"/>
            </a:endParaRPr>
          </a:p>
        </p:txBody>
      </p:sp>
    </p:spTree>
    <p:extLst>
      <p:ext uri="{BB962C8B-B14F-4D97-AF65-F5344CB8AC3E}">
        <p14:creationId xmlns:p14="http://schemas.microsoft.com/office/powerpoint/2010/main" val="36879631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1AA5E5-4A2F-4BF0-BD24-3D5392D61631}" type="datetimeFigureOut">
              <a:rPr lang="en-AU" smtClean="0"/>
              <a:t>19/12/2021</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84786E-3355-4319-A349-5A0CCF522B01}" type="slidenum">
              <a:rPr lang="en-AU" smtClean="0"/>
              <a:t>‹#›</a:t>
            </a:fld>
            <a:endParaRPr lang="en-AU"/>
          </a:p>
        </p:txBody>
      </p:sp>
      <p:sp>
        <p:nvSpPr>
          <p:cNvPr id="7" name="MSIPCMContentMarking" descr="{&quot;HashCode&quot;:-1747247690,&quot;Placement&quot;:&quot;Footer&quot;,&quot;Top&quot;:516.65155,&quot;Left&quot;:421.800385,&quot;SlideWidth&quot;:960,&quot;SlideHeight&quot;:540}">
            <a:extLst>
              <a:ext uri="{FF2B5EF4-FFF2-40B4-BE49-F238E27FC236}">
                <a16:creationId xmlns:a16="http://schemas.microsoft.com/office/drawing/2014/main" id="{CBEA07C0-2636-481D-A712-5F13CF3EF8E7}"/>
              </a:ext>
            </a:extLst>
          </p:cNvPr>
          <p:cNvSpPr txBox="1"/>
          <p:nvPr userDrawn="1"/>
        </p:nvSpPr>
        <p:spPr>
          <a:xfrm>
            <a:off x="5356865" y="6561475"/>
            <a:ext cx="1478270"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a:solidFill>
                  <a:srgbClr val="000000"/>
                </a:solidFill>
                <a:latin typeface="Calibri" panose="020F0502020204030204" pitchFamily="34" charset="0"/>
              </a:rPr>
              <a:t>OFFICIAL-Sensitive</a:t>
            </a:r>
          </a:p>
        </p:txBody>
      </p:sp>
    </p:spTree>
    <p:extLst>
      <p:ext uri="{BB962C8B-B14F-4D97-AF65-F5344CB8AC3E}">
        <p14:creationId xmlns:p14="http://schemas.microsoft.com/office/powerpoint/2010/main" val="23390266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65" r:id="rId3"/>
    <p:sldLayoutId id="2147483685" r:id="rId4"/>
    <p:sldLayoutId id="2147483669" r:id="rId5"/>
    <p:sldLayoutId id="2147483684"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solar.vic.gov.au/promotional-resources-zero-emissions-vehicle-industry" TargetMode="External"/><Relationship Id="rId1" Type="http://schemas.openxmlformats.org/officeDocument/2006/relationships/slideLayout" Target="../slideLayouts/slideLayout3.xml"/><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www.energy.vic.gov.au/zevfacts"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hyperlink" Target="http://www.energy.vic.gov.au/zevfacts"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hyperlink" Target="http://www.energy.vic.gov.au/zevfact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energy.vic.gov.au/zev-facts" TargetMode="Externa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energy.vic.gov.au/zevfacts" TargetMode="Externa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energy.vic.gov.au/zevfacts" TargetMode="External"/><Relationship Id="rId1" Type="http://schemas.openxmlformats.org/officeDocument/2006/relationships/slideLayout" Target="../slideLayouts/slideLayout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DE420-B5A5-E64E-A778-0EE980399115}"/>
              </a:ext>
            </a:extLst>
          </p:cNvPr>
          <p:cNvSpPr>
            <a:spLocks noGrp="1"/>
          </p:cNvSpPr>
          <p:nvPr>
            <p:ph type="title"/>
          </p:nvPr>
        </p:nvSpPr>
        <p:spPr/>
        <p:txBody>
          <a:bodyPr/>
          <a:lstStyle/>
          <a:p>
            <a:r>
              <a:rPr lang="en-US" dirty="0"/>
              <a:t>Zero Emissions Vehicles</a:t>
            </a:r>
            <a:br>
              <a:rPr lang="en-US" dirty="0"/>
            </a:br>
            <a:r>
              <a:rPr lang="en-US" i="1" dirty="0"/>
              <a:t>Be Surprised</a:t>
            </a:r>
          </a:p>
        </p:txBody>
      </p:sp>
      <p:sp>
        <p:nvSpPr>
          <p:cNvPr id="3" name="Text Placeholder 2">
            <a:extLst>
              <a:ext uri="{FF2B5EF4-FFF2-40B4-BE49-F238E27FC236}">
                <a16:creationId xmlns:a16="http://schemas.microsoft.com/office/drawing/2014/main" id="{EE46BA71-CD4C-AF45-8954-F28CE9F11037}"/>
              </a:ext>
            </a:extLst>
          </p:cNvPr>
          <p:cNvSpPr>
            <a:spLocks noGrp="1"/>
          </p:cNvSpPr>
          <p:nvPr>
            <p:ph type="body" sz="quarter" idx="10"/>
          </p:nvPr>
        </p:nvSpPr>
        <p:spPr>
          <a:xfrm>
            <a:off x="767408" y="2424154"/>
            <a:ext cx="5976664" cy="849734"/>
          </a:xfrm>
        </p:spPr>
        <p:txBody>
          <a:bodyPr>
            <a:normAutofit/>
          </a:bodyPr>
          <a:lstStyle/>
          <a:p>
            <a:r>
              <a:rPr lang="en-US" dirty="0"/>
              <a:t>Social media community education content for car dealers in the ZEV Subsidy program to share</a:t>
            </a:r>
          </a:p>
        </p:txBody>
      </p:sp>
      <p:sp>
        <p:nvSpPr>
          <p:cNvPr id="4" name="Text Placeholder 3">
            <a:extLst>
              <a:ext uri="{FF2B5EF4-FFF2-40B4-BE49-F238E27FC236}">
                <a16:creationId xmlns:a16="http://schemas.microsoft.com/office/drawing/2014/main" id="{2947D648-933B-2B4B-A255-6B8CA262E421}"/>
              </a:ext>
            </a:extLst>
          </p:cNvPr>
          <p:cNvSpPr>
            <a:spLocks noGrp="1"/>
          </p:cNvSpPr>
          <p:nvPr>
            <p:ph type="body" sz="quarter" idx="11"/>
          </p:nvPr>
        </p:nvSpPr>
        <p:spPr/>
        <p:txBody>
          <a:bodyPr/>
          <a:lstStyle/>
          <a:p>
            <a:r>
              <a:rPr lang="en-US" sz="1200" dirty="0"/>
              <a:t>ZEV </a:t>
            </a:r>
            <a:r>
              <a:rPr lang="en-US" sz="1200" i="1" dirty="0"/>
              <a:t>Be Surprised</a:t>
            </a:r>
            <a:r>
              <a:rPr lang="en-US" sz="1200" dirty="0"/>
              <a:t> has been developed by DELWP Energy</a:t>
            </a:r>
            <a:endParaRPr lang="en-US" sz="1200">
              <a:cs typeface="Arial"/>
            </a:endParaRPr>
          </a:p>
          <a:p>
            <a:r>
              <a:rPr lang="en-US" sz="1200" dirty="0"/>
              <a:t>December 2021</a:t>
            </a:r>
            <a:endParaRPr lang="en-US" sz="1200">
              <a:cs typeface="Arial"/>
            </a:endParaRPr>
          </a:p>
        </p:txBody>
      </p:sp>
    </p:spTree>
    <p:extLst>
      <p:ext uri="{BB962C8B-B14F-4D97-AF65-F5344CB8AC3E}">
        <p14:creationId xmlns:p14="http://schemas.microsoft.com/office/powerpoint/2010/main" val="1708607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41EF2-77D2-1145-9CAC-6127B589D189}"/>
              </a:ext>
            </a:extLst>
          </p:cNvPr>
          <p:cNvSpPr>
            <a:spLocks noGrp="1"/>
          </p:cNvSpPr>
          <p:nvPr>
            <p:ph type="title"/>
          </p:nvPr>
        </p:nvSpPr>
        <p:spPr/>
        <p:txBody>
          <a:bodyPr/>
          <a:lstStyle/>
          <a:p>
            <a:r>
              <a:rPr lang="en-US" dirty="0"/>
              <a:t>Zero Emissions Vehicles – Be Surprised</a:t>
            </a:r>
          </a:p>
        </p:txBody>
      </p:sp>
      <p:sp>
        <p:nvSpPr>
          <p:cNvPr id="3" name="Content Placeholder 2">
            <a:extLst>
              <a:ext uri="{FF2B5EF4-FFF2-40B4-BE49-F238E27FC236}">
                <a16:creationId xmlns:a16="http://schemas.microsoft.com/office/drawing/2014/main" id="{494E02C8-BAB1-7F42-8134-CE83138A01C2}"/>
              </a:ext>
            </a:extLst>
          </p:cNvPr>
          <p:cNvSpPr>
            <a:spLocks noGrp="1"/>
          </p:cNvSpPr>
          <p:nvPr>
            <p:ph sz="quarter" idx="13"/>
          </p:nvPr>
        </p:nvSpPr>
        <p:spPr>
          <a:xfrm>
            <a:off x="769273" y="1339628"/>
            <a:ext cx="5902791" cy="4897685"/>
          </a:xfrm>
        </p:spPr>
        <p:txBody>
          <a:bodyPr>
            <a:normAutofit lnSpcReduction="10000"/>
          </a:bodyPr>
          <a:lstStyle/>
          <a:p>
            <a:r>
              <a:rPr lang="en-US" dirty="0"/>
              <a:t>Welcome to Be Surprised</a:t>
            </a:r>
          </a:p>
          <a:p>
            <a:r>
              <a:rPr lang="en-AU" sz="1600" b="0" dirty="0"/>
              <a:t>The </a:t>
            </a:r>
            <a:r>
              <a:rPr lang="en-AU" sz="1600" b="0" i="1" dirty="0"/>
              <a:t>Zero Emissions Vehicles (ZEVs) – Be Surprised </a:t>
            </a:r>
            <a:r>
              <a:rPr lang="en-AU" sz="1600" b="0" dirty="0"/>
              <a:t>social media content on these pages is designed to encourage community understanding of the broad benefits of ZEVs and to promote the Victorian Government’s ZEV programs. </a:t>
            </a:r>
          </a:p>
          <a:p>
            <a:r>
              <a:rPr lang="en-AU" sz="1600" b="0" dirty="0"/>
              <a:t>The Victorian Government has set a target that by 2030, half of all light vehicle sales in Victoria will be ZEVs. To deliver this, it developed the </a:t>
            </a:r>
            <a:r>
              <a:rPr lang="en-AU" sz="1600" b="0" i="1" dirty="0"/>
              <a:t>ZEV Roadmap </a:t>
            </a:r>
            <a:r>
              <a:rPr lang="en-AU" sz="1600" b="0" dirty="0"/>
              <a:t>which is supported by a $100 million dollar package of policies and programs. The Roadmap is helping Victoria lead the adoption of ZEVs in Australia and position the state to take full advantage of the emerging global shift towards this exciting technology.</a:t>
            </a:r>
          </a:p>
          <a:p>
            <a:r>
              <a:rPr lang="en-AU" sz="1600" b="0" dirty="0"/>
              <a:t>We encourage you to share this content to help spread the word and get Victorians driving the future of transport sooner. This content has a focus on battery electric vehicles.</a:t>
            </a:r>
          </a:p>
          <a:p>
            <a:endParaRPr lang="en-AU" sz="1600" b="0" dirty="0"/>
          </a:p>
          <a:p>
            <a:r>
              <a:rPr lang="en-AU" sz="1600" b="0" dirty="0"/>
              <a:t>For more </a:t>
            </a:r>
            <a:r>
              <a:rPr lang="en-AU" sz="1600" b="0"/>
              <a:t>ZEV Subsidy promotional </a:t>
            </a:r>
            <a:r>
              <a:rPr lang="en-AU" sz="1600" b="0" dirty="0"/>
              <a:t>material, see </a:t>
            </a:r>
            <a:r>
              <a:rPr lang="en-AU" sz="1600" b="0" dirty="0">
                <a:hlinkClick r:id="rId2"/>
              </a:rPr>
              <a:t>www.solar.vic.gov.au/promotional-resources-zero-emissions-vehicle-industry</a:t>
            </a:r>
            <a:endParaRPr lang="en-AU" sz="1600" b="0" dirty="0"/>
          </a:p>
          <a:p>
            <a:r>
              <a:rPr lang="en-AU" sz="1600" b="0" dirty="0"/>
              <a:t>  </a:t>
            </a:r>
            <a:endParaRPr lang="en-US" sz="1600" dirty="0"/>
          </a:p>
        </p:txBody>
      </p:sp>
      <p:pic>
        <p:nvPicPr>
          <p:cNvPr id="6" name="Graphic 5">
            <a:extLst>
              <a:ext uri="{FF2B5EF4-FFF2-40B4-BE49-F238E27FC236}">
                <a16:creationId xmlns:a16="http://schemas.microsoft.com/office/drawing/2014/main" id="{7F0006A2-FC61-4041-93F4-AF06963572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97940" y="1499160"/>
            <a:ext cx="3623179" cy="3902037"/>
          </a:xfrm>
          <a:prstGeom prst="rect">
            <a:avLst/>
          </a:prstGeom>
        </p:spPr>
      </p:pic>
    </p:spTree>
    <p:extLst>
      <p:ext uri="{BB962C8B-B14F-4D97-AF65-F5344CB8AC3E}">
        <p14:creationId xmlns:p14="http://schemas.microsoft.com/office/powerpoint/2010/main" val="3718420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41EF2-77D2-1145-9CAC-6127B589D189}"/>
              </a:ext>
            </a:extLst>
          </p:cNvPr>
          <p:cNvSpPr>
            <a:spLocks noGrp="1"/>
          </p:cNvSpPr>
          <p:nvPr>
            <p:ph type="title"/>
          </p:nvPr>
        </p:nvSpPr>
        <p:spPr/>
        <p:txBody>
          <a:bodyPr/>
          <a:lstStyle/>
          <a:p>
            <a:r>
              <a:rPr lang="en-US" dirty="0"/>
              <a:t>Be Surprised post 1 – dollars saved</a:t>
            </a:r>
          </a:p>
        </p:txBody>
      </p:sp>
      <p:sp>
        <p:nvSpPr>
          <p:cNvPr id="3" name="Content Placeholder 2">
            <a:extLst>
              <a:ext uri="{FF2B5EF4-FFF2-40B4-BE49-F238E27FC236}">
                <a16:creationId xmlns:a16="http://schemas.microsoft.com/office/drawing/2014/main" id="{494E02C8-BAB1-7F42-8134-CE83138A01C2}"/>
              </a:ext>
            </a:extLst>
          </p:cNvPr>
          <p:cNvSpPr>
            <a:spLocks noGrp="1"/>
          </p:cNvSpPr>
          <p:nvPr>
            <p:ph sz="quarter" idx="13"/>
          </p:nvPr>
        </p:nvSpPr>
        <p:spPr>
          <a:xfrm>
            <a:off x="769273" y="1339628"/>
            <a:ext cx="5038695" cy="4897685"/>
          </a:xfrm>
        </p:spPr>
        <p:txBody>
          <a:bodyPr>
            <a:normAutofit/>
          </a:bodyPr>
          <a:lstStyle/>
          <a:p>
            <a:r>
              <a:rPr lang="en-US" sz="1600" dirty="0"/>
              <a:t>File: </a:t>
            </a:r>
            <a:r>
              <a:rPr lang="en-AU" sz="1600" dirty="0"/>
              <a:t>ZEV Be Surprised – dollars saved.mp4</a:t>
            </a:r>
          </a:p>
          <a:p>
            <a:r>
              <a:rPr lang="en-AU" sz="1600" dirty="0"/>
              <a:t>Post copy:</a:t>
            </a:r>
            <a:endParaRPr lang="en-US" sz="1600" dirty="0"/>
          </a:p>
          <a:p>
            <a:pPr lvl="1"/>
            <a:r>
              <a:rPr lang="en-AU" sz="1600" dirty="0">
                <a:latin typeface="+mj-lt"/>
                <a:ea typeface="Calibri" panose="020F0502020204030204" pitchFamily="34" charset="0"/>
                <a:cs typeface="Arial" panose="020B0604020202020204" pitchFamily="34" charset="0"/>
              </a:rPr>
              <a:t>Did </a:t>
            </a:r>
            <a:r>
              <a:rPr lang="en-AU" sz="1600" dirty="0">
                <a:effectLst/>
                <a:latin typeface="+mj-lt"/>
                <a:ea typeface="Calibri" panose="020F0502020204030204" pitchFamily="34" charset="0"/>
                <a:cs typeface="Arial" panose="020B0604020202020204" pitchFamily="34" charset="0"/>
              </a:rPr>
              <a:t>you know there are around 31 passenger electric vehicle models available to buy in Australia right now? With an additional 27 models expected to be available by the end of 2022, it’s never been easier to make the switch </a:t>
            </a:r>
            <a:r>
              <a:rPr lang="en-AU" sz="1600" dirty="0">
                <a:solidFill>
                  <a:srgbClr val="273333"/>
                </a:solidFill>
                <a:effectLst/>
                <a:latin typeface="Segoe UI Emoji" panose="020B0502040204020203" pitchFamily="34" charset="0"/>
                <a:ea typeface="Calibri" panose="020F0502020204030204" pitchFamily="34" charset="0"/>
                <a:cs typeface="Segoe UI Emoji" panose="020B0502040204020203" pitchFamily="34" charset="0"/>
              </a:rPr>
              <a:t>⚡ </a:t>
            </a:r>
            <a:endParaRPr lang="en-AU" sz="1600" dirty="0">
              <a:solidFill>
                <a:srgbClr val="273333"/>
              </a:solidFill>
              <a:latin typeface="Segoe UI Emoji" panose="020B0502040204020203" pitchFamily="34" charset="0"/>
              <a:ea typeface="Calibri" panose="020F0502020204030204" pitchFamily="34" charset="0"/>
              <a:cs typeface="Arial" panose="020B0604020202020204" pitchFamily="34" charset="0"/>
            </a:endParaRPr>
          </a:p>
          <a:p>
            <a:pPr lvl="1"/>
            <a:r>
              <a:rPr lang="en-AU" sz="1600" dirty="0">
                <a:effectLst/>
                <a:latin typeface="+mj-lt"/>
                <a:ea typeface="Calibri" panose="020F0502020204030204" pitchFamily="34" charset="0"/>
                <a:cs typeface="Arial" panose="020B0604020202020204" pitchFamily="34" charset="0"/>
              </a:rPr>
              <a:t>You could also save as much as $10,000 in the first 5 years of ownership, combining the $3,000 purchase subsidy and adding on the estimated yearly savings of $1,600 for fuel, maintenance, and registration </a:t>
            </a:r>
            <a:r>
              <a:rPr lang="en-AU" sz="1600" dirty="0">
                <a:solidFill>
                  <a:srgbClr val="273333"/>
                </a:solidFill>
                <a:effectLst/>
                <a:latin typeface="Segoe UI Emoji" panose="020B0502040204020203" pitchFamily="34" charset="0"/>
                <a:ea typeface="Calibri" panose="020F0502020204030204" pitchFamily="34" charset="0"/>
                <a:cs typeface="Segoe UI Emoji" panose="020B0502040204020203" pitchFamily="34" charset="0"/>
              </a:rPr>
              <a:t>💰 </a:t>
            </a:r>
            <a:endParaRPr lang="en-AU" sz="1600" dirty="0">
              <a:latin typeface="+mj-lt"/>
              <a:ea typeface="Calibri" panose="020F0502020204030204" pitchFamily="34" charset="0"/>
              <a:cs typeface="Arial"/>
            </a:endParaRPr>
          </a:p>
          <a:p>
            <a:pPr lvl="1"/>
            <a:r>
              <a:rPr lang="en-AU" sz="1600" dirty="0">
                <a:effectLst/>
                <a:latin typeface="+mj-lt"/>
                <a:ea typeface="Calibri" panose="020F0502020204030204" pitchFamily="34" charset="0"/>
                <a:cs typeface="Arial"/>
              </a:rPr>
              <a:t>Interested in going electric?</a:t>
            </a:r>
            <a:r>
              <a:rPr lang="en-AU" sz="1600" dirty="0">
                <a:latin typeface="+mj-lt"/>
                <a:ea typeface="Calibri" panose="020F0502020204030204" pitchFamily="34" charset="0"/>
                <a:cs typeface="Arial"/>
              </a:rPr>
              <a:t> </a:t>
            </a:r>
            <a:r>
              <a:rPr lang="en-AU" sz="1600" dirty="0">
                <a:effectLst/>
                <a:latin typeface="+mj-lt"/>
                <a:ea typeface="Calibri" panose="020F0502020204030204" pitchFamily="34" charset="0"/>
                <a:cs typeface="Arial"/>
              </a:rPr>
              <a:t>Learn more at: </a:t>
            </a:r>
            <a:r>
              <a:rPr lang="en-AU" sz="1600" dirty="0">
                <a:effectLst/>
                <a:latin typeface="+mj-lt"/>
                <a:ea typeface="Calibri" panose="020F0502020204030204" pitchFamily="34" charset="0"/>
                <a:cs typeface="Arial"/>
                <a:hlinkClick r:id="rId4"/>
              </a:rPr>
              <a:t>www.energy.vic.gov.au/zev-facts</a:t>
            </a:r>
            <a:r>
              <a:rPr lang="en-AU" sz="1600" dirty="0">
                <a:latin typeface="+mj-lt"/>
                <a:ea typeface="Calibri" panose="020F0502020204030204" pitchFamily="34" charset="0"/>
                <a:cs typeface="Arial"/>
              </a:rPr>
              <a:t> </a:t>
            </a:r>
            <a:endParaRPr lang="en-AU" sz="1600" dirty="0">
              <a:effectLst/>
              <a:latin typeface="+mj-lt"/>
              <a:ea typeface="Calibri" panose="020F0502020204030204" pitchFamily="34" charset="0"/>
              <a:cs typeface="Arial" panose="020B0604020202020204" pitchFamily="34" charset="0"/>
            </a:endParaRPr>
          </a:p>
          <a:p>
            <a:endParaRPr lang="en-US" dirty="0"/>
          </a:p>
        </p:txBody>
      </p:sp>
      <p:grpSp>
        <p:nvGrpSpPr>
          <p:cNvPr id="6" name="Group 5">
            <a:extLst>
              <a:ext uri="{FF2B5EF4-FFF2-40B4-BE49-F238E27FC236}">
                <a16:creationId xmlns:a16="http://schemas.microsoft.com/office/drawing/2014/main" id="{961E8C34-A4ED-48B8-BD0E-04BA1860BACA}"/>
              </a:ext>
            </a:extLst>
          </p:cNvPr>
          <p:cNvGrpSpPr/>
          <p:nvPr/>
        </p:nvGrpSpPr>
        <p:grpSpPr>
          <a:xfrm>
            <a:off x="7380602" y="1056876"/>
            <a:ext cx="3380274" cy="5103093"/>
            <a:chOff x="7861805" y="830844"/>
            <a:chExt cx="3380274" cy="5103093"/>
          </a:xfrm>
        </p:grpSpPr>
        <p:pic>
          <p:nvPicPr>
            <p:cNvPr id="7" name="Picture 6">
              <a:extLst>
                <a:ext uri="{FF2B5EF4-FFF2-40B4-BE49-F238E27FC236}">
                  <a16:creationId xmlns:a16="http://schemas.microsoft.com/office/drawing/2014/main" id="{B90E2EBF-CD59-4221-BF2C-7E877C159C68}"/>
                </a:ext>
              </a:extLst>
            </p:cNvPr>
            <p:cNvPicPr>
              <a:picLocks noChangeAspect="1"/>
            </p:cNvPicPr>
            <p:nvPr/>
          </p:nvPicPr>
          <p:blipFill rotWithShape="1">
            <a:blip r:embed="rId5">
              <a:extLst>
                <a:ext uri="{28A0092B-C50C-407E-A947-70E740481C1C}">
                  <a14:useLocalDpi xmlns:a14="http://schemas.microsoft.com/office/drawing/2010/main" val="0"/>
                </a:ext>
              </a:extLst>
            </a:blip>
            <a:srcRect b="17461"/>
            <a:stretch/>
          </p:blipFill>
          <p:spPr>
            <a:xfrm>
              <a:off x="7861805" y="830844"/>
              <a:ext cx="3380274" cy="5103093"/>
            </a:xfrm>
            <a:prstGeom prst="rect">
              <a:avLst/>
            </a:prstGeom>
          </p:spPr>
        </p:pic>
        <p:sp>
          <p:nvSpPr>
            <p:cNvPr id="8" name="TextBox 7">
              <a:extLst>
                <a:ext uri="{FF2B5EF4-FFF2-40B4-BE49-F238E27FC236}">
                  <a16:creationId xmlns:a16="http://schemas.microsoft.com/office/drawing/2014/main" id="{290B5E68-80BA-44BD-8EDB-17B609FF55C9}"/>
                </a:ext>
              </a:extLst>
            </p:cNvPr>
            <p:cNvSpPr txBox="1"/>
            <p:nvPr/>
          </p:nvSpPr>
          <p:spPr>
            <a:xfrm>
              <a:off x="8068027" y="1417624"/>
              <a:ext cx="3072606" cy="1216680"/>
            </a:xfrm>
            <a:prstGeom prst="rect">
              <a:avLst/>
            </a:prstGeom>
            <a:noFill/>
          </p:spPr>
          <p:txBody>
            <a:bodyPr wrap="square" lIns="91440" tIns="45720" rIns="91440" bIns="45720" rtlCol="0" anchor="t">
              <a:spAutoFit/>
            </a:bodyPr>
            <a:lstStyle/>
            <a:p>
              <a:pPr>
                <a:lnSpc>
                  <a:spcPct val="115000"/>
                </a:lnSpc>
                <a:spcAft>
                  <a:spcPts val="1000"/>
                </a:spcAft>
              </a:pPr>
              <a:r>
                <a:rPr lang="en-AU" sz="800" dirty="0">
                  <a:effectLst/>
                  <a:latin typeface="Calibri" panose="020F0502020204030204" pitchFamily="34" charset="0"/>
                  <a:ea typeface="Calibri" panose="020F0502020204030204" pitchFamily="34" charset="0"/>
                  <a:cs typeface="Arial" panose="020B0604020202020204" pitchFamily="34" charset="0"/>
                </a:rPr>
                <a:t>Did you know there are around 31 passenger electric vehicle models available to buy in Australia right now? With an additional 27 models expected to be available by the end of 2022, it’s never been easier to make the switch </a:t>
              </a:r>
              <a:r>
                <a:rPr lang="en-AU" sz="800" dirty="0">
                  <a:solidFill>
                    <a:srgbClr val="273333"/>
                  </a:solidFill>
                  <a:effectLst/>
                  <a:latin typeface="Segoe UI Emoji" panose="020B0502040204020203" pitchFamily="34" charset="0"/>
                  <a:ea typeface="Calibri" panose="020F0502020204030204" pitchFamily="34" charset="0"/>
                  <a:cs typeface="Segoe UI Emoji" panose="020B0502040204020203" pitchFamily="34" charset="0"/>
                </a:rPr>
                <a:t>⚡ </a:t>
              </a:r>
              <a:r>
                <a:rPr lang="en-AU" sz="800" dirty="0">
                  <a:effectLst/>
                  <a:latin typeface="Calibri" panose="020F0502020204030204" pitchFamily="34" charset="0"/>
                  <a:ea typeface="Calibri" panose="020F0502020204030204" pitchFamily="34" charset="0"/>
                  <a:cs typeface="Arial" panose="020B0604020202020204" pitchFamily="34" charset="0"/>
                </a:rPr>
                <a:t>You could also save as much as $10,000 in the first 5 years of ownership, combining the $3,000 purchase subsidy and adding on the estimated yearly savings of $1,600 for fuel, maintenance, and registration </a:t>
              </a:r>
              <a:r>
                <a:rPr lang="en-AU" sz="800" dirty="0">
                  <a:solidFill>
                    <a:srgbClr val="273333"/>
                  </a:solidFill>
                  <a:effectLst/>
                  <a:latin typeface="Segoe UI Emoji" panose="020B0502040204020203" pitchFamily="34" charset="0"/>
                  <a:ea typeface="Calibri" panose="020F0502020204030204" pitchFamily="34" charset="0"/>
                  <a:cs typeface="Segoe UI Emoji" panose="020B0502040204020203" pitchFamily="34" charset="0"/>
                </a:rPr>
                <a:t>💰 </a:t>
              </a:r>
              <a:r>
                <a:rPr lang="en-AU" sz="800" dirty="0">
                  <a:effectLst/>
                  <a:latin typeface="Calibri" panose="020F0502020204030204" pitchFamily="34" charset="0"/>
                  <a:ea typeface="Calibri" panose="020F0502020204030204" pitchFamily="34" charset="0"/>
                  <a:cs typeface="Arial" panose="020B0604020202020204" pitchFamily="34" charset="0"/>
                </a:rPr>
                <a:t>Interested in going electric? Learn more at: www.energy.vic.gov.au/zevfacts</a:t>
              </a:r>
            </a:p>
          </p:txBody>
        </p:sp>
      </p:grpSp>
      <p:pic>
        <p:nvPicPr>
          <p:cNvPr id="9" name="DollarsSaved">
            <a:hlinkClick r:id="" action="ppaction://media"/>
            <a:extLst>
              <a:ext uri="{FF2B5EF4-FFF2-40B4-BE49-F238E27FC236}">
                <a16:creationId xmlns:a16="http://schemas.microsoft.com/office/drawing/2014/main" id="{E1E5F39D-C7D5-4AED-87F3-FFA1C9CD340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97098" y="3215782"/>
            <a:ext cx="2944187" cy="2944187"/>
          </a:xfrm>
          <a:prstGeom prst="rect">
            <a:avLst/>
          </a:prstGeom>
        </p:spPr>
      </p:pic>
      <p:sp>
        <p:nvSpPr>
          <p:cNvPr id="11" name="TextBox 10">
            <a:extLst>
              <a:ext uri="{FF2B5EF4-FFF2-40B4-BE49-F238E27FC236}">
                <a16:creationId xmlns:a16="http://schemas.microsoft.com/office/drawing/2014/main" id="{1724C4D7-8AAD-4F00-9BB5-9086C497E7B9}"/>
              </a:ext>
            </a:extLst>
          </p:cNvPr>
          <p:cNvSpPr txBox="1"/>
          <p:nvPr/>
        </p:nvSpPr>
        <p:spPr>
          <a:xfrm>
            <a:off x="7504631" y="6180517"/>
            <a:ext cx="3488718" cy="461665"/>
          </a:xfrm>
          <a:prstGeom prst="rect">
            <a:avLst/>
          </a:prstGeom>
          <a:noFill/>
        </p:spPr>
        <p:txBody>
          <a:bodyPr wrap="square" rtlCol="0">
            <a:spAutoFit/>
          </a:bodyPr>
          <a:lstStyle/>
          <a:p>
            <a:r>
              <a:rPr lang="en-AU" sz="1200" i="1" dirty="0"/>
              <a:t>Mock-up only. Please hover over the image to press play</a:t>
            </a:r>
          </a:p>
        </p:txBody>
      </p:sp>
    </p:spTree>
    <p:extLst>
      <p:ext uri="{BB962C8B-B14F-4D97-AF65-F5344CB8AC3E}">
        <p14:creationId xmlns:p14="http://schemas.microsoft.com/office/powerpoint/2010/main" val="96595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0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41EF2-77D2-1145-9CAC-6127B589D189}"/>
              </a:ext>
            </a:extLst>
          </p:cNvPr>
          <p:cNvSpPr>
            <a:spLocks noGrp="1"/>
          </p:cNvSpPr>
          <p:nvPr>
            <p:ph type="title"/>
          </p:nvPr>
        </p:nvSpPr>
        <p:spPr/>
        <p:txBody>
          <a:bodyPr/>
          <a:lstStyle/>
          <a:p>
            <a:r>
              <a:rPr lang="en-US" dirty="0"/>
              <a:t>Be Surprised post 2 – how far</a:t>
            </a:r>
          </a:p>
        </p:txBody>
      </p:sp>
      <p:sp>
        <p:nvSpPr>
          <p:cNvPr id="3" name="Content Placeholder 2">
            <a:extLst>
              <a:ext uri="{FF2B5EF4-FFF2-40B4-BE49-F238E27FC236}">
                <a16:creationId xmlns:a16="http://schemas.microsoft.com/office/drawing/2014/main" id="{494E02C8-BAB1-7F42-8134-CE83138A01C2}"/>
              </a:ext>
            </a:extLst>
          </p:cNvPr>
          <p:cNvSpPr>
            <a:spLocks noGrp="1"/>
          </p:cNvSpPr>
          <p:nvPr>
            <p:ph sz="quarter" idx="13"/>
          </p:nvPr>
        </p:nvSpPr>
        <p:spPr>
          <a:xfrm>
            <a:off x="769273" y="1339628"/>
            <a:ext cx="5038695" cy="4897685"/>
          </a:xfrm>
        </p:spPr>
        <p:txBody>
          <a:bodyPr>
            <a:normAutofit fontScale="62500" lnSpcReduction="20000"/>
          </a:bodyPr>
          <a:lstStyle/>
          <a:p>
            <a:r>
              <a:rPr lang="en-US" sz="2600" dirty="0"/>
              <a:t>File: </a:t>
            </a:r>
            <a:r>
              <a:rPr lang="en-AU" sz="2600" dirty="0"/>
              <a:t>ZEV Be Surprised – how far.mp4</a:t>
            </a:r>
          </a:p>
          <a:p>
            <a:r>
              <a:rPr lang="en-AU" sz="2600" dirty="0"/>
              <a:t>Post copy:</a:t>
            </a:r>
            <a:endParaRPr lang="en-US" sz="2600" dirty="0"/>
          </a:p>
          <a:p>
            <a:pPr>
              <a:lnSpc>
                <a:spcPct val="115000"/>
              </a:lnSpc>
              <a:spcAft>
                <a:spcPts val="1000"/>
              </a:spcAft>
            </a:pPr>
            <a:r>
              <a:rPr lang="en-AU" sz="2600" b="0" dirty="0">
                <a:effectLst/>
                <a:ea typeface="Calibri" panose="020F0502020204030204" pitchFamily="34" charset="0"/>
                <a:cs typeface="Arial"/>
              </a:rPr>
              <a:t>How far can you travel with an electric vehicle on one charge? Quite a distance! </a:t>
            </a:r>
            <a:r>
              <a:rPr lang="en-AU" sz="2600" b="0" dirty="0">
                <a:solidFill>
                  <a:srgbClr val="273333"/>
                </a:solidFill>
                <a:effectLst/>
                <a:latin typeface="Segoe UI Emoji"/>
                <a:ea typeface="Calibri" panose="020F0502020204030204" pitchFamily="34" charset="0"/>
                <a:cs typeface="Segoe UI Emoji" panose="020B0502040204020203" pitchFamily="34" charset="0"/>
              </a:rPr>
              <a:t>🚙</a:t>
            </a:r>
            <a:r>
              <a:rPr lang="en-AU" sz="2600" b="0" dirty="0">
                <a:effectLst/>
                <a:latin typeface="Calibri"/>
                <a:ea typeface="Calibri" panose="020F0502020204030204" pitchFamily="34" charset="0"/>
                <a:cs typeface="Arial"/>
              </a:rPr>
              <a:t> </a:t>
            </a:r>
          </a:p>
          <a:p>
            <a:pPr>
              <a:lnSpc>
                <a:spcPct val="115000"/>
              </a:lnSpc>
              <a:spcAft>
                <a:spcPts val="1000"/>
              </a:spcAft>
            </a:pPr>
            <a:r>
              <a:rPr lang="en-AU" sz="2600" b="0" dirty="0">
                <a:effectLst/>
                <a:ea typeface="Calibri" panose="020F0502020204030204" pitchFamily="34" charset="0"/>
                <a:cs typeface="Arial"/>
              </a:rPr>
              <a:t>Many electric vehicle models currently available in Australia can travel at least 350-450 kilometres on a single charge – and with Victorians travelling an average of just 38 kilometres a day, that’s more than enough to get you where you need to go through the week </a:t>
            </a:r>
            <a:r>
              <a:rPr lang="en-AU" sz="2600" b="0" dirty="0">
                <a:solidFill>
                  <a:srgbClr val="273333"/>
                </a:solidFill>
                <a:effectLst/>
                <a:latin typeface="Segoe UI Emoji"/>
                <a:ea typeface="Calibri" panose="020F0502020204030204" pitchFamily="34" charset="0"/>
                <a:cs typeface="Segoe UI Emoji" panose="020B0502040204020203" pitchFamily="34" charset="0"/>
              </a:rPr>
              <a:t>🛣️</a:t>
            </a:r>
            <a:r>
              <a:rPr lang="en-AU" sz="2600" b="0" dirty="0">
                <a:solidFill>
                  <a:srgbClr val="273333"/>
                </a:solidFill>
                <a:latin typeface="Calibri"/>
                <a:ea typeface="Calibri" panose="020F0502020204030204" pitchFamily="34" charset="0"/>
                <a:cs typeface="Arial"/>
              </a:rPr>
              <a:t> </a:t>
            </a:r>
          </a:p>
          <a:p>
            <a:pPr>
              <a:lnSpc>
                <a:spcPct val="115000"/>
              </a:lnSpc>
              <a:spcAft>
                <a:spcPts val="1000"/>
              </a:spcAft>
            </a:pPr>
            <a:r>
              <a:rPr lang="en-AU" sz="2600" b="0" dirty="0">
                <a:effectLst/>
                <a:ea typeface="Calibri" panose="020F0502020204030204" pitchFamily="34" charset="0"/>
                <a:cs typeface="Arial"/>
              </a:rPr>
              <a:t>With more investment in charging infrastructure, adding to the network already on our highways, in regional towns and at our favourite tourist spots, you won’t ever have to worry about running out of charge </a:t>
            </a:r>
            <a:r>
              <a:rPr lang="en-AU" sz="2600" b="0" dirty="0">
                <a:solidFill>
                  <a:srgbClr val="273333"/>
                </a:solidFill>
                <a:effectLst/>
                <a:latin typeface="Segoe UI Emoji"/>
                <a:ea typeface="Calibri" panose="020F0502020204030204" pitchFamily="34" charset="0"/>
                <a:cs typeface="Segoe UI Emoji" panose="020B0502040204020203" pitchFamily="34" charset="0"/>
              </a:rPr>
              <a:t>⚡</a:t>
            </a:r>
            <a:r>
              <a:rPr lang="en-AU" sz="2600" b="0" dirty="0">
                <a:solidFill>
                  <a:srgbClr val="273333"/>
                </a:solidFill>
                <a:latin typeface="Segoe UI Emoji"/>
                <a:ea typeface="Calibri" panose="020F0502020204030204" pitchFamily="34" charset="0"/>
                <a:cs typeface="Segoe UI Emoji" panose="020B0502040204020203" pitchFamily="34" charset="0"/>
              </a:rPr>
              <a:t> </a:t>
            </a:r>
          </a:p>
          <a:p>
            <a:pPr>
              <a:lnSpc>
                <a:spcPct val="115000"/>
              </a:lnSpc>
              <a:spcAft>
                <a:spcPts val="1000"/>
              </a:spcAft>
            </a:pPr>
            <a:r>
              <a:rPr lang="en-AU" sz="2600" b="0" dirty="0">
                <a:effectLst/>
                <a:ea typeface="Calibri" panose="020F0502020204030204" pitchFamily="34" charset="0"/>
                <a:cs typeface="Arial"/>
              </a:rPr>
              <a:t>See how far you can go with an electric vehicle here: </a:t>
            </a:r>
            <a:r>
              <a:rPr lang="en-AU" sz="2600" b="0" dirty="0">
                <a:effectLst/>
                <a:ea typeface="Calibri" panose="020F0502020204030204" pitchFamily="34" charset="0"/>
                <a:cs typeface="Arial"/>
                <a:hlinkClick r:id="rId4"/>
              </a:rPr>
              <a:t>www.energy.vic.gov.au/zev-facts</a:t>
            </a:r>
            <a:r>
              <a:rPr lang="en-AU" sz="2600" b="0" dirty="0">
                <a:ea typeface="Calibri" panose="020F0502020204030204" pitchFamily="34" charset="0"/>
                <a:cs typeface="Arial"/>
              </a:rPr>
              <a:t> </a:t>
            </a:r>
            <a:endParaRPr lang="en-AU" sz="2600" b="0" dirty="0">
              <a:effectLst/>
              <a:latin typeface="Arial"/>
              <a:ea typeface="Calibri" panose="020F0502020204030204" pitchFamily="34" charset="0"/>
              <a:cs typeface="Arial" panose="020B0604020202020204" pitchFamily="34" charset="0"/>
            </a:endParaRPr>
          </a:p>
          <a:p>
            <a:endParaRPr lang="en-US" dirty="0"/>
          </a:p>
        </p:txBody>
      </p:sp>
      <p:sp>
        <p:nvSpPr>
          <p:cNvPr id="11" name="TextBox 10">
            <a:extLst>
              <a:ext uri="{FF2B5EF4-FFF2-40B4-BE49-F238E27FC236}">
                <a16:creationId xmlns:a16="http://schemas.microsoft.com/office/drawing/2014/main" id="{1724C4D7-8AAD-4F00-9BB5-9086C497E7B9}"/>
              </a:ext>
            </a:extLst>
          </p:cNvPr>
          <p:cNvSpPr txBox="1"/>
          <p:nvPr/>
        </p:nvSpPr>
        <p:spPr>
          <a:xfrm>
            <a:off x="7504631" y="6180517"/>
            <a:ext cx="3488718" cy="461665"/>
          </a:xfrm>
          <a:prstGeom prst="rect">
            <a:avLst/>
          </a:prstGeom>
          <a:noFill/>
        </p:spPr>
        <p:txBody>
          <a:bodyPr wrap="square" rtlCol="0">
            <a:spAutoFit/>
          </a:bodyPr>
          <a:lstStyle/>
          <a:p>
            <a:r>
              <a:rPr lang="en-AU" sz="1200" i="1" dirty="0"/>
              <a:t>Mock-up only. Please hover over the image to press play</a:t>
            </a:r>
          </a:p>
        </p:txBody>
      </p:sp>
      <p:pic>
        <p:nvPicPr>
          <p:cNvPr id="16" name="Picture 15">
            <a:extLst>
              <a:ext uri="{FF2B5EF4-FFF2-40B4-BE49-F238E27FC236}">
                <a16:creationId xmlns:a16="http://schemas.microsoft.com/office/drawing/2014/main" id="{031274BC-9579-4F78-98C9-5BF657CB347B}"/>
              </a:ext>
            </a:extLst>
          </p:cNvPr>
          <p:cNvPicPr>
            <a:picLocks noChangeAspect="1"/>
          </p:cNvPicPr>
          <p:nvPr/>
        </p:nvPicPr>
        <p:blipFill rotWithShape="1">
          <a:blip r:embed="rId5">
            <a:extLst>
              <a:ext uri="{28A0092B-C50C-407E-A947-70E740481C1C}">
                <a14:useLocalDpi xmlns:a14="http://schemas.microsoft.com/office/drawing/2010/main" val="0"/>
              </a:ext>
            </a:extLst>
          </a:blip>
          <a:srcRect b="17461"/>
          <a:stretch/>
        </p:blipFill>
        <p:spPr>
          <a:xfrm>
            <a:off x="7380602" y="1056876"/>
            <a:ext cx="3380274" cy="5103093"/>
          </a:xfrm>
          <a:prstGeom prst="rect">
            <a:avLst/>
          </a:prstGeom>
        </p:spPr>
      </p:pic>
      <p:pic>
        <p:nvPicPr>
          <p:cNvPr id="17" name="HowFar">
            <a:hlinkClick r:id="" action="ppaction://media"/>
            <a:extLst>
              <a:ext uri="{FF2B5EF4-FFF2-40B4-BE49-F238E27FC236}">
                <a16:creationId xmlns:a16="http://schemas.microsoft.com/office/drawing/2014/main" id="{6CB93480-272A-4E49-B3FF-7C5718FD3B7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632308" y="3281814"/>
            <a:ext cx="2878155" cy="2878155"/>
          </a:xfrm>
          <a:prstGeom prst="rect">
            <a:avLst/>
          </a:prstGeom>
        </p:spPr>
      </p:pic>
      <p:sp>
        <p:nvSpPr>
          <p:cNvPr id="18" name="TextBox 17">
            <a:extLst>
              <a:ext uri="{FF2B5EF4-FFF2-40B4-BE49-F238E27FC236}">
                <a16:creationId xmlns:a16="http://schemas.microsoft.com/office/drawing/2014/main" id="{4FF404C1-FA43-4E55-806D-06871889D564}"/>
              </a:ext>
            </a:extLst>
          </p:cNvPr>
          <p:cNvSpPr txBox="1"/>
          <p:nvPr/>
        </p:nvSpPr>
        <p:spPr>
          <a:xfrm>
            <a:off x="7585141" y="1582010"/>
            <a:ext cx="3072606" cy="1499834"/>
          </a:xfrm>
          <a:prstGeom prst="rect">
            <a:avLst/>
          </a:prstGeom>
          <a:noFill/>
        </p:spPr>
        <p:txBody>
          <a:bodyPr wrap="square" rtlCol="0">
            <a:spAutoFit/>
          </a:bodyPr>
          <a:lstStyle/>
          <a:p>
            <a:pPr>
              <a:lnSpc>
                <a:spcPct val="115000"/>
              </a:lnSpc>
              <a:spcAft>
                <a:spcPts val="1000"/>
              </a:spcAft>
            </a:pPr>
            <a:r>
              <a:rPr lang="en-AU" sz="800" dirty="0">
                <a:effectLst/>
                <a:latin typeface="Calibri" panose="020F0502020204030204" pitchFamily="34" charset="0"/>
                <a:ea typeface="Calibri" panose="020F0502020204030204" pitchFamily="34" charset="0"/>
                <a:cs typeface="Arial" panose="020B0604020202020204" pitchFamily="34" charset="0"/>
              </a:rPr>
              <a:t>How far can you travel with an electric vehicle on one charge? Quite a distance! </a:t>
            </a:r>
            <a:r>
              <a:rPr lang="en-AU" sz="800" dirty="0">
                <a:solidFill>
                  <a:srgbClr val="273333"/>
                </a:solidFill>
                <a:effectLst/>
                <a:latin typeface="Segoe UI Emoji" panose="020B0502040204020203" pitchFamily="34" charset="0"/>
                <a:ea typeface="Calibri" panose="020F0502020204030204" pitchFamily="34" charset="0"/>
                <a:cs typeface="Segoe UI Emoji" panose="020B0502040204020203" pitchFamily="34" charset="0"/>
              </a:rPr>
              <a:t>🚙</a:t>
            </a:r>
            <a:r>
              <a:rPr lang="en-AU" sz="800" dirty="0">
                <a:effectLst/>
                <a:latin typeface="Calibri" panose="020F0502020204030204" pitchFamily="34" charset="0"/>
                <a:ea typeface="Calibri" panose="020F0502020204030204" pitchFamily="34" charset="0"/>
                <a:cs typeface="Arial" panose="020B0604020202020204" pitchFamily="34" charset="0"/>
              </a:rPr>
              <a:t> Many electric vehicle models currently available in Australia can travel at least 350-450 kilometres on a single charge – and with Victorians travelling an average of just 38 kilometres a day, that’s more than enough to get you where you need to go through the week </a:t>
            </a:r>
            <a:r>
              <a:rPr lang="en-AU" sz="800" dirty="0">
                <a:solidFill>
                  <a:srgbClr val="273333"/>
                </a:solidFill>
                <a:effectLst/>
                <a:latin typeface="Segoe UI Emoji" panose="020B0502040204020203" pitchFamily="34" charset="0"/>
                <a:ea typeface="Calibri" panose="020F0502020204030204" pitchFamily="34" charset="0"/>
                <a:cs typeface="Segoe UI Emoji" panose="020B0502040204020203" pitchFamily="34" charset="0"/>
              </a:rPr>
              <a:t>🛣️</a:t>
            </a:r>
            <a:r>
              <a:rPr lang="en-AU" sz="800" dirty="0">
                <a:solidFill>
                  <a:srgbClr val="273333"/>
                </a:solidFill>
                <a:latin typeface="Calibri" panose="020F0502020204030204" pitchFamily="34" charset="0"/>
                <a:ea typeface="Calibri" panose="020F0502020204030204" pitchFamily="34" charset="0"/>
                <a:cs typeface="Arial" panose="020B0604020202020204" pitchFamily="34" charset="0"/>
              </a:rPr>
              <a:t> </a:t>
            </a:r>
            <a:r>
              <a:rPr lang="en-AU" sz="800" dirty="0">
                <a:effectLst/>
                <a:latin typeface="Calibri" panose="020F0502020204030204" pitchFamily="34" charset="0"/>
                <a:ea typeface="Calibri" panose="020F0502020204030204" pitchFamily="34" charset="0"/>
                <a:cs typeface="Arial" panose="020B0604020202020204" pitchFamily="34" charset="0"/>
              </a:rPr>
              <a:t>With more investment in charging infrastructure, adding to the network already on our highways, in regional towns and at our favourite tourist spots, you won’t ever have to worry about running out of charge </a:t>
            </a:r>
            <a:r>
              <a:rPr lang="en-AU" sz="800" dirty="0">
                <a:solidFill>
                  <a:srgbClr val="273333"/>
                </a:solidFill>
                <a:effectLst/>
                <a:latin typeface="Segoe UI Emoji" panose="020B0502040204020203" pitchFamily="34" charset="0"/>
                <a:ea typeface="Calibri" panose="020F0502020204030204" pitchFamily="34" charset="0"/>
                <a:cs typeface="Segoe UI Emoji" panose="020B0502040204020203" pitchFamily="34" charset="0"/>
              </a:rPr>
              <a:t>⚡ </a:t>
            </a:r>
            <a:r>
              <a:rPr lang="en-AU" sz="800" dirty="0">
                <a:effectLst/>
                <a:latin typeface="Calibri" panose="020F0502020204030204" pitchFamily="34" charset="0"/>
                <a:ea typeface="Calibri" panose="020F0502020204030204" pitchFamily="34" charset="0"/>
                <a:cs typeface="Arial" panose="020B0604020202020204" pitchFamily="34" charset="0"/>
              </a:rPr>
              <a:t>See how far you can go with an electric vehicle here: www.energy.vic.gov.au/zevfacts</a:t>
            </a:r>
          </a:p>
        </p:txBody>
      </p:sp>
    </p:spTree>
    <p:extLst>
      <p:ext uri="{BB962C8B-B14F-4D97-AF65-F5344CB8AC3E}">
        <p14:creationId xmlns:p14="http://schemas.microsoft.com/office/powerpoint/2010/main" val="179228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5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41EF2-77D2-1145-9CAC-6127B589D189}"/>
              </a:ext>
            </a:extLst>
          </p:cNvPr>
          <p:cNvSpPr>
            <a:spLocks noGrp="1"/>
          </p:cNvSpPr>
          <p:nvPr>
            <p:ph type="title"/>
          </p:nvPr>
        </p:nvSpPr>
        <p:spPr/>
        <p:txBody>
          <a:bodyPr/>
          <a:lstStyle/>
          <a:p>
            <a:r>
              <a:rPr lang="en-US" dirty="0"/>
              <a:t>Be Surprised post 3 – performance</a:t>
            </a:r>
          </a:p>
        </p:txBody>
      </p:sp>
      <p:sp>
        <p:nvSpPr>
          <p:cNvPr id="3" name="Content Placeholder 2">
            <a:extLst>
              <a:ext uri="{FF2B5EF4-FFF2-40B4-BE49-F238E27FC236}">
                <a16:creationId xmlns:a16="http://schemas.microsoft.com/office/drawing/2014/main" id="{494E02C8-BAB1-7F42-8134-CE83138A01C2}"/>
              </a:ext>
            </a:extLst>
          </p:cNvPr>
          <p:cNvSpPr>
            <a:spLocks noGrp="1"/>
          </p:cNvSpPr>
          <p:nvPr>
            <p:ph sz="quarter" idx="13"/>
          </p:nvPr>
        </p:nvSpPr>
        <p:spPr>
          <a:xfrm>
            <a:off x="769273" y="1339628"/>
            <a:ext cx="5470743" cy="4897685"/>
          </a:xfrm>
        </p:spPr>
        <p:txBody>
          <a:bodyPr>
            <a:normAutofit lnSpcReduction="10000"/>
          </a:bodyPr>
          <a:lstStyle/>
          <a:p>
            <a:r>
              <a:rPr lang="en-US" sz="1600" dirty="0"/>
              <a:t>File: </a:t>
            </a:r>
            <a:r>
              <a:rPr lang="en-AU" sz="1600" dirty="0"/>
              <a:t>ZEV Be Surprised – performance.mp4</a:t>
            </a:r>
          </a:p>
          <a:p>
            <a:r>
              <a:rPr lang="en-AU" sz="1600" dirty="0"/>
              <a:t>Post copy:</a:t>
            </a:r>
            <a:endParaRPr lang="en-US" sz="1600" dirty="0"/>
          </a:p>
          <a:p>
            <a:pPr>
              <a:lnSpc>
                <a:spcPct val="115000"/>
              </a:lnSpc>
              <a:spcAft>
                <a:spcPts val="1000"/>
              </a:spcAft>
            </a:pPr>
            <a:r>
              <a:rPr lang="en-AU" sz="1600" b="0" dirty="0">
                <a:effectLst/>
                <a:ea typeface="Calibri" panose="020F0502020204030204" pitchFamily="34" charset="0"/>
                <a:cs typeface="Arial"/>
              </a:rPr>
              <a:t>Fact: Electric vehicles stack up pretty well compared to the competition </a:t>
            </a:r>
            <a:r>
              <a:rPr lang="en-AU" sz="1600" b="0" dirty="0">
                <a:solidFill>
                  <a:srgbClr val="273333"/>
                </a:solidFill>
                <a:effectLst/>
                <a:latin typeface="Segoe UI Emoji"/>
                <a:ea typeface="Calibri" panose="020F0502020204030204" pitchFamily="34" charset="0"/>
                <a:cs typeface="Segoe UI Emoji" panose="020B0502040204020203" pitchFamily="34" charset="0"/>
              </a:rPr>
              <a:t>✅</a:t>
            </a:r>
            <a:r>
              <a:rPr lang="en-AU" sz="1600" b="0" dirty="0">
                <a:solidFill>
                  <a:srgbClr val="273333"/>
                </a:solidFill>
                <a:latin typeface="Calibri"/>
                <a:ea typeface="Calibri" panose="020F0502020204030204" pitchFamily="34" charset="0"/>
                <a:cs typeface="Arial"/>
              </a:rPr>
              <a:t> </a:t>
            </a:r>
          </a:p>
          <a:p>
            <a:pPr>
              <a:lnSpc>
                <a:spcPct val="115000"/>
              </a:lnSpc>
              <a:spcAft>
                <a:spcPts val="1000"/>
              </a:spcAft>
            </a:pPr>
            <a:r>
              <a:rPr lang="en-AU" sz="1600" b="0" dirty="0">
                <a:effectLst/>
                <a:ea typeface="Calibri" panose="020F0502020204030204" pitchFamily="34" charset="0"/>
                <a:cs typeface="Arial"/>
              </a:rPr>
              <a:t>On top of the environmental and cost benefits of owning an electric vehicle, you’ll also find that they outperform petrol equivalents in other ways</a:t>
            </a:r>
            <a:r>
              <a:rPr lang="en-AU" sz="1600" b="0" dirty="0">
                <a:solidFill>
                  <a:srgbClr val="393838"/>
                </a:solidFill>
                <a:latin typeface="Arial"/>
                <a:ea typeface="Calibri" panose="020F0502020204030204" pitchFamily="34" charset="0"/>
                <a:cs typeface="Arial"/>
              </a:rPr>
              <a:t>. </a:t>
            </a:r>
          </a:p>
          <a:p>
            <a:pPr>
              <a:lnSpc>
                <a:spcPct val="115000"/>
              </a:lnSpc>
              <a:spcAft>
                <a:spcPts val="1000"/>
              </a:spcAft>
            </a:pPr>
            <a:r>
              <a:rPr lang="en-AU" sz="1600" b="0" dirty="0">
                <a:solidFill>
                  <a:srgbClr val="273333"/>
                </a:solidFill>
                <a:effectLst/>
                <a:latin typeface="Segoe UI Emoji"/>
                <a:ea typeface="Calibri" panose="020F0502020204030204" pitchFamily="34" charset="0"/>
                <a:cs typeface="Segoe UI Emoji" panose="020B0502040204020203" pitchFamily="34" charset="0"/>
              </a:rPr>
              <a:t>🚙</a:t>
            </a:r>
            <a:r>
              <a:rPr lang="en-AU" sz="1600" b="0" dirty="0">
                <a:effectLst/>
                <a:latin typeface="Calibri"/>
                <a:ea typeface="Calibri" panose="020F0502020204030204" pitchFamily="34" charset="0"/>
                <a:cs typeface="Arial"/>
              </a:rPr>
              <a:t> </a:t>
            </a:r>
            <a:r>
              <a:rPr lang="en-AU" sz="1600" b="0" dirty="0">
                <a:effectLst/>
                <a:ea typeface="Calibri" panose="020F0502020204030204" pitchFamily="34" charset="0"/>
                <a:cs typeface="Arial"/>
              </a:rPr>
              <a:t>Electric vehicles deliver great acceleration, making them nimble around town and giving confidence when merging onto the freeway. </a:t>
            </a:r>
            <a:endParaRPr lang="en-AU" sz="1600" dirty="0">
              <a:solidFill>
                <a:srgbClr val="393838"/>
              </a:solidFill>
              <a:latin typeface="Arial"/>
              <a:ea typeface="Calibri" panose="020F0502020204030204" pitchFamily="34" charset="0"/>
              <a:cs typeface="Arial"/>
            </a:endParaRPr>
          </a:p>
          <a:p>
            <a:pPr>
              <a:lnSpc>
                <a:spcPct val="114999"/>
              </a:lnSpc>
              <a:spcAft>
                <a:spcPts val="1000"/>
              </a:spcAft>
            </a:pPr>
            <a:r>
              <a:rPr lang="en-AU" sz="1600" b="0" dirty="0">
                <a:solidFill>
                  <a:srgbClr val="273333"/>
                </a:solidFill>
                <a:effectLst/>
                <a:latin typeface="Segoe UI Emoji"/>
                <a:ea typeface="Calibri" panose="020F0502020204030204" pitchFamily="34" charset="0"/>
                <a:cs typeface="Segoe UI Emoji" panose="020B0502040204020203" pitchFamily="34" charset="0"/>
              </a:rPr>
              <a:t>🛍️</a:t>
            </a:r>
            <a:r>
              <a:rPr lang="en-AU" sz="1600" b="0" dirty="0">
                <a:solidFill>
                  <a:srgbClr val="273333"/>
                </a:solidFill>
                <a:effectLst/>
                <a:latin typeface="Segoe UI"/>
                <a:ea typeface="Calibri" panose="020F0502020204030204" pitchFamily="34" charset="0"/>
                <a:cs typeface="Arial"/>
              </a:rPr>
              <a:t> </a:t>
            </a:r>
            <a:r>
              <a:rPr lang="en-AU" sz="1600" b="0" dirty="0">
                <a:effectLst/>
                <a:ea typeface="Calibri" panose="020F0502020204030204" pitchFamily="34" charset="0"/>
                <a:cs typeface="Arial"/>
              </a:rPr>
              <a:t>The placement of batteries and the electric motor takes up less space than a standard petrol equivalent – leaving more room for groceries or the camping gear. </a:t>
            </a:r>
          </a:p>
          <a:p>
            <a:pPr>
              <a:lnSpc>
                <a:spcPct val="114999"/>
              </a:lnSpc>
              <a:spcAft>
                <a:spcPts val="1000"/>
              </a:spcAft>
            </a:pPr>
            <a:r>
              <a:rPr lang="en-AU" sz="1600" b="0" dirty="0">
                <a:effectLst/>
                <a:ea typeface="Calibri" panose="020F0502020204030204" pitchFamily="34" charset="0"/>
                <a:cs typeface="Arial"/>
              </a:rPr>
              <a:t>Take a more detailed look into electric vehicles here: </a:t>
            </a:r>
            <a:r>
              <a:rPr lang="en-AU" sz="1600" b="0" dirty="0">
                <a:effectLst/>
                <a:ea typeface="Calibri" panose="020F0502020204030204" pitchFamily="34" charset="0"/>
                <a:cs typeface="Arial"/>
                <a:hlinkClick r:id="rId4"/>
              </a:rPr>
              <a:t>www.energy.vic.gov.au/zev-facts</a:t>
            </a:r>
            <a:r>
              <a:rPr lang="en-AU" sz="1600" b="0" dirty="0">
                <a:ea typeface="Calibri" panose="020F0502020204030204" pitchFamily="34" charset="0"/>
                <a:cs typeface="Arial"/>
              </a:rPr>
              <a:t> </a:t>
            </a:r>
            <a:endParaRPr lang="en-AU" sz="1600" b="0" dirty="0">
              <a:cs typeface="Arial"/>
            </a:endParaRPr>
          </a:p>
          <a:p>
            <a:endParaRPr lang="en-US" dirty="0"/>
          </a:p>
        </p:txBody>
      </p:sp>
      <p:sp>
        <p:nvSpPr>
          <p:cNvPr id="11" name="TextBox 10">
            <a:extLst>
              <a:ext uri="{FF2B5EF4-FFF2-40B4-BE49-F238E27FC236}">
                <a16:creationId xmlns:a16="http://schemas.microsoft.com/office/drawing/2014/main" id="{1724C4D7-8AAD-4F00-9BB5-9086C497E7B9}"/>
              </a:ext>
            </a:extLst>
          </p:cNvPr>
          <p:cNvSpPr txBox="1"/>
          <p:nvPr/>
        </p:nvSpPr>
        <p:spPr>
          <a:xfrm>
            <a:off x="7504631" y="6180517"/>
            <a:ext cx="3488718" cy="461665"/>
          </a:xfrm>
          <a:prstGeom prst="rect">
            <a:avLst/>
          </a:prstGeom>
          <a:noFill/>
        </p:spPr>
        <p:txBody>
          <a:bodyPr wrap="square" rtlCol="0">
            <a:spAutoFit/>
          </a:bodyPr>
          <a:lstStyle/>
          <a:p>
            <a:r>
              <a:rPr lang="en-AU" sz="1200" i="1" dirty="0"/>
              <a:t>Mock-up only. Please hover over the image to press play</a:t>
            </a:r>
          </a:p>
        </p:txBody>
      </p:sp>
      <p:pic>
        <p:nvPicPr>
          <p:cNvPr id="10" name="Picture 9">
            <a:extLst>
              <a:ext uri="{FF2B5EF4-FFF2-40B4-BE49-F238E27FC236}">
                <a16:creationId xmlns:a16="http://schemas.microsoft.com/office/drawing/2014/main" id="{4C957C22-ACF0-4DD9-8AB5-03183697A44E}"/>
              </a:ext>
            </a:extLst>
          </p:cNvPr>
          <p:cNvPicPr>
            <a:picLocks noChangeAspect="1"/>
          </p:cNvPicPr>
          <p:nvPr/>
        </p:nvPicPr>
        <p:blipFill rotWithShape="1">
          <a:blip r:embed="rId5">
            <a:extLst>
              <a:ext uri="{28A0092B-C50C-407E-A947-70E740481C1C}">
                <a14:useLocalDpi xmlns:a14="http://schemas.microsoft.com/office/drawing/2010/main" val="0"/>
              </a:ext>
            </a:extLst>
          </a:blip>
          <a:srcRect b="17461"/>
          <a:stretch/>
        </p:blipFill>
        <p:spPr>
          <a:xfrm>
            <a:off x="7380602" y="1056876"/>
            <a:ext cx="3380274" cy="5103093"/>
          </a:xfrm>
          <a:prstGeom prst="rect">
            <a:avLst/>
          </a:prstGeom>
        </p:spPr>
      </p:pic>
      <p:pic>
        <p:nvPicPr>
          <p:cNvPr id="12" name="ROOMYandFAST (1)">
            <a:hlinkClick r:id="" action="ppaction://media"/>
            <a:extLst>
              <a:ext uri="{FF2B5EF4-FFF2-40B4-BE49-F238E27FC236}">
                <a16:creationId xmlns:a16="http://schemas.microsoft.com/office/drawing/2014/main" id="{0D75F5EB-693A-4BA0-80BD-2B37A1658A8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91876" y="3231107"/>
            <a:ext cx="2928861" cy="2928861"/>
          </a:xfrm>
          <a:prstGeom prst="rect">
            <a:avLst/>
          </a:prstGeom>
        </p:spPr>
      </p:pic>
      <p:sp>
        <p:nvSpPr>
          <p:cNvPr id="13" name="TextBox 12">
            <a:extLst>
              <a:ext uri="{FF2B5EF4-FFF2-40B4-BE49-F238E27FC236}">
                <a16:creationId xmlns:a16="http://schemas.microsoft.com/office/drawing/2014/main" id="{AC21A715-19F2-4885-A6A4-25C6A66E5E13}"/>
              </a:ext>
            </a:extLst>
          </p:cNvPr>
          <p:cNvSpPr txBox="1"/>
          <p:nvPr/>
        </p:nvSpPr>
        <p:spPr>
          <a:xfrm>
            <a:off x="7534436" y="1644024"/>
            <a:ext cx="3072606" cy="1499834"/>
          </a:xfrm>
          <a:prstGeom prst="rect">
            <a:avLst/>
          </a:prstGeom>
          <a:noFill/>
        </p:spPr>
        <p:txBody>
          <a:bodyPr wrap="square" rtlCol="0">
            <a:spAutoFit/>
          </a:bodyPr>
          <a:lstStyle/>
          <a:p>
            <a:pPr>
              <a:lnSpc>
                <a:spcPct val="115000"/>
              </a:lnSpc>
              <a:spcAft>
                <a:spcPts val="1000"/>
              </a:spcAft>
            </a:pPr>
            <a:r>
              <a:rPr lang="en-AU" sz="800" dirty="0">
                <a:effectLst/>
                <a:latin typeface="Calibri" panose="020F0502020204030204" pitchFamily="34" charset="0"/>
                <a:ea typeface="Calibri" panose="020F0502020204030204" pitchFamily="34" charset="0"/>
                <a:cs typeface="Arial" panose="020B0604020202020204" pitchFamily="34" charset="0"/>
              </a:rPr>
              <a:t>Fact: Electric vehicles stack up pretty well compared to the competition </a:t>
            </a:r>
            <a:r>
              <a:rPr lang="en-AU" sz="800" dirty="0">
                <a:solidFill>
                  <a:srgbClr val="273333"/>
                </a:solidFill>
                <a:effectLst/>
                <a:latin typeface="Segoe UI Emoji" panose="020B0502040204020203" pitchFamily="34" charset="0"/>
                <a:ea typeface="Calibri" panose="020F0502020204030204" pitchFamily="34" charset="0"/>
                <a:cs typeface="Segoe UI Emoji" panose="020B0502040204020203" pitchFamily="34" charset="0"/>
              </a:rPr>
              <a:t>✅</a:t>
            </a:r>
            <a:r>
              <a:rPr lang="en-AU" sz="800" dirty="0">
                <a:solidFill>
                  <a:srgbClr val="273333"/>
                </a:solidFill>
                <a:latin typeface="Calibri" panose="020F0502020204030204" pitchFamily="34" charset="0"/>
                <a:ea typeface="Calibri" panose="020F0502020204030204" pitchFamily="34" charset="0"/>
                <a:cs typeface="Arial" panose="020B0604020202020204" pitchFamily="34" charset="0"/>
              </a:rPr>
              <a:t> </a:t>
            </a:r>
            <a:r>
              <a:rPr lang="en-AU" sz="800" dirty="0">
                <a:effectLst/>
                <a:latin typeface="Calibri" panose="020F0502020204030204" pitchFamily="34" charset="0"/>
                <a:ea typeface="Calibri" panose="020F0502020204030204" pitchFamily="34" charset="0"/>
                <a:cs typeface="Arial" panose="020B0604020202020204" pitchFamily="34" charset="0"/>
              </a:rPr>
              <a:t>On top of the environmental and cost benefits of owning an electric vehicle, you’ll also find that they outperform petrol equivalents in other ways. </a:t>
            </a:r>
            <a:r>
              <a:rPr lang="en-AU" sz="800" dirty="0">
                <a:solidFill>
                  <a:srgbClr val="273333"/>
                </a:solidFill>
                <a:effectLst/>
                <a:latin typeface="Segoe UI Emoji" panose="020B0502040204020203" pitchFamily="34" charset="0"/>
                <a:ea typeface="Calibri" panose="020F0502020204030204" pitchFamily="34" charset="0"/>
                <a:cs typeface="Segoe UI Emoji" panose="020B0502040204020203" pitchFamily="34" charset="0"/>
              </a:rPr>
              <a:t>🚙</a:t>
            </a:r>
            <a:r>
              <a:rPr lang="en-AU" sz="800" dirty="0">
                <a:effectLst/>
                <a:latin typeface="Calibri" panose="020F0502020204030204" pitchFamily="34" charset="0"/>
                <a:ea typeface="Calibri" panose="020F0502020204030204" pitchFamily="34" charset="0"/>
                <a:cs typeface="Arial" panose="020B0604020202020204" pitchFamily="34" charset="0"/>
              </a:rPr>
              <a:t> Electric vehicles deliver great acceleration, making them nimble around town and giving confidence when merging onto the freeway.  </a:t>
            </a:r>
            <a:r>
              <a:rPr lang="en-AU" sz="800" dirty="0">
                <a:solidFill>
                  <a:srgbClr val="273333"/>
                </a:solidFill>
                <a:effectLst/>
                <a:latin typeface="Segoe UI Emoji" panose="020B0502040204020203" pitchFamily="34" charset="0"/>
                <a:ea typeface="Calibri" panose="020F0502020204030204" pitchFamily="34" charset="0"/>
                <a:cs typeface="Segoe UI Emoji" panose="020B0502040204020203" pitchFamily="34" charset="0"/>
              </a:rPr>
              <a:t>🛍️</a:t>
            </a:r>
            <a:r>
              <a:rPr lang="en-AU" sz="800" dirty="0">
                <a:solidFill>
                  <a:srgbClr val="273333"/>
                </a:solidFill>
                <a:effectLst/>
                <a:latin typeface="Segoe UI" panose="020B0502040204020203" pitchFamily="34" charset="0"/>
                <a:ea typeface="Calibri" panose="020F0502020204030204" pitchFamily="34" charset="0"/>
                <a:cs typeface="Arial" panose="020B0604020202020204" pitchFamily="34" charset="0"/>
              </a:rPr>
              <a:t> </a:t>
            </a:r>
            <a:r>
              <a:rPr lang="en-AU" sz="800" dirty="0">
                <a:effectLst/>
                <a:latin typeface="Calibri" panose="020F0502020204030204" pitchFamily="34" charset="0"/>
                <a:ea typeface="Calibri" panose="020F0502020204030204" pitchFamily="34" charset="0"/>
                <a:cs typeface="Arial" panose="020B0604020202020204" pitchFamily="34" charset="0"/>
              </a:rPr>
              <a:t>The placement of batteries and the electric motor takes up less space than a standard petrol equivalent – leaving more room for groceries or the camping gear. Take a more detailed look into electric vehicles here: www.energy.vic.gov.au/zevfacts</a:t>
            </a:r>
          </a:p>
        </p:txBody>
      </p:sp>
    </p:spTree>
    <p:extLst>
      <p:ext uri="{BB962C8B-B14F-4D97-AF65-F5344CB8AC3E}">
        <p14:creationId xmlns:p14="http://schemas.microsoft.com/office/powerpoint/2010/main" val="67096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4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41EF2-77D2-1145-9CAC-6127B589D189}"/>
              </a:ext>
            </a:extLst>
          </p:cNvPr>
          <p:cNvSpPr>
            <a:spLocks noGrp="1"/>
          </p:cNvSpPr>
          <p:nvPr>
            <p:ph type="title"/>
          </p:nvPr>
        </p:nvSpPr>
        <p:spPr/>
        <p:txBody>
          <a:bodyPr/>
          <a:lstStyle/>
          <a:p>
            <a:r>
              <a:rPr lang="en-US" dirty="0"/>
              <a:t>Be Surprised post 4 – cleaner</a:t>
            </a:r>
          </a:p>
        </p:txBody>
      </p:sp>
      <p:sp>
        <p:nvSpPr>
          <p:cNvPr id="3" name="Content Placeholder 2">
            <a:extLst>
              <a:ext uri="{FF2B5EF4-FFF2-40B4-BE49-F238E27FC236}">
                <a16:creationId xmlns:a16="http://schemas.microsoft.com/office/drawing/2014/main" id="{494E02C8-BAB1-7F42-8134-CE83138A01C2}"/>
              </a:ext>
            </a:extLst>
          </p:cNvPr>
          <p:cNvSpPr>
            <a:spLocks noGrp="1"/>
          </p:cNvSpPr>
          <p:nvPr>
            <p:ph sz="quarter" idx="13"/>
          </p:nvPr>
        </p:nvSpPr>
        <p:spPr>
          <a:xfrm>
            <a:off x="769273" y="1339628"/>
            <a:ext cx="5470743" cy="4897685"/>
          </a:xfrm>
        </p:spPr>
        <p:txBody>
          <a:bodyPr>
            <a:normAutofit/>
          </a:bodyPr>
          <a:lstStyle/>
          <a:p>
            <a:r>
              <a:rPr lang="en-US" sz="1600" dirty="0"/>
              <a:t>File: </a:t>
            </a:r>
            <a:r>
              <a:rPr lang="en-AU" sz="1600" dirty="0"/>
              <a:t>ZEV Be Surprised – cleaner.png</a:t>
            </a:r>
          </a:p>
          <a:p>
            <a:r>
              <a:rPr lang="en-AU" sz="1600" dirty="0"/>
              <a:t>Post copy:</a:t>
            </a:r>
            <a:endParaRPr lang="en-US" sz="1600" dirty="0"/>
          </a:p>
          <a:p>
            <a:pPr>
              <a:lnSpc>
                <a:spcPct val="115000"/>
              </a:lnSpc>
              <a:spcAft>
                <a:spcPts val="1000"/>
              </a:spcAft>
            </a:pPr>
            <a:r>
              <a:rPr lang="en-AU" sz="1600" b="0" dirty="0">
                <a:effectLst/>
                <a:ea typeface="Calibri" panose="020F0502020204030204" pitchFamily="34" charset="0"/>
                <a:cs typeface="Arial" panose="020B0604020202020204" pitchFamily="34" charset="0"/>
              </a:rPr>
              <a:t>Are electric vehicles better for the environment? Yes </a:t>
            </a:r>
            <a:r>
              <a:rPr lang="en-AU" sz="1600" b="0" dirty="0">
                <a:effectLst/>
                <a:latin typeface="Segoe UI Emoji" panose="020B0502040204020203" pitchFamily="34" charset="0"/>
                <a:ea typeface="Segoe UI Emoji" panose="020B0502040204020203" pitchFamily="34" charset="0"/>
                <a:cs typeface="Segoe UI Emoji" panose="020B0502040204020203" pitchFamily="34" charset="0"/>
              </a:rPr>
              <a:t>💚</a:t>
            </a:r>
            <a:endParaRPr lang="en-AU" sz="1600" b="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en-AU" sz="1600" b="0" dirty="0">
                <a:effectLst/>
                <a:ea typeface="Calibri" panose="020F0502020204030204" pitchFamily="34" charset="0"/>
                <a:cs typeface="Arial"/>
              </a:rPr>
              <a:t>Electric vehicles have zero exhaust emissions making them better for the environment – and our health – than their standard petrol equivalent </a:t>
            </a:r>
            <a:r>
              <a:rPr lang="en-AU" sz="1600" b="0" dirty="0">
                <a:solidFill>
                  <a:srgbClr val="273333"/>
                </a:solidFill>
                <a:effectLst/>
                <a:latin typeface="Segoe UI Emoji"/>
                <a:ea typeface="Calibri" panose="020F0502020204030204" pitchFamily="34" charset="0"/>
                <a:cs typeface="Segoe UI Emoji" panose="020B0502040204020203" pitchFamily="34" charset="0"/>
              </a:rPr>
              <a:t>🚗</a:t>
            </a:r>
            <a:r>
              <a:rPr lang="en-AU" sz="1600" b="0" dirty="0">
                <a:solidFill>
                  <a:srgbClr val="273333"/>
                </a:solidFill>
                <a:latin typeface="Segoe UI"/>
                <a:ea typeface="Calibri" panose="020F0502020204030204" pitchFamily="34" charset="0"/>
                <a:cs typeface="Arial"/>
              </a:rPr>
              <a:t> </a:t>
            </a:r>
            <a:endParaRPr lang="en-AU" sz="1600" b="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en-AU" sz="1600" b="0" dirty="0">
                <a:effectLst/>
                <a:ea typeface="Calibri" panose="020F0502020204030204" pitchFamily="34" charset="0"/>
                <a:cs typeface="Arial"/>
              </a:rPr>
              <a:t>And if you have solar electricity, you have the potential to drive completely carbon neutral, charging your car from the clean power you generate through the day </a:t>
            </a:r>
            <a:r>
              <a:rPr lang="en-AU" sz="1600" b="0" dirty="0">
                <a:solidFill>
                  <a:srgbClr val="273333"/>
                </a:solidFill>
                <a:effectLst/>
                <a:latin typeface="Segoe UI Emoji"/>
                <a:ea typeface="Calibri" panose="020F0502020204030204" pitchFamily="34" charset="0"/>
                <a:cs typeface="Segoe UI Emoji" panose="020B0502040204020203" pitchFamily="34" charset="0"/>
              </a:rPr>
              <a:t>🌞</a:t>
            </a:r>
            <a:endParaRPr lang="en-AU" sz="1600" b="0" dirty="0">
              <a:effectLst/>
              <a:latin typeface="Segoe UI Emoji"/>
              <a:ea typeface="Calibri" panose="020F0502020204030204" pitchFamily="34" charset="0"/>
              <a:cs typeface="Arial" panose="020B0604020202020204" pitchFamily="34" charset="0"/>
            </a:endParaRPr>
          </a:p>
          <a:p>
            <a:pPr>
              <a:lnSpc>
                <a:spcPct val="115000"/>
              </a:lnSpc>
              <a:spcAft>
                <a:spcPts val="1000"/>
              </a:spcAft>
            </a:pPr>
            <a:r>
              <a:rPr lang="en-AU" sz="1600" b="0" dirty="0">
                <a:effectLst/>
                <a:ea typeface="Calibri" panose="020F0502020204030204" pitchFamily="34" charset="0"/>
                <a:cs typeface="Arial"/>
              </a:rPr>
              <a:t>Get the facts on electric vehicles at</a:t>
            </a:r>
            <a:r>
              <a:rPr lang="en-AU" sz="1600" b="0" dirty="0">
                <a:ea typeface="Calibri" panose="020F0502020204030204" pitchFamily="34" charset="0"/>
                <a:cs typeface="Arial"/>
              </a:rPr>
              <a:t>: </a:t>
            </a:r>
            <a:r>
              <a:rPr lang="en-AU" sz="1600" b="0" dirty="0">
                <a:effectLst/>
                <a:ea typeface="Calibri" panose="020F0502020204030204" pitchFamily="34" charset="0"/>
                <a:cs typeface="Arial"/>
                <a:hlinkClick r:id="rId2"/>
              </a:rPr>
              <a:t>www.energy.vic.gov.au/zev-facts</a:t>
            </a:r>
            <a:r>
              <a:rPr lang="en-AU" sz="1600" b="0" dirty="0">
                <a:ea typeface="Calibri" panose="020F0502020204030204" pitchFamily="34" charset="0"/>
                <a:cs typeface="Arial"/>
              </a:rPr>
              <a:t> </a:t>
            </a:r>
            <a:endParaRPr lang="en-US" dirty="0"/>
          </a:p>
        </p:txBody>
      </p:sp>
      <p:sp>
        <p:nvSpPr>
          <p:cNvPr id="11" name="TextBox 10">
            <a:extLst>
              <a:ext uri="{FF2B5EF4-FFF2-40B4-BE49-F238E27FC236}">
                <a16:creationId xmlns:a16="http://schemas.microsoft.com/office/drawing/2014/main" id="{1724C4D7-8AAD-4F00-9BB5-9086C497E7B9}"/>
              </a:ext>
            </a:extLst>
          </p:cNvPr>
          <p:cNvSpPr txBox="1"/>
          <p:nvPr/>
        </p:nvSpPr>
        <p:spPr>
          <a:xfrm>
            <a:off x="7504631" y="6180517"/>
            <a:ext cx="3488718" cy="276999"/>
          </a:xfrm>
          <a:prstGeom prst="rect">
            <a:avLst/>
          </a:prstGeom>
          <a:noFill/>
        </p:spPr>
        <p:txBody>
          <a:bodyPr wrap="square" rtlCol="0">
            <a:spAutoFit/>
          </a:bodyPr>
          <a:lstStyle/>
          <a:p>
            <a:r>
              <a:rPr lang="en-AU" sz="1200" i="1" dirty="0"/>
              <a:t>Mock-up only</a:t>
            </a:r>
          </a:p>
        </p:txBody>
      </p:sp>
      <p:pic>
        <p:nvPicPr>
          <p:cNvPr id="8" name="Picture 7">
            <a:extLst>
              <a:ext uri="{FF2B5EF4-FFF2-40B4-BE49-F238E27FC236}">
                <a16:creationId xmlns:a16="http://schemas.microsoft.com/office/drawing/2014/main" id="{FC0DCDD0-072E-4D1E-AEAA-9F28B684DD1E}"/>
              </a:ext>
            </a:extLst>
          </p:cNvPr>
          <p:cNvPicPr>
            <a:picLocks noChangeAspect="1"/>
          </p:cNvPicPr>
          <p:nvPr/>
        </p:nvPicPr>
        <p:blipFill rotWithShape="1">
          <a:blip r:embed="rId3">
            <a:extLst>
              <a:ext uri="{28A0092B-C50C-407E-A947-70E740481C1C}">
                <a14:useLocalDpi xmlns:a14="http://schemas.microsoft.com/office/drawing/2010/main" val="0"/>
              </a:ext>
            </a:extLst>
          </a:blip>
          <a:srcRect b="17461"/>
          <a:stretch/>
        </p:blipFill>
        <p:spPr>
          <a:xfrm>
            <a:off x="7380602" y="1056876"/>
            <a:ext cx="3380274" cy="5103093"/>
          </a:xfrm>
          <a:prstGeom prst="rect">
            <a:avLst/>
          </a:prstGeom>
        </p:spPr>
      </p:pic>
      <p:pic>
        <p:nvPicPr>
          <p:cNvPr id="9" name="Picture 8" descr="Diagram&#10;&#10;Description automatically generated">
            <a:extLst>
              <a:ext uri="{FF2B5EF4-FFF2-40B4-BE49-F238E27FC236}">
                <a16:creationId xmlns:a16="http://schemas.microsoft.com/office/drawing/2014/main" id="{6AB11F4E-9191-4A89-A533-EFD23CA5497C}"/>
              </a:ext>
            </a:extLst>
          </p:cNvPr>
          <p:cNvPicPr>
            <a:picLocks noChangeAspect="1"/>
          </p:cNvPicPr>
          <p:nvPr/>
        </p:nvPicPr>
        <p:blipFill>
          <a:blip r:embed="rId4"/>
          <a:stretch>
            <a:fillRect/>
          </a:stretch>
        </p:blipFill>
        <p:spPr>
          <a:xfrm>
            <a:off x="7610824" y="3240140"/>
            <a:ext cx="2919829" cy="2919829"/>
          </a:xfrm>
          <a:prstGeom prst="rect">
            <a:avLst/>
          </a:prstGeom>
        </p:spPr>
      </p:pic>
      <p:sp>
        <p:nvSpPr>
          <p:cNvPr id="15" name="TextBox 14">
            <a:extLst>
              <a:ext uri="{FF2B5EF4-FFF2-40B4-BE49-F238E27FC236}">
                <a16:creationId xmlns:a16="http://schemas.microsoft.com/office/drawing/2014/main" id="{328B640C-CDAB-4238-86F7-DD8E4EC8929E}"/>
              </a:ext>
            </a:extLst>
          </p:cNvPr>
          <p:cNvSpPr txBox="1"/>
          <p:nvPr/>
        </p:nvSpPr>
        <p:spPr>
          <a:xfrm>
            <a:off x="7534436" y="1588206"/>
            <a:ext cx="3072606" cy="1600566"/>
          </a:xfrm>
          <a:prstGeom prst="rect">
            <a:avLst/>
          </a:prstGeom>
          <a:noFill/>
        </p:spPr>
        <p:txBody>
          <a:bodyPr wrap="square" rtlCol="0">
            <a:spAutoFit/>
          </a:bodyPr>
          <a:lstStyle/>
          <a:p>
            <a:pPr>
              <a:lnSpc>
                <a:spcPct val="115000"/>
              </a:lnSpc>
              <a:spcAft>
                <a:spcPts val="1000"/>
              </a:spcAft>
            </a:pPr>
            <a:r>
              <a:rPr lang="en-AU" sz="800" dirty="0">
                <a:effectLst/>
                <a:latin typeface="Calibri" panose="020F0502020204030204" pitchFamily="34" charset="0"/>
                <a:ea typeface="Calibri" panose="020F0502020204030204" pitchFamily="34" charset="0"/>
                <a:cs typeface="Arial" panose="020B0604020202020204" pitchFamily="34" charset="0"/>
              </a:rPr>
              <a:t>Are electric vehicles better for the environment? Yes </a:t>
            </a:r>
            <a:r>
              <a:rPr lang="en-AU" sz="800" dirty="0">
                <a:effectLst/>
                <a:latin typeface="Segoe UI Emoji" panose="020B0502040204020203" pitchFamily="34" charset="0"/>
                <a:ea typeface="Segoe UI Emoji" panose="020B0502040204020203" pitchFamily="34" charset="0"/>
                <a:cs typeface="Segoe UI Emoji" panose="020B0502040204020203" pitchFamily="34" charset="0"/>
              </a:rPr>
              <a:t>💚</a:t>
            </a:r>
            <a:endParaRPr lang="en-AU" sz="8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en-AU" sz="800" dirty="0">
                <a:effectLst/>
                <a:latin typeface="Calibri" panose="020F0502020204030204" pitchFamily="34" charset="0"/>
                <a:ea typeface="Calibri" panose="020F0502020204030204" pitchFamily="34" charset="0"/>
                <a:cs typeface="Arial" panose="020B0604020202020204" pitchFamily="34" charset="0"/>
              </a:rPr>
              <a:t> Electric vehicles have zero exhaust emissions making them better for the environment – and our health – than their standard petrol equivalent </a:t>
            </a:r>
            <a:r>
              <a:rPr lang="en-AU" sz="800" dirty="0">
                <a:solidFill>
                  <a:srgbClr val="273333"/>
                </a:solidFill>
                <a:effectLst/>
                <a:latin typeface="Segoe UI Emoji" panose="020B0502040204020203" pitchFamily="34" charset="0"/>
                <a:ea typeface="Calibri" panose="020F0502020204030204" pitchFamily="34" charset="0"/>
                <a:cs typeface="Segoe UI Emoji" panose="020B0502040204020203" pitchFamily="34" charset="0"/>
              </a:rPr>
              <a:t>🚗</a:t>
            </a:r>
            <a:r>
              <a:rPr lang="en-AU" sz="800" dirty="0">
                <a:solidFill>
                  <a:srgbClr val="273333"/>
                </a:solidFill>
                <a:effectLst/>
                <a:latin typeface="Segoe UI" panose="020B0502040204020203" pitchFamily="34" charset="0"/>
                <a:ea typeface="Calibri" panose="020F0502020204030204" pitchFamily="34" charset="0"/>
                <a:cs typeface="Arial" panose="020B0604020202020204" pitchFamily="34" charset="0"/>
              </a:rPr>
              <a:t> </a:t>
            </a:r>
            <a:endParaRPr lang="en-AU" sz="8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en-AU" sz="800" dirty="0">
                <a:effectLst/>
                <a:latin typeface="Calibri" panose="020F0502020204030204" pitchFamily="34" charset="0"/>
                <a:ea typeface="Calibri" panose="020F0502020204030204" pitchFamily="34" charset="0"/>
                <a:cs typeface="Arial" panose="020B0604020202020204" pitchFamily="34" charset="0"/>
              </a:rPr>
              <a:t> And if you have solar electricity, you have the potential to drive completely carbon neutral, charging your car from the clean power you generate through the day </a:t>
            </a:r>
            <a:r>
              <a:rPr lang="en-AU" sz="800" dirty="0">
                <a:solidFill>
                  <a:srgbClr val="273333"/>
                </a:solidFill>
                <a:effectLst/>
                <a:latin typeface="Segoe UI Emoji" panose="020B0502040204020203" pitchFamily="34" charset="0"/>
                <a:ea typeface="Calibri" panose="020F0502020204030204" pitchFamily="34" charset="0"/>
                <a:cs typeface="Segoe UI Emoji" panose="020B0502040204020203" pitchFamily="34" charset="0"/>
              </a:rPr>
              <a:t>🌞</a:t>
            </a:r>
            <a:endParaRPr lang="en-AU" sz="8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en-AU" sz="800" dirty="0">
                <a:solidFill>
                  <a:srgbClr val="273333"/>
                </a:solidFill>
                <a:effectLst/>
                <a:latin typeface="Segoe UI Emoji" panose="020B0502040204020203" pitchFamily="34" charset="0"/>
                <a:ea typeface="Calibri" panose="020F0502020204030204" pitchFamily="34" charset="0"/>
                <a:cs typeface="Segoe UI Emoji" panose="020B0502040204020203" pitchFamily="34" charset="0"/>
              </a:rPr>
              <a:t> </a:t>
            </a:r>
            <a:r>
              <a:rPr lang="en-AU" sz="800" dirty="0">
                <a:effectLst/>
                <a:latin typeface="Calibri" panose="020F0502020204030204" pitchFamily="34" charset="0"/>
                <a:ea typeface="Calibri" panose="020F0502020204030204" pitchFamily="34" charset="0"/>
                <a:cs typeface="Arial" panose="020B0604020202020204" pitchFamily="34" charset="0"/>
              </a:rPr>
              <a:t>Get the facts on electric vehicles at www.energy.vic.gov.au/zevfacts</a:t>
            </a:r>
          </a:p>
        </p:txBody>
      </p:sp>
    </p:spTree>
    <p:extLst>
      <p:ext uri="{BB962C8B-B14F-4D97-AF65-F5344CB8AC3E}">
        <p14:creationId xmlns:p14="http://schemas.microsoft.com/office/powerpoint/2010/main" val="3387297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41EF2-77D2-1145-9CAC-6127B589D189}"/>
              </a:ext>
            </a:extLst>
          </p:cNvPr>
          <p:cNvSpPr>
            <a:spLocks noGrp="1"/>
          </p:cNvSpPr>
          <p:nvPr>
            <p:ph type="title"/>
          </p:nvPr>
        </p:nvSpPr>
        <p:spPr/>
        <p:txBody>
          <a:bodyPr/>
          <a:lstStyle/>
          <a:p>
            <a:r>
              <a:rPr lang="en-US" dirty="0"/>
              <a:t>Be Surprised post 5 – top up</a:t>
            </a:r>
          </a:p>
        </p:txBody>
      </p:sp>
      <p:sp>
        <p:nvSpPr>
          <p:cNvPr id="3" name="Content Placeholder 2">
            <a:extLst>
              <a:ext uri="{FF2B5EF4-FFF2-40B4-BE49-F238E27FC236}">
                <a16:creationId xmlns:a16="http://schemas.microsoft.com/office/drawing/2014/main" id="{494E02C8-BAB1-7F42-8134-CE83138A01C2}"/>
              </a:ext>
            </a:extLst>
          </p:cNvPr>
          <p:cNvSpPr>
            <a:spLocks noGrp="1"/>
          </p:cNvSpPr>
          <p:nvPr>
            <p:ph sz="quarter" idx="13"/>
          </p:nvPr>
        </p:nvSpPr>
        <p:spPr>
          <a:xfrm>
            <a:off x="769273" y="1339628"/>
            <a:ext cx="5470743" cy="4897685"/>
          </a:xfrm>
        </p:spPr>
        <p:txBody>
          <a:bodyPr>
            <a:normAutofit/>
          </a:bodyPr>
          <a:lstStyle/>
          <a:p>
            <a:r>
              <a:rPr lang="en-US" sz="1600" dirty="0"/>
              <a:t>File: </a:t>
            </a:r>
            <a:r>
              <a:rPr lang="en-AU" sz="1600" dirty="0"/>
              <a:t>ZEV Be Surprised – top up.png</a:t>
            </a:r>
          </a:p>
          <a:p>
            <a:r>
              <a:rPr lang="en-AU" sz="1600" dirty="0"/>
              <a:t>Post copy:</a:t>
            </a:r>
            <a:endParaRPr lang="en-US" sz="1600" dirty="0"/>
          </a:p>
          <a:p>
            <a:pPr>
              <a:lnSpc>
                <a:spcPct val="115000"/>
              </a:lnSpc>
              <a:spcAft>
                <a:spcPts val="1000"/>
              </a:spcAft>
            </a:pPr>
            <a:r>
              <a:rPr lang="en-AU" sz="1600" b="0" dirty="0">
                <a:effectLst/>
                <a:ea typeface="Calibri" panose="020F0502020204030204" pitchFamily="34" charset="0"/>
                <a:cs typeface="Arial"/>
              </a:rPr>
              <a:t>How long does it take to charge an electric vehicle? </a:t>
            </a:r>
            <a:r>
              <a:rPr lang="en-AU" sz="1600" b="0" dirty="0">
                <a:solidFill>
                  <a:srgbClr val="273333"/>
                </a:solidFill>
                <a:effectLst/>
                <a:latin typeface="Segoe UI Emoji"/>
                <a:ea typeface="Calibri" panose="020F0502020204030204" pitchFamily="34" charset="0"/>
                <a:cs typeface="Segoe UI Emoji" panose="020B0502040204020203" pitchFamily="34" charset="0"/>
              </a:rPr>
              <a:t>🤔</a:t>
            </a:r>
            <a:r>
              <a:rPr lang="en-AU" sz="1600" b="0" dirty="0">
                <a:solidFill>
                  <a:srgbClr val="273333"/>
                </a:solidFill>
                <a:latin typeface="Calibri"/>
                <a:ea typeface="Calibri" panose="020F0502020204030204" pitchFamily="34" charset="0"/>
                <a:cs typeface="Arial"/>
              </a:rPr>
              <a:t> </a:t>
            </a:r>
          </a:p>
          <a:p>
            <a:pPr>
              <a:lnSpc>
                <a:spcPct val="114999"/>
              </a:lnSpc>
              <a:spcAft>
                <a:spcPts val="1000"/>
              </a:spcAft>
            </a:pPr>
            <a:r>
              <a:rPr lang="en-AU" sz="1600" b="0" dirty="0">
                <a:effectLst/>
                <a:ea typeface="Calibri" panose="020F0502020204030204" pitchFamily="34" charset="0"/>
                <a:cs typeface="Arial"/>
              </a:rPr>
              <a:t>Some of the fastest chargers can provide 400km of range in 15 minutes! At home, the average charging time for an electric vehicle is 6 to 8 hours, meaning you can easily charge your car at home overnight - just like your </a:t>
            </a:r>
            <a:r>
              <a:rPr lang="en-AU" sz="1600" b="0" dirty="0">
                <a:ea typeface="Calibri" panose="020F0502020204030204" pitchFamily="34" charset="0"/>
                <a:cs typeface="Arial"/>
              </a:rPr>
              <a:t>smartphone</a:t>
            </a:r>
            <a:r>
              <a:rPr lang="en-AU" sz="1600" b="0" dirty="0">
                <a:solidFill>
                  <a:srgbClr val="273333"/>
                </a:solidFill>
                <a:effectLst/>
                <a:ea typeface="Calibri" panose="020F0502020204030204" pitchFamily="34" charset="0"/>
                <a:cs typeface="Segoe UI Emoji" panose="020B0502040204020203" pitchFamily="34" charset="0"/>
              </a:rPr>
              <a:t> </a:t>
            </a:r>
            <a:r>
              <a:rPr lang="en-AU" sz="1600" b="0" dirty="0">
                <a:solidFill>
                  <a:srgbClr val="273333"/>
                </a:solidFill>
                <a:effectLst/>
                <a:latin typeface="Segoe UI Emoji"/>
                <a:ea typeface="Calibri" panose="020F0502020204030204" pitchFamily="34" charset="0"/>
                <a:cs typeface="Segoe UI Emoji" panose="020B0502040204020203" pitchFamily="34" charset="0"/>
              </a:rPr>
              <a:t>📱</a:t>
            </a:r>
            <a:r>
              <a:rPr lang="en-AU" sz="1600" b="0" dirty="0">
                <a:solidFill>
                  <a:srgbClr val="273333"/>
                </a:solidFill>
                <a:latin typeface="Segoe UI"/>
                <a:ea typeface="Calibri" panose="020F0502020204030204" pitchFamily="34" charset="0"/>
                <a:cs typeface="Arial"/>
              </a:rPr>
              <a:t> </a:t>
            </a:r>
            <a:r>
              <a:rPr lang="en-AU" sz="1600" b="0" dirty="0">
                <a:latin typeface="Calibri"/>
                <a:ea typeface="Calibri" panose="020F0502020204030204" pitchFamily="34" charset="0"/>
                <a:cs typeface="Arial"/>
              </a:rPr>
              <a:t> </a:t>
            </a:r>
            <a:endParaRPr lang="en-AU" sz="1600" dirty="0"/>
          </a:p>
          <a:p>
            <a:pPr>
              <a:lnSpc>
                <a:spcPct val="115000"/>
              </a:lnSpc>
              <a:spcAft>
                <a:spcPts val="1000"/>
              </a:spcAft>
            </a:pPr>
            <a:r>
              <a:rPr lang="en-AU" sz="1600" b="0" dirty="0">
                <a:effectLst/>
                <a:ea typeface="Calibri" panose="020F0502020204030204" pitchFamily="34" charset="0"/>
                <a:cs typeface="Arial" panose="020B0604020202020204" pitchFamily="34" charset="0"/>
              </a:rPr>
              <a:t>And if you’ve got solar panels on the roof, the benefits are even greater – you’re charging your car with cheap, clean, renewable energy </a:t>
            </a:r>
            <a:r>
              <a:rPr lang="en-AU" sz="1600" b="0" dirty="0">
                <a:solidFill>
                  <a:srgbClr val="273333"/>
                </a:solidFill>
                <a:effectLst/>
                <a:latin typeface="Segoe UI Emoji" panose="020B0502040204020203" pitchFamily="34" charset="0"/>
                <a:ea typeface="Calibri" panose="020F0502020204030204" pitchFamily="34" charset="0"/>
                <a:cs typeface="Segoe UI Emoji" panose="020B0502040204020203" pitchFamily="34" charset="0"/>
              </a:rPr>
              <a:t>🌞 </a:t>
            </a:r>
          </a:p>
          <a:p>
            <a:pPr>
              <a:lnSpc>
                <a:spcPct val="115000"/>
              </a:lnSpc>
              <a:spcAft>
                <a:spcPts val="1000"/>
              </a:spcAft>
            </a:pPr>
            <a:r>
              <a:rPr lang="en-AU" sz="1600" b="0" dirty="0">
                <a:effectLst/>
                <a:ea typeface="Calibri" panose="020F0502020204030204" pitchFamily="34" charset="0"/>
                <a:cs typeface="Arial"/>
              </a:rPr>
              <a:t>Get the facts on electric vehicles at </a:t>
            </a:r>
            <a:r>
              <a:rPr lang="en-AU" sz="1600" b="0" dirty="0">
                <a:effectLst/>
                <a:ea typeface="Calibri" panose="020F0502020204030204" pitchFamily="34" charset="0"/>
                <a:cs typeface="Arial"/>
                <a:hlinkClick r:id="rId2"/>
              </a:rPr>
              <a:t>www.energy.vic.gov.au/zev-facts</a:t>
            </a:r>
            <a:r>
              <a:rPr lang="en-AU" sz="1600" b="0" dirty="0">
                <a:ea typeface="Calibri" panose="020F0502020204030204" pitchFamily="34" charset="0"/>
                <a:cs typeface="Arial"/>
              </a:rPr>
              <a:t> </a:t>
            </a:r>
            <a:endParaRPr lang="en-AU" sz="1600" b="0" dirty="0">
              <a:cs typeface="Arial"/>
            </a:endParaRPr>
          </a:p>
        </p:txBody>
      </p:sp>
      <p:sp>
        <p:nvSpPr>
          <p:cNvPr id="11" name="TextBox 10">
            <a:extLst>
              <a:ext uri="{FF2B5EF4-FFF2-40B4-BE49-F238E27FC236}">
                <a16:creationId xmlns:a16="http://schemas.microsoft.com/office/drawing/2014/main" id="{1724C4D7-8AAD-4F00-9BB5-9086C497E7B9}"/>
              </a:ext>
            </a:extLst>
          </p:cNvPr>
          <p:cNvSpPr txBox="1"/>
          <p:nvPr/>
        </p:nvSpPr>
        <p:spPr>
          <a:xfrm>
            <a:off x="7504631" y="6180517"/>
            <a:ext cx="3488718" cy="276999"/>
          </a:xfrm>
          <a:prstGeom prst="rect">
            <a:avLst/>
          </a:prstGeom>
          <a:noFill/>
        </p:spPr>
        <p:txBody>
          <a:bodyPr wrap="square" rtlCol="0">
            <a:spAutoFit/>
          </a:bodyPr>
          <a:lstStyle/>
          <a:p>
            <a:r>
              <a:rPr lang="en-AU" sz="1200" i="1" dirty="0"/>
              <a:t>Mock-up only</a:t>
            </a:r>
          </a:p>
        </p:txBody>
      </p:sp>
      <p:pic>
        <p:nvPicPr>
          <p:cNvPr id="10" name="Picture 9">
            <a:extLst>
              <a:ext uri="{FF2B5EF4-FFF2-40B4-BE49-F238E27FC236}">
                <a16:creationId xmlns:a16="http://schemas.microsoft.com/office/drawing/2014/main" id="{3ED9336E-4586-4515-994E-6091C44901B5}"/>
              </a:ext>
            </a:extLst>
          </p:cNvPr>
          <p:cNvPicPr>
            <a:picLocks noChangeAspect="1"/>
          </p:cNvPicPr>
          <p:nvPr/>
        </p:nvPicPr>
        <p:blipFill rotWithShape="1">
          <a:blip r:embed="rId3">
            <a:extLst>
              <a:ext uri="{28A0092B-C50C-407E-A947-70E740481C1C}">
                <a14:useLocalDpi xmlns:a14="http://schemas.microsoft.com/office/drawing/2010/main" val="0"/>
              </a:ext>
            </a:extLst>
          </a:blip>
          <a:srcRect b="17461"/>
          <a:stretch/>
        </p:blipFill>
        <p:spPr>
          <a:xfrm>
            <a:off x="7380602" y="1056876"/>
            <a:ext cx="3380274" cy="5103093"/>
          </a:xfrm>
          <a:prstGeom prst="rect">
            <a:avLst/>
          </a:prstGeom>
        </p:spPr>
      </p:pic>
      <p:pic>
        <p:nvPicPr>
          <p:cNvPr id="12" name="Picture 11" descr="Diagram&#10;&#10;Description automatically generated">
            <a:extLst>
              <a:ext uri="{FF2B5EF4-FFF2-40B4-BE49-F238E27FC236}">
                <a16:creationId xmlns:a16="http://schemas.microsoft.com/office/drawing/2014/main" id="{7D1A7F8A-3705-4761-BE10-0CCB0AA16892}"/>
              </a:ext>
            </a:extLst>
          </p:cNvPr>
          <p:cNvPicPr>
            <a:picLocks noChangeAspect="1"/>
          </p:cNvPicPr>
          <p:nvPr/>
        </p:nvPicPr>
        <p:blipFill>
          <a:blip r:embed="rId4"/>
          <a:srcRect/>
          <a:stretch/>
        </p:blipFill>
        <p:spPr>
          <a:xfrm>
            <a:off x="7610824" y="3214456"/>
            <a:ext cx="2919829" cy="2919829"/>
          </a:xfrm>
          <a:prstGeom prst="rect">
            <a:avLst/>
          </a:prstGeom>
        </p:spPr>
      </p:pic>
      <p:sp>
        <p:nvSpPr>
          <p:cNvPr id="13" name="TextBox 12">
            <a:extLst>
              <a:ext uri="{FF2B5EF4-FFF2-40B4-BE49-F238E27FC236}">
                <a16:creationId xmlns:a16="http://schemas.microsoft.com/office/drawing/2014/main" id="{0AC08359-6E85-42E0-9532-1C5D45CA95D6}"/>
              </a:ext>
            </a:extLst>
          </p:cNvPr>
          <p:cNvSpPr txBox="1"/>
          <p:nvPr/>
        </p:nvSpPr>
        <p:spPr>
          <a:xfrm>
            <a:off x="7586001" y="1574035"/>
            <a:ext cx="3072606" cy="1614737"/>
          </a:xfrm>
          <a:prstGeom prst="rect">
            <a:avLst/>
          </a:prstGeom>
          <a:noFill/>
        </p:spPr>
        <p:txBody>
          <a:bodyPr wrap="square" rtlCol="0">
            <a:spAutoFit/>
          </a:bodyPr>
          <a:lstStyle/>
          <a:p>
            <a:pPr>
              <a:lnSpc>
                <a:spcPct val="115000"/>
              </a:lnSpc>
              <a:spcAft>
                <a:spcPts val="1000"/>
              </a:spcAft>
            </a:pPr>
            <a:r>
              <a:rPr lang="en-AU" sz="800" dirty="0">
                <a:effectLst/>
                <a:latin typeface="Calibri" panose="020F0502020204030204" pitchFamily="34" charset="0"/>
                <a:ea typeface="Calibri" panose="020F0502020204030204" pitchFamily="34" charset="0"/>
                <a:cs typeface="Arial" panose="020B0604020202020204" pitchFamily="34" charset="0"/>
              </a:rPr>
              <a:t>How long does it take to charge an electric vehicle? </a:t>
            </a:r>
            <a:r>
              <a:rPr lang="en-AU" sz="800" dirty="0">
                <a:solidFill>
                  <a:srgbClr val="273333"/>
                </a:solidFill>
                <a:effectLst/>
                <a:latin typeface="Segoe UI Emoji" panose="020B0502040204020203" pitchFamily="34" charset="0"/>
                <a:ea typeface="Calibri" panose="020F0502020204030204" pitchFamily="34" charset="0"/>
                <a:cs typeface="Segoe UI Emoji" panose="020B0502040204020203" pitchFamily="34" charset="0"/>
              </a:rPr>
              <a:t>🤔</a:t>
            </a:r>
            <a:r>
              <a:rPr lang="en-AU" sz="800" dirty="0">
                <a:solidFill>
                  <a:srgbClr val="273333"/>
                </a:solidFill>
                <a:latin typeface="Calibri" panose="020F0502020204030204" pitchFamily="34" charset="0"/>
                <a:ea typeface="Calibri" panose="020F0502020204030204" pitchFamily="34" charset="0"/>
                <a:cs typeface="Arial" panose="020B0604020202020204" pitchFamily="34" charset="0"/>
              </a:rPr>
              <a:t> </a:t>
            </a:r>
            <a:r>
              <a:rPr lang="en-AU" sz="800" dirty="0">
                <a:effectLst/>
                <a:latin typeface="Calibri" panose="020F0502020204030204" pitchFamily="34" charset="0"/>
                <a:ea typeface="Calibri" panose="020F0502020204030204" pitchFamily="34" charset="0"/>
                <a:cs typeface="Arial" panose="020B0604020202020204" pitchFamily="34" charset="0"/>
              </a:rPr>
              <a:t>Some of the fastest chargers can provide 400km of range in 15 minutes! At home, the average charging time for an electric vehicle is 6 to 8 hours, meaning you can easily charge your car at home overnight - just like your smart phone</a:t>
            </a:r>
            <a:r>
              <a:rPr lang="en-AU" sz="800" dirty="0">
                <a:solidFill>
                  <a:srgbClr val="273333"/>
                </a:solidFill>
                <a:effectLst/>
                <a:latin typeface="Segoe UI Emoji" panose="020B0502040204020203" pitchFamily="34" charset="0"/>
                <a:ea typeface="Calibri" panose="020F0502020204030204" pitchFamily="34" charset="0"/>
                <a:cs typeface="Segoe UI Emoji" panose="020B0502040204020203" pitchFamily="34" charset="0"/>
              </a:rPr>
              <a:t> 📱</a:t>
            </a:r>
            <a:r>
              <a:rPr lang="en-AU" sz="800" dirty="0">
                <a:solidFill>
                  <a:srgbClr val="273333"/>
                </a:solidFill>
                <a:effectLst/>
                <a:latin typeface="Segoe UI" panose="020B0502040204020203" pitchFamily="34" charset="0"/>
                <a:ea typeface="Calibri" panose="020F0502020204030204" pitchFamily="34" charset="0"/>
                <a:cs typeface="Arial" panose="020B0604020202020204" pitchFamily="34" charset="0"/>
              </a:rPr>
              <a:t> </a:t>
            </a:r>
            <a:r>
              <a:rPr lang="en-AU" sz="800" dirty="0">
                <a:effectLst/>
                <a:latin typeface="Calibri" panose="020F0502020204030204" pitchFamily="34" charset="0"/>
                <a:ea typeface="Calibri" panose="020F0502020204030204" pitchFamily="34" charset="0"/>
                <a:cs typeface="Arial" panose="020B0604020202020204" pitchFamily="34" charset="0"/>
              </a:rPr>
              <a:t> </a:t>
            </a:r>
          </a:p>
          <a:p>
            <a:pPr>
              <a:lnSpc>
                <a:spcPct val="115000"/>
              </a:lnSpc>
              <a:spcAft>
                <a:spcPts val="1000"/>
              </a:spcAft>
            </a:pPr>
            <a:r>
              <a:rPr lang="en-AU" sz="800" dirty="0">
                <a:effectLst/>
                <a:latin typeface="Calibri" panose="020F0502020204030204" pitchFamily="34" charset="0"/>
                <a:ea typeface="Calibri" panose="020F0502020204030204" pitchFamily="34" charset="0"/>
                <a:cs typeface="Arial" panose="020B0604020202020204" pitchFamily="34" charset="0"/>
              </a:rPr>
              <a:t>And if you’ve got solar panels on the roof, the benefits are even greater – you’re charging your car with cheap, clean, renewable energy </a:t>
            </a:r>
            <a:r>
              <a:rPr lang="en-AU" sz="800" dirty="0">
                <a:solidFill>
                  <a:srgbClr val="273333"/>
                </a:solidFill>
                <a:effectLst/>
                <a:latin typeface="Segoe UI Emoji" panose="020B0502040204020203" pitchFamily="34" charset="0"/>
                <a:ea typeface="Calibri" panose="020F0502020204030204" pitchFamily="34" charset="0"/>
                <a:cs typeface="Segoe UI Emoji" panose="020B0502040204020203" pitchFamily="34" charset="0"/>
              </a:rPr>
              <a:t>🌞 </a:t>
            </a:r>
          </a:p>
          <a:p>
            <a:pPr>
              <a:lnSpc>
                <a:spcPct val="115000"/>
              </a:lnSpc>
              <a:spcAft>
                <a:spcPts val="1000"/>
              </a:spcAft>
            </a:pPr>
            <a:r>
              <a:rPr lang="en-AU" sz="800" dirty="0">
                <a:effectLst/>
                <a:latin typeface="Calibri" panose="020F0502020204030204" pitchFamily="34" charset="0"/>
                <a:ea typeface="Calibri" panose="020F0502020204030204" pitchFamily="34" charset="0"/>
                <a:cs typeface="Arial" panose="020B0604020202020204" pitchFamily="34" charset="0"/>
              </a:rPr>
              <a:t>Get the facts on electric vehicles at www.energy.vic.gov.au/zevfacts</a:t>
            </a:r>
          </a:p>
        </p:txBody>
      </p:sp>
    </p:spTree>
    <p:extLst>
      <p:ext uri="{BB962C8B-B14F-4D97-AF65-F5344CB8AC3E}">
        <p14:creationId xmlns:p14="http://schemas.microsoft.com/office/powerpoint/2010/main" val="1244332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41EF2-77D2-1145-9CAC-6127B589D189}"/>
              </a:ext>
            </a:extLst>
          </p:cNvPr>
          <p:cNvSpPr>
            <a:spLocks noGrp="1"/>
          </p:cNvSpPr>
          <p:nvPr>
            <p:ph type="title"/>
          </p:nvPr>
        </p:nvSpPr>
        <p:spPr/>
        <p:txBody>
          <a:bodyPr/>
          <a:lstStyle/>
          <a:p>
            <a:r>
              <a:rPr lang="en-US" dirty="0"/>
              <a:t>Be Surprised post 6 – going electric</a:t>
            </a:r>
          </a:p>
        </p:txBody>
      </p:sp>
      <p:sp>
        <p:nvSpPr>
          <p:cNvPr id="3" name="Content Placeholder 2">
            <a:extLst>
              <a:ext uri="{FF2B5EF4-FFF2-40B4-BE49-F238E27FC236}">
                <a16:creationId xmlns:a16="http://schemas.microsoft.com/office/drawing/2014/main" id="{494E02C8-BAB1-7F42-8134-CE83138A01C2}"/>
              </a:ext>
            </a:extLst>
          </p:cNvPr>
          <p:cNvSpPr>
            <a:spLocks noGrp="1"/>
          </p:cNvSpPr>
          <p:nvPr>
            <p:ph sz="quarter" idx="13"/>
          </p:nvPr>
        </p:nvSpPr>
        <p:spPr>
          <a:xfrm>
            <a:off x="769273" y="1339628"/>
            <a:ext cx="5470743" cy="4897685"/>
          </a:xfrm>
        </p:spPr>
        <p:txBody>
          <a:bodyPr>
            <a:normAutofit/>
          </a:bodyPr>
          <a:lstStyle/>
          <a:p>
            <a:r>
              <a:rPr lang="en-US" sz="1600" dirty="0"/>
              <a:t>File: </a:t>
            </a:r>
            <a:r>
              <a:rPr lang="en-AU" sz="1600" dirty="0"/>
              <a:t>ZEV Be Surprised – going electric.png</a:t>
            </a:r>
          </a:p>
          <a:p>
            <a:r>
              <a:rPr lang="en-AU" sz="1600" dirty="0"/>
              <a:t>Post copy:</a:t>
            </a:r>
            <a:endParaRPr lang="en-US" sz="1600" dirty="0"/>
          </a:p>
          <a:p>
            <a:pPr>
              <a:lnSpc>
                <a:spcPct val="115000"/>
              </a:lnSpc>
              <a:spcAft>
                <a:spcPts val="1000"/>
              </a:spcAft>
            </a:pPr>
            <a:r>
              <a:rPr lang="en-AU" sz="1600" b="0" dirty="0">
                <a:effectLst/>
                <a:ea typeface="Calibri" panose="020F0502020204030204" pitchFamily="34" charset="0"/>
                <a:cs typeface="Arial"/>
              </a:rPr>
              <a:t>Are you considering the switch to electric? </a:t>
            </a:r>
            <a:r>
              <a:rPr lang="en-AU" sz="1600" b="0" dirty="0">
                <a:solidFill>
                  <a:srgbClr val="273333"/>
                </a:solidFill>
                <a:effectLst/>
                <a:latin typeface="Segoe UI Emoji"/>
                <a:ea typeface="Calibri" panose="020F0502020204030204" pitchFamily="34" charset="0"/>
                <a:cs typeface="Segoe UI Emoji" panose="020B0502040204020203" pitchFamily="34" charset="0"/>
              </a:rPr>
              <a:t>🚙 </a:t>
            </a:r>
            <a:endParaRPr lang="en-AU" sz="1600" b="0" dirty="0">
              <a:latin typeface="Segoe UI Emoji"/>
              <a:ea typeface="Calibri" panose="020F0502020204030204" pitchFamily="34" charset="0"/>
              <a:cs typeface="Arial" panose="020B0604020202020204" pitchFamily="34" charset="0"/>
            </a:endParaRPr>
          </a:p>
          <a:p>
            <a:pPr>
              <a:lnSpc>
                <a:spcPct val="114999"/>
              </a:lnSpc>
              <a:spcAft>
                <a:spcPts val="1000"/>
              </a:spcAft>
            </a:pPr>
            <a:r>
              <a:rPr lang="en-AU" sz="1600" b="0" dirty="0">
                <a:effectLst/>
                <a:ea typeface="Calibri" panose="020F0502020204030204" pitchFamily="34" charset="0"/>
                <a:cs typeface="Arial"/>
              </a:rPr>
              <a:t>With their many benefits - environmental, economical and technological – electric vehicles are the future. And with a $3,000 subsidy when you buy a model under $68,740, now is a great time to make the switch</a:t>
            </a:r>
            <a:r>
              <a:rPr lang="en-AU" sz="1600" b="0" dirty="0">
                <a:effectLst/>
                <a:latin typeface="Calibri"/>
                <a:ea typeface="Calibri" panose="020F0502020204030204" pitchFamily="34" charset="0"/>
                <a:cs typeface="Arial"/>
              </a:rPr>
              <a:t> </a:t>
            </a:r>
            <a:r>
              <a:rPr lang="en-AU" sz="1600" b="0" dirty="0">
                <a:solidFill>
                  <a:srgbClr val="273333"/>
                </a:solidFill>
                <a:effectLst/>
                <a:latin typeface="Segoe UI Emoji"/>
                <a:ea typeface="Calibri" panose="020F0502020204030204" pitchFamily="34" charset="0"/>
                <a:cs typeface="Segoe UI Emoji" panose="020B0502040204020203" pitchFamily="34" charset="0"/>
              </a:rPr>
              <a:t>💲</a:t>
            </a:r>
            <a:r>
              <a:rPr lang="en-AU" sz="1600" b="0" dirty="0">
                <a:latin typeface="Calibri"/>
                <a:ea typeface="Calibri" panose="020F0502020204030204" pitchFamily="34" charset="0"/>
                <a:cs typeface="Arial"/>
              </a:rPr>
              <a:t> </a:t>
            </a:r>
            <a:endParaRPr lang="en-AU" sz="1600" b="0" dirty="0">
              <a:latin typeface="Segoe UI Emoji"/>
              <a:ea typeface="Calibri" panose="020F0502020204030204" pitchFamily="34" charset="0"/>
              <a:cs typeface="Arial" panose="020B0604020202020204" pitchFamily="34" charset="0"/>
            </a:endParaRPr>
          </a:p>
          <a:p>
            <a:pPr>
              <a:lnSpc>
                <a:spcPct val="114999"/>
              </a:lnSpc>
              <a:spcAft>
                <a:spcPts val="1000"/>
              </a:spcAft>
            </a:pPr>
            <a:r>
              <a:rPr lang="en-AU" sz="1600" b="0" dirty="0">
                <a:effectLst/>
                <a:ea typeface="Calibri" panose="020F0502020204030204" pitchFamily="34" charset="0"/>
                <a:cs typeface="Arial"/>
              </a:rPr>
              <a:t>Accelerating the adoption of this exciting new technology, the Victorian Government has set a target of 50% of all new light vehicle sales to be zero emissions vehicles by 2030, making it the perfect time to go clean and green </a:t>
            </a:r>
            <a:r>
              <a:rPr lang="en-AU" sz="1600" b="0" dirty="0">
                <a:solidFill>
                  <a:srgbClr val="273333"/>
                </a:solidFill>
                <a:effectLst/>
                <a:latin typeface="Segoe UI Emoji"/>
                <a:ea typeface="Calibri" panose="020F0502020204030204" pitchFamily="34" charset="0"/>
                <a:cs typeface="Segoe UI Emoji" panose="020B0502040204020203" pitchFamily="34" charset="0"/>
              </a:rPr>
              <a:t>💚</a:t>
            </a:r>
            <a:endParaRPr lang="en-AU" sz="1600" b="0" dirty="0">
              <a:effectLst/>
              <a:latin typeface="Segoe UI Emoji"/>
              <a:ea typeface="Calibri" panose="020F0502020204030204" pitchFamily="34" charset="0"/>
              <a:cs typeface="Arial" panose="020B0604020202020204" pitchFamily="34" charset="0"/>
            </a:endParaRPr>
          </a:p>
          <a:p>
            <a:pPr>
              <a:lnSpc>
                <a:spcPct val="115000"/>
              </a:lnSpc>
              <a:spcAft>
                <a:spcPts val="1000"/>
              </a:spcAft>
            </a:pPr>
            <a:r>
              <a:rPr lang="en-AU" sz="1600" b="0" dirty="0">
                <a:effectLst/>
                <a:ea typeface="Calibri" panose="020F0502020204030204" pitchFamily="34" charset="0"/>
                <a:cs typeface="Arial"/>
              </a:rPr>
              <a:t>Get the facts on electric vehicles at </a:t>
            </a:r>
            <a:r>
              <a:rPr lang="en-AU" sz="1600" b="0" dirty="0">
                <a:effectLst/>
                <a:ea typeface="Calibri" panose="020F0502020204030204" pitchFamily="34" charset="0"/>
                <a:cs typeface="Arial"/>
                <a:hlinkClick r:id="rId2"/>
              </a:rPr>
              <a:t>www.energy.vic.gov.au/zev-facts</a:t>
            </a:r>
            <a:r>
              <a:rPr lang="en-AU" sz="1600" b="0" dirty="0">
                <a:ea typeface="Calibri" panose="020F0502020204030204" pitchFamily="34" charset="0"/>
                <a:cs typeface="Arial"/>
              </a:rPr>
              <a:t> </a:t>
            </a:r>
            <a:endParaRPr lang="en-AU" sz="1600" b="0" dirty="0">
              <a:cs typeface="Arial"/>
            </a:endParaRPr>
          </a:p>
        </p:txBody>
      </p:sp>
      <p:sp>
        <p:nvSpPr>
          <p:cNvPr id="11" name="TextBox 10">
            <a:extLst>
              <a:ext uri="{FF2B5EF4-FFF2-40B4-BE49-F238E27FC236}">
                <a16:creationId xmlns:a16="http://schemas.microsoft.com/office/drawing/2014/main" id="{1724C4D7-8AAD-4F00-9BB5-9086C497E7B9}"/>
              </a:ext>
            </a:extLst>
          </p:cNvPr>
          <p:cNvSpPr txBox="1"/>
          <p:nvPr/>
        </p:nvSpPr>
        <p:spPr>
          <a:xfrm>
            <a:off x="7504631" y="6180517"/>
            <a:ext cx="3488718" cy="276999"/>
          </a:xfrm>
          <a:prstGeom prst="rect">
            <a:avLst/>
          </a:prstGeom>
          <a:noFill/>
        </p:spPr>
        <p:txBody>
          <a:bodyPr wrap="square" rtlCol="0">
            <a:spAutoFit/>
          </a:bodyPr>
          <a:lstStyle/>
          <a:p>
            <a:r>
              <a:rPr lang="en-AU" sz="1200" i="1" dirty="0"/>
              <a:t>Mock-up only</a:t>
            </a:r>
          </a:p>
        </p:txBody>
      </p:sp>
      <p:pic>
        <p:nvPicPr>
          <p:cNvPr id="8" name="Picture 7">
            <a:extLst>
              <a:ext uri="{FF2B5EF4-FFF2-40B4-BE49-F238E27FC236}">
                <a16:creationId xmlns:a16="http://schemas.microsoft.com/office/drawing/2014/main" id="{A88C0FFD-B688-48C9-B42D-3E96D4166726}"/>
              </a:ext>
            </a:extLst>
          </p:cNvPr>
          <p:cNvPicPr>
            <a:picLocks noChangeAspect="1"/>
          </p:cNvPicPr>
          <p:nvPr/>
        </p:nvPicPr>
        <p:blipFill rotWithShape="1">
          <a:blip r:embed="rId3">
            <a:extLst>
              <a:ext uri="{28A0092B-C50C-407E-A947-70E740481C1C}">
                <a14:useLocalDpi xmlns:a14="http://schemas.microsoft.com/office/drawing/2010/main" val="0"/>
              </a:ext>
            </a:extLst>
          </a:blip>
          <a:srcRect b="17461"/>
          <a:stretch/>
        </p:blipFill>
        <p:spPr>
          <a:xfrm>
            <a:off x="7380602" y="1056876"/>
            <a:ext cx="3380274" cy="5103093"/>
          </a:xfrm>
          <a:prstGeom prst="rect">
            <a:avLst/>
          </a:prstGeom>
        </p:spPr>
      </p:pic>
      <p:pic>
        <p:nvPicPr>
          <p:cNvPr id="9" name="Picture 8" descr="Diagram&#10;&#10;Description automatically generated">
            <a:extLst>
              <a:ext uri="{FF2B5EF4-FFF2-40B4-BE49-F238E27FC236}">
                <a16:creationId xmlns:a16="http://schemas.microsoft.com/office/drawing/2014/main" id="{B0AF62CE-553F-44CA-A18E-2D127B448BCF}"/>
              </a:ext>
            </a:extLst>
          </p:cNvPr>
          <p:cNvPicPr>
            <a:picLocks noChangeAspect="1"/>
          </p:cNvPicPr>
          <p:nvPr/>
        </p:nvPicPr>
        <p:blipFill>
          <a:blip r:embed="rId4"/>
          <a:srcRect/>
          <a:stretch/>
        </p:blipFill>
        <p:spPr>
          <a:xfrm>
            <a:off x="7610824" y="3240140"/>
            <a:ext cx="2919829" cy="2919829"/>
          </a:xfrm>
          <a:prstGeom prst="rect">
            <a:avLst/>
          </a:prstGeom>
        </p:spPr>
      </p:pic>
      <p:sp>
        <p:nvSpPr>
          <p:cNvPr id="14" name="TextBox 13">
            <a:extLst>
              <a:ext uri="{FF2B5EF4-FFF2-40B4-BE49-F238E27FC236}">
                <a16:creationId xmlns:a16="http://schemas.microsoft.com/office/drawing/2014/main" id="{DFEF2C38-6D67-4345-A99D-9AA188074CFE}"/>
              </a:ext>
            </a:extLst>
          </p:cNvPr>
          <p:cNvSpPr txBox="1"/>
          <p:nvPr/>
        </p:nvSpPr>
        <p:spPr>
          <a:xfrm>
            <a:off x="7585141" y="1679904"/>
            <a:ext cx="3072606" cy="1486497"/>
          </a:xfrm>
          <a:prstGeom prst="rect">
            <a:avLst/>
          </a:prstGeom>
          <a:noFill/>
        </p:spPr>
        <p:txBody>
          <a:bodyPr wrap="square" rtlCol="0">
            <a:spAutoFit/>
          </a:bodyPr>
          <a:lstStyle/>
          <a:p>
            <a:pPr>
              <a:lnSpc>
                <a:spcPct val="115000"/>
              </a:lnSpc>
              <a:spcAft>
                <a:spcPts val="1000"/>
              </a:spcAft>
            </a:pPr>
            <a:r>
              <a:rPr lang="en-AU" sz="800" dirty="0">
                <a:effectLst/>
                <a:latin typeface="Calibri" panose="020F0502020204030204" pitchFamily="34" charset="0"/>
                <a:ea typeface="Calibri" panose="020F0502020204030204" pitchFamily="34" charset="0"/>
                <a:cs typeface="Arial" panose="020B0604020202020204" pitchFamily="34" charset="0"/>
              </a:rPr>
              <a:t>Are you considering the switch to electric? </a:t>
            </a:r>
            <a:r>
              <a:rPr lang="en-AU" sz="800" dirty="0">
                <a:solidFill>
                  <a:srgbClr val="273333"/>
                </a:solidFill>
                <a:effectLst/>
                <a:latin typeface="Segoe UI Emoji" panose="020B0502040204020203" pitchFamily="34" charset="0"/>
                <a:ea typeface="Calibri" panose="020F0502020204030204" pitchFamily="34" charset="0"/>
                <a:cs typeface="Segoe UI Emoji" panose="020B0502040204020203" pitchFamily="34" charset="0"/>
              </a:rPr>
              <a:t>🚙 </a:t>
            </a:r>
            <a:r>
              <a:rPr lang="en-AU" sz="800" dirty="0">
                <a:effectLst/>
                <a:latin typeface="Calibri" panose="020F0502020204030204" pitchFamily="34" charset="0"/>
                <a:ea typeface="Calibri" panose="020F0502020204030204" pitchFamily="34" charset="0"/>
                <a:cs typeface="Arial" panose="020B0604020202020204" pitchFamily="34" charset="0"/>
              </a:rPr>
              <a:t>With their many benefits - environmental, economical and technological – electric vehicles are the future. And with a $3,000 subsidy when you buy a model under $68,740, now is a great time to make the switch </a:t>
            </a:r>
            <a:r>
              <a:rPr lang="en-AU" sz="800" dirty="0">
                <a:solidFill>
                  <a:srgbClr val="273333"/>
                </a:solidFill>
                <a:effectLst/>
                <a:latin typeface="Segoe UI Emoji" panose="020B0502040204020203" pitchFamily="34" charset="0"/>
                <a:ea typeface="Calibri" panose="020F0502020204030204" pitchFamily="34" charset="0"/>
                <a:cs typeface="Segoe UI Emoji" panose="020B0502040204020203" pitchFamily="34" charset="0"/>
              </a:rPr>
              <a:t>💲</a:t>
            </a:r>
            <a:r>
              <a:rPr lang="en-AU" sz="800" dirty="0">
                <a:effectLst/>
                <a:latin typeface="Calibri" panose="020F0502020204030204" pitchFamily="34" charset="0"/>
                <a:ea typeface="Calibri" panose="020F0502020204030204" pitchFamily="34" charset="0"/>
                <a:cs typeface="Arial" panose="020B0604020202020204" pitchFamily="34" charset="0"/>
              </a:rPr>
              <a:t> Accelerating the adoption of this exciting new technology, the Victorian Government has set a target of 50% of all new light vehicle sales to be zero emissions vehicles by 2030, making it the perfect time to go clean and green </a:t>
            </a:r>
            <a:r>
              <a:rPr lang="en-AU" sz="800" dirty="0">
                <a:solidFill>
                  <a:srgbClr val="273333"/>
                </a:solidFill>
                <a:effectLst/>
                <a:latin typeface="Segoe UI Emoji" panose="020B0502040204020203" pitchFamily="34" charset="0"/>
                <a:ea typeface="Calibri" panose="020F0502020204030204" pitchFamily="34" charset="0"/>
                <a:cs typeface="Segoe UI Emoji" panose="020B0502040204020203" pitchFamily="34" charset="0"/>
              </a:rPr>
              <a:t>💚</a:t>
            </a:r>
            <a:endParaRPr lang="en-AU" sz="8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en-AU" sz="800" dirty="0">
                <a:effectLst/>
                <a:latin typeface="Calibri" panose="020F0502020204030204" pitchFamily="34" charset="0"/>
                <a:ea typeface="Calibri" panose="020F0502020204030204" pitchFamily="34" charset="0"/>
                <a:cs typeface="Arial" panose="020B0604020202020204" pitchFamily="34" charset="0"/>
              </a:rPr>
              <a:t>Get the facts on electric vehicles at www.energy.vic.gov.au/zevfacts</a:t>
            </a:r>
          </a:p>
        </p:txBody>
      </p:sp>
    </p:spTree>
    <p:extLst>
      <p:ext uri="{BB962C8B-B14F-4D97-AF65-F5344CB8AC3E}">
        <p14:creationId xmlns:p14="http://schemas.microsoft.com/office/powerpoint/2010/main" val="2103243692"/>
      </p:ext>
    </p:extLst>
  </p:cSld>
  <p:clrMapOvr>
    <a:masterClrMapping/>
  </p:clrMapOvr>
</p:sld>
</file>

<file path=ppt/theme/theme1.xml><?xml version="1.0" encoding="utf-8"?>
<a:theme xmlns:a="http://schemas.openxmlformats.org/drawingml/2006/main" name="DELWP_Climate Change">
  <a:themeElements>
    <a:clrScheme name="ZEV Theme 3">
      <a:dk1>
        <a:srgbClr val="000000"/>
      </a:dk1>
      <a:lt1>
        <a:srgbClr val="FFFFFF"/>
      </a:lt1>
      <a:dk2>
        <a:srgbClr val="201546"/>
      </a:dk2>
      <a:lt2>
        <a:srgbClr val="FFFFFF"/>
      </a:lt2>
      <a:accent1>
        <a:srgbClr val="201546"/>
      </a:accent1>
      <a:accent2>
        <a:srgbClr val="FFE15A"/>
      </a:accent2>
      <a:accent3>
        <a:srgbClr val="6F6892"/>
      </a:accent3>
      <a:accent4>
        <a:srgbClr val="F89F65"/>
      </a:accent4>
      <a:accent5>
        <a:srgbClr val="FFECA3"/>
      </a:accent5>
      <a:accent6>
        <a:srgbClr val="CFCDDB"/>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olar Victoria Widescreen Presentation.potx" id="{5E35A659-DF23-4FF2-87B6-68E1AEAB2DED}" vid="{70FC3FAD-EAC3-48CF-9806-1E1D81409F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fd47c19-1c4a-4d7d-b342-c10cef269344">
      <Value>7</Value>
      <Value>6</Value>
      <Value>5</Value>
      <Value>3</Value>
      <Value>2</Value>
      <Value>1</Value>
      <Value>105</Value>
    </TaxCatchAll>
    <pd01c257034b4e86b1f58279a3bd54c6 xmlns="9fd47c19-1c4a-4d7d-b342-c10cef269344">
      <Terms xmlns="http://schemas.microsoft.com/office/infopath/2007/PartnerControls">
        <TermInfo xmlns="http://schemas.microsoft.com/office/infopath/2007/PartnerControls">
          <TermName xmlns="http://schemas.microsoft.com/office/infopath/2007/PartnerControls">Unclassified</TermName>
          <TermId xmlns="http://schemas.microsoft.com/office/infopath/2007/PartnerControls">7fa379f4-4aba-4692-ab80-7d39d3a23cf4</TermId>
        </TermInfo>
      </Terms>
    </pd01c257034b4e86b1f58279a3bd54c6>
    <TaxCatchAllLabel xmlns="9fd47c19-1c4a-4d7d-b342-c10cef269344" xsi:nil="true"/>
    <fb3179c379644f499d7166d0c985669b xmlns="9fd47c19-1c4a-4d7d-b342-c10cef269344">
      <Terms xmlns="http://schemas.microsoft.com/office/infopath/2007/PartnerControls">
        <TermInfo xmlns="http://schemas.microsoft.com/office/infopath/2007/PartnerControls">
          <TermName xmlns="http://schemas.microsoft.com/office/infopath/2007/PartnerControls">FOUO</TermName>
          <TermId xmlns="http://schemas.microsoft.com/office/infopath/2007/PartnerControls">955eb6fc-b35a-4808-8aa5-31e514fa3f26</TermId>
        </TermInfo>
      </Terms>
    </fb3179c379644f499d7166d0c985669b>
    <_dlc_DocIdPersistId xmlns="a5f32de4-e402-4188-b034-e71ca7d22e54">false</_dlc_DocIdPersistId>
    <_dlc_DocId xmlns="a5f32de4-e402-4188-b034-e71ca7d22e54">DOCID614-1984727153-9923</_dlc_DocId>
    <_dlc_DocIdUrl xmlns="a5f32de4-e402-4188-b034-e71ca7d22e54">
      <Url>https://delwpvicgovau.sharepoint.com/sites/ecm_614/_layouts/15/DocIdRedir.aspx?ID=DOCID614-1984727153-9923</Url>
      <Description>DOCID614-1984727153-9923</Description>
    </_dlc_DocIdUrl>
    <Language xmlns="http://schemas.microsoft.com/sharepoint/v3">English</Language>
    <ece32f50ba964e1fbf627a9d83fe6c01 xmlns="9fd47c19-1c4a-4d7d-b342-c10cef269344">
      <Terms xmlns="http://schemas.microsoft.com/office/infopath/2007/PartnerControls">
        <TermInfo xmlns="http://schemas.microsoft.com/office/infopath/2007/PartnerControls">
          <TermName xmlns="http://schemas.microsoft.com/office/infopath/2007/PartnerControls">Department of Environment, Land, Water and Planning</TermName>
          <TermId xmlns="http://schemas.microsoft.com/office/infopath/2007/PartnerControls">607a3f87-1228-4cd9-82a5-076aa8776274</TermId>
        </TermInfo>
      </Terms>
    </ece32f50ba964e1fbf627a9d83fe6c01>
    <k1bd994a94c2413797db3bab8f123f6f xmlns="9fd47c19-1c4a-4d7d-b342-c10cef269344">
      <Terms xmlns="http://schemas.microsoft.com/office/infopath/2007/PartnerControls">
        <TermInfo xmlns="http://schemas.microsoft.com/office/infopath/2007/PartnerControls">
          <TermName xmlns="http://schemas.microsoft.com/office/infopath/2007/PartnerControls">All</TermName>
          <TermId xmlns="http://schemas.microsoft.com/office/infopath/2007/PartnerControls">8270565e-a836-42c0-aa61-1ac7b0ff14aa</TermId>
        </TermInfo>
      </Terms>
    </k1bd994a94c2413797db3bab8f123f6f>
    <n771d69a070c4babbf278c67c8a2b859 xmlns="9fd47c19-1c4a-4d7d-b342-c10cef269344">
      <Terms xmlns="http://schemas.microsoft.com/office/infopath/2007/PartnerControls">
        <TermInfo xmlns="http://schemas.microsoft.com/office/infopath/2007/PartnerControls">
          <TermName xmlns="http://schemas.microsoft.com/office/infopath/2007/PartnerControls">Sector Development</TermName>
          <TermId xmlns="http://schemas.microsoft.com/office/infopath/2007/PartnerControls">67cb5d92-0a40-4093-aee5-09db0ccb4a2f</TermId>
        </TermInfo>
      </Terms>
    </n771d69a070c4babbf278c67c8a2b859>
    <mfe9accc5a0b4653a7b513b67ffd122d xmlns="9fd47c19-1c4a-4d7d-b342-c10cef269344">
      <Terms xmlns="http://schemas.microsoft.com/office/infopath/2007/PartnerControls">
        <TermInfo xmlns="http://schemas.microsoft.com/office/infopath/2007/PartnerControls">
          <TermName xmlns="http://schemas.microsoft.com/office/infopath/2007/PartnerControls">All</TermName>
          <TermId xmlns="http://schemas.microsoft.com/office/infopath/2007/PartnerControls">8270565e-a836-42c0-aa61-1ac7b0ff14aa</TermId>
        </TermInfo>
      </Terms>
    </mfe9accc5a0b4653a7b513b67ffd122d>
    <RoutingRuleDescription xmlns="http://schemas.microsoft.com/sharepoint/v3" xsi:nil="true"/>
    <a25c4e3633654d669cbaa09ae6b70789 xmlns="9fd47c19-1c4a-4d7d-b342-c10cef269344">
      <Terms xmlns="http://schemas.microsoft.com/office/infopath/2007/PartnerControls"/>
    </a25c4e3633654d669cbaa09ae6b70789>
    <ic50d0a05a8e4d9791dac67f8a1e716c xmlns="9fd47c19-1c4a-4d7d-b342-c10cef269344">
      <Terms xmlns="http://schemas.microsoft.com/office/infopath/2007/PartnerControls">
        <TermInfo xmlns="http://schemas.microsoft.com/office/infopath/2007/PartnerControls">
          <TermName xmlns="http://schemas.microsoft.com/office/infopath/2007/PartnerControls">Solar Victoria</TermName>
          <TermId xmlns="http://schemas.microsoft.com/office/infopath/2007/PartnerControls">691562fd-3531-4e67-97f2-805cc0aa0a4b</TermId>
        </TermInfo>
      </Terms>
    </ic50d0a05a8e4d9791dac67f8a1e716c>
    <PeopleInMedia xmlns="http://schemas.microsoft.com/sharepoint/v3">
      <UserInfo>
        <DisplayName/>
        <AccountId xsi:nil="true"/>
        <AccountType/>
      </UserInfo>
    </PeopleInMedia>
    <Review_x0020_Date xmlns="a5f32de4-e402-4188-b034-e71ca7d22e54" xsi:nil="true"/>
    <Financial_x0020_Year xmlns="a5f32de4-e402-4188-b034-e71ca7d22e54" xsi:nil="true"/>
    <o85941e134754762b9719660a258a6e6 xmlns="9fd47c19-1c4a-4d7d-b342-c10cef269344">
      <Terms xmlns="http://schemas.microsoft.com/office/infopath/2007/PartnerControls"/>
    </o85941e134754762b9719660a258a6e6>
    <o5b1c233da4c4d469758d9a49be09885 xmlns="ec4535b7-0602-4be6-8bbb-9a44e7e751e6">
      <Terms xmlns="http://schemas.microsoft.com/office/infopath/2007/PartnerControls"/>
    </o5b1c233da4c4d469758d9a49be09885>
    <Date_x0020_Of_x0020_Original xmlns="a5f32de4-e402-4188-b034-e71ca7d22e54" xsi:nil="true"/>
    <URL xmlns="http://schemas.microsoft.com/sharepoint/v3">
      <Url xsi:nil="true"/>
      <Description xsi:nil="true"/>
    </URL>
    <_Flow_SignoffStatus xmlns="ec4535b7-0602-4be6-8bbb-9a44e7e751e6" xsi:nil="true"/>
    <Date_x0020_Recieved xmlns="a5f32de4-e402-4188-b034-e71ca7d22e54" xsi:nil="true"/>
    <df723ab3fe1c4eb7a0b151674e7ac40d xmlns="9fd47c19-1c4a-4d7d-b342-c10cef269344">
      <Terms xmlns="http://schemas.microsoft.com/office/infopath/2007/PartnerControls"/>
    </df723ab3fe1c4eb7a0b151674e7ac40d>
    <People_x0020_in_x0020_Image xmlns="a5f32de4-e402-4188-b034-e71ca7d22e54">
      <UserInfo>
        <DisplayName/>
        <AccountId xsi:nil="true"/>
        <AccountType/>
      </UserInfo>
    </People_x0020_in_x0020_Image>
    <wic_System_Copyright xmlns="http://schemas.microsoft.com/sharepoint/v3/fields">State of Victoria</wic_System_Copyright>
    <b03b604b46ce49c59d02b12ad2fcdea2 xmlns="5af26243-336f-430a-9d29-8f133ea6d812">
      <Terms xmlns="http://schemas.microsoft.com/office/infopath/2007/PartnerControls"/>
    </b03b604b46ce49c59d02b12ad2fcdea2>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customXsn xmlns="http://schemas.microsoft.com/office/2006/metadata/customXsn">
  <xsnLocation/>
  <cached>True</cached>
  <openByDefault>True</openByDefault>
  <xsnScope>/sites/contentTypeHub</xsnScope>
</customXsn>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ct:contentTypeSchema xmlns:ct="http://schemas.microsoft.com/office/2006/metadata/contentType" xmlns:ma="http://schemas.microsoft.com/office/2006/metadata/properties/metaAttributes" ct:_="" ma:_="" ma:contentTypeName="External Presentation" ma:contentTypeID="0x0101002517F445A0F35E449C98AAD631F2B038441C0008CA7AC2751387479C6F56B8B4351849" ma:contentTypeVersion="41" ma:contentTypeDescription="A presentation developed specifically for an external audience." ma:contentTypeScope="" ma:versionID="45ae930208cb7567e50dab076b88be53">
  <xsd:schema xmlns:xsd="http://www.w3.org/2001/XMLSchema" xmlns:xs="http://www.w3.org/2001/XMLSchema" xmlns:p="http://schemas.microsoft.com/office/2006/metadata/properties" xmlns:ns1="http://schemas.microsoft.com/sharepoint/v3" xmlns:ns2="a5f32de4-e402-4188-b034-e71ca7d22e54" xmlns:ns3="ec4535b7-0602-4be6-8bbb-9a44e7e751e6" xmlns:ns4="9fd47c19-1c4a-4d7d-b342-c10cef269344" xmlns:ns5="5af26243-336f-430a-9d29-8f133ea6d812" xmlns:ns6="http://schemas.microsoft.com/sharepoint/v3/fields" targetNamespace="http://schemas.microsoft.com/office/2006/metadata/properties" ma:root="true" ma:fieldsID="14a1f6c52bb48da40ff7ffc48f5fcd6d" ns1:_="" ns2:_="" ns3:_="" ns4:_="" ns5:_="" ns6:_="">
    <xsd:import namespace="http://schemas.microsoft.com/sharepoint/v3"/>
    <xsd:import namespace="a5f32de4-e402-4188-b034-e71ca7d22e54"/>
    <xsd:import namespace="ec4535b7-0602-4be6-8bbb-9a44e7e751e6"/>
    <xsd:import namespace="9fd47c19-1c4a-4d7d-b342-c10cef269344"/>
    <xsd:import namespace="5af26243-336f-430a-9d29-8f133ea6d812"/>
    <xsd:import namespace="http://schemas.microsoft.com/sharepoint/v3/fields"/>
    <xsd:element name="properties">
      <xsd:complexType>
        <xsd:sequence>
          <xsd:element name="documentManagement">
            <xsd:complexType>
              <xsd:all>
                <xsd:element ref="ns1:RoutingRuleDescription" minOccurs="0"/>
                <xsd:element ref="ns1:Language"/>
                <xsd:element ref="ns2:_dlc_DocIdUrl" minOccurs="0"/>
                <xsd:element ref="ns2:_dlc_DocId" minOccurs="0"/>
                <xsd:element ref="ns4:k1bd994a94c2413797db3bab8f123f6f" minOccurs="0"/>
                <xsd:element ref="ns4:a25c4e3633654d669cbaa09ae6b70789" minOccurs="0"/>
                <xsd:element ref="ns4:mfe9accc5a0b4653a7b513b67ffd122d" minOccurs="0"/>
                <xsd:element ref="ns2:_dlc_DocIdPersistId" minOccurs="0"/>
                <xsd:element ref="ns4:pd01c257034b4e86b1f58279a3bd54c6" minOccurs="0"/>
                <xsd:element ref="ns4:fb3179c379644f499d7166d0c985669b" minOccurs="0"/>
                <xsd:element ref="ns4:TaxCatchAll" minOccurs="0"/>
                <xsd:element ref="ns4:TaxCatchAllLabel" minOccurs="0"/>
                <xsd:element ref="ns4:ece32f50ba964e1fbf627a9d83fe6c01" minOccurs="0"/>
                <xsd:element ref="ns4:ic50d0a05a8e4d9791dac67f8a1e716c" minOccurs="0"/>
                <xsd:element ref="ns4:n771d69a070c4babbf278c67c8a2b859" minOccurs="0"/>
                <xsd:element ref="ns4:o85941e134754762b9719660a258a6e6" minOccurs="0"/>
                <xsd:element ref="ns2:Financial_x0020_Year" minOccurs="0"/>
                <xsd:element ref="ns2:People_x0020_in_x0020_Image" minOccurs="0"/>
                <xsd:element ref="ns1:PeopleInMedia" minOccurs="0"/>
                <xsd:element ref="ns3:o5b1c233da4c4d469758d9a49be09885" minOccurs="0"/>
                <xsd:element ref="ns5:b03b604b46ce49c59d02b12ad2fcdea2" minOccurs="0"/>
                <xsd:element ref="ns2:Date_x0020_Of_x0020_Original" minOccurs="0"/>
                <xsd:element ref="ns2:Review_x0020_Date" minOccurs="0"/>
                <xsd:element ref="ns1:URL" minOccurs="0"/>
                <xsd:element ref="ns6:wic_System_Copyright" minOccurs="0"/>
                <xsd:element ref="ns2:Date_x0020_Recieved" minOccurs="0"/>
                <xsd:element ref="ns4:df723ab3fe1c4eb7a0b151674e7ac40d" minOccurs="0"/>
                <xsd:element ref="ns3: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nillable="true" ma:displayName="Description" ma:description="Further keywords or terms that best describe the document content that DO NOT appear in the Title or File Name." ma:internalName="RoutingRuleDescription" ma:readOnly="false">
      <xsd:simpleType>
        <xsd:restriction base="dms:Text">
          <xsd:maxLength value="255"/>
        </xsd:restriction>
      </xsd:simpleType>
    </xsd:element>
    <xsd:element name="Language" ma:index="11" ma:displayName="Language" ma:default="English"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PeopleInMedia" ma:index="35" nillable="true" ma:displayName="People In Video" ma:description="The people appearing in the video." ma:list="UserInfo" ma:SearchPeopleOnly="false" ma:SharePointGroup="0" ma:internalName="PeopleInMedia"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URL" ma:index="42" nillable="true" ma:displayName="URL" ma:format="Hyperlink" ma:internalName="URL" ma:readOnly="fals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5f32de4-e402-4188-b034-e71ca7d22e54" elementFormDefault="qualified">
    <xsd:import namespace="http://schemas.microsoft.com/office/2006/documentManagement/types"/>
    <xsd:import namespace="http://schemas.microsoft.com/office/infopath/2007/PartnerControls"/>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 ma:index="13" nillable="true" ma:displayName="Document ID Value" ma:description="The value of the document ID assigned to this item." ma:internalName="_dlc_DocId" ma:readOnly="true">
      <xsd:simpleType>
        <xsd:restriction base="dms:Text"/>
      </xsd:simpleType>
    </xsd:element>
    <xsd:element name="_dlc_DocIdPersistId" ma:index="19" nillable="true" ma:displayName="Persist ID" ma:description="Keep ID on add." ma:hidden="true" ma:internalName="_dlc_DocIdPersistId" ma:readOnly="false">
      <xsd:simpleType>
        <xsd:restriction base="dms:Boolean"/>
      </xsd:simpleType>
    </xsd:element>
    <xsd:element name="Financial_x0020_Year" ma:index="33" nillable="true" ma:displayName="Financial Year" ma:format="Dropdown" ma:internalName="Financial_x0020_Year" ma:readOnly="false">
      <xsd:simpleType>
        <xsd:restriction base="dms:Choice">
          <xsd:enumeration value="2022-23"/>
          <xsd:enumeration value="2021-22"/>
          <xsd:enumeration value="2020-21"/>
          <xsd:enumeration value="2019-20"/>
          <xsd:enumeration value="2018-19"/>
          <xsd:enumeration value="2017-18"/>
          <xsd:enumeration value="2016-17"/>
          <xsd:enumeration value="2015-16"/>
          <xsd:enumeration value="2014-15"/>
          <xsd:enumeration value="2013-14"/>
          <xsd:enumeration value="Other"/>
        </xsd:restriction>
      </xsd:simpleType>
    </xsd:element>
    <xsd:element name="People_x0020_in_x0020_Image" ma:index="34" nillable="true" ma:displayName="People in Image" ma:list="UserInfo" ma:SharePointGroup="0" ma:internalName="People_x0020_in_x0020_Image"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ate_x0020_Of_x0020_Original" ma:index="40" nillable="true" ma:displayName="Date Of Original" ma:description="The date which appears on the document." ma:format="DateTime" ma:internalName="Date_x0020_Of_x0020_Original" ma:readOnly="false">
      <xsd:simpleType>
        <xsd:restriction base="dms:DateTime"/>
      </xsd:simpleType>
    </xsd:element>
    <xsd:element name="Review_x0020_Date" ma:index="41" nillable="true" ma:displayName="Review Date" ma:description="This is the date that you will be alerted to review your object." ma:format="DateOnly" ma:internalName="Review_x0020_Date" ma:readOnly="false">
      <xsd:simpleType>
        <xsd:restriction base="dms:DateTime"/>
      </xsd:simpleType>
    </xsd:element>
    <xsd:element name="Date_x0020_Recieved" ma:index="45" nillable="true" ma:displayName="Date Received" ma:description="The date stamped on official correspondence." ma:format="DateOnly" ma:internalName="Date_x0020_Recieved"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c4535b7-0602-4be6-8bbb-9a44e7e751e6" elementFormDefault="qualified">
    <xsd:import namespace="http://schemas.microsoft.com/office/2006/documentManagement/types"/>
    <xsd:import namespace="http://schemas.microsoft.com/office/infopath/2007/PartnerControls"/>
    <xsd:element name="o5b1c233da4c4d469758d9a49be09885" ma:index="36" nillable="true" ma:taxonomy="true" ma:internalName="o5b1c233da4c4d469758d9a49be09885" ma:taxonomyFieldName="Communication_x0020_type" ma:displayName="Communication type" ma:readOnly="false" ma:default="" ma:fieldId="{85b1c233-da4c-4d46-9758-d9a49be09885}" ma:sspId="797aeec6-0273-40f2-ab3e-beee73212332" ma:termSetId="7e23f0cd-45a8-4e8e-9aa0-875917b754be" ma:anchorId="00000000-0000-0000-0000-000000000000" ma:open="true" ma:isKeyword="false">
      <xsd:complexType>
        <xsd:sequence>
          <xsd:element ref="pc:Terms" minOccurs="0" maxOccurs="1"/>
        </xsd:sequence>
      </xsd:complexType>
    </xsd:element>
    <xsd:element name="_Flow_SignoffStatus" ma:index="47"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d47c19-1c4a-4d7d-b342-c10cef269344" elementFormDefault="qualified">
    <xsd:import namespace="http://schemas.microsoft.com/office/2006/documentManagement/types"/>
    <xsd:import namespace="http://schemas.microsoft.com/office/infopath/2007/PartnerControls"/>
    <xsd:element name="k1bd994a94c2413797db3bab8f123f6f" ma:index="14" nillable="true" ma:taxonomy="true" ma:internalName="k1bd994a94c2413797db3bab8f123f6f" ma:taxonomyFieldName="Section" ma:displayName="Section" ma:readOnly="false" ma:default="7;#All|8270565e-a836-42c0-aa61-1ac7b0ff14aa" ma:fieldId="{41bd994a-94c2-4137-97db-3bab8f123f6f}" ma:sspId="797aeec6-0273-40f2-ab3e-beee73212332" ma:termSetId="7ed103ff-4fe0-4197-8cbd-8afd7af5c093" ma:anchorId="00000000-0000-0000-0000-000000000000" ma:open="false" ma:isKeyword="false">
      <xsd:complexType>
        <xsd:sequence>
          <xsd:element ref="pc:Terms" minOccurs="0" maxOccurs="1"/>
        </xsd:sequence>
      </xsd:complexType>
    </xsd:element>
    <xsd:element name="a25c4e3633654d669cbaa09ae6b70789" ma:index="16" nillable="true" ma:taxonomy="true" ma:internalName="a25c4e3633654d669cbaa09ae6b70789" ma:taxonomyFieldName="Sub_x002d_Section" ma:displayName="Sub-Section" ma:readOnly="false" ma:fieldId="{a25c4e36-3365-4d66-9cba-a09ae6b70789}" ma:sspId="797aeec6-0273-40f2-ab3e-beee73212332" ma:termSetId="52866136-d969-4b31-8d96-2f1d875187a1" ma:anchorId="00000000-0000-0000-0000-000000000000" ma:open="false" ma:isKeyword="false">
      <xsd:complexType>
        <xsd:sequence>
          <xsd:element ref="pc:Terms" minOccurs="0" maxOccurs="1"/>
        </xsd:sequence>
      </xsd:complexType>
    </xsd:element>
    <xsd:element name="mfe9accc5a0b4653a7b513b67ffd122d" ma:index="18" nillable="true" ma:taxonomy="true" ma:internalName="mfe9accc5a0b4653a7b513b67ffd122d" ma:taxonomyFieldName="Branch" ma:displayName="Branch" ma:readOnly="false" ma:default="6;#All|8270565e-a836-42c0-aa61-1ac7b0ff14aa" ma:fieldId="{6fe9accc-5a0b-4653-a7b5-13b67ffd122d}" ma:sspId="797aeec6-0273-40f2-ab3e-beee73212332" ma:termSetId="2966b9b6-b7ea-4bfd-a4f9-f27ab5012f44" ma:anchorId="00000000-0000-0000-0000-000000000000" ma:open="false" ma:isKeyword="false">
      <xsd:complexType>
        <xsd:sequence>
          <xsd:element ref="pc:Terms" minOccurs="0" maxOccurs="1"/>
        </xsd:sequence>
      </xsd:complexType>
    </xsd:element>
    <xsd:element name="pd01c257034b4e86b1f58279a3bd54c6" ma:index="20" ma:taxonomy="true" ma:internalName="pd01c257034b4e86b1f58279a3bd54c6" ma:taxonomyFieldName="Security_x0020_Classification" ma:displayName="Security Classification" ma:readOnly="false" ma:default="-1;#Unclassified|7fa379f4-4aba-4692-ab80-7d39d3a23cf4" ma:fieldId="{9d01c257-034b-4e86-b1f5-8279a3bd54c6}" ma:sspId="797aeec6-0273-40f2-ab3e-beee73212332" ma:termSetId="6da6c671-4dae-4188-8808-548c864e9f8b" ma:anchorId="00000000-0000-0000-0000-000000000000" ma:open="false" ma:isKeyword="false">
      <xsd:complexType>
        <xsd:sequence>
          <xsd:element ref="pc:Terms" minOccurs="0" maxOccurs="1"/>
        </xsd:sequence>
      </xsd:complexType>
    </xsd:element>
    <xsd:element name="fb3179c379644f499d7166d0c985669b" ma:index="21" ma:taxonomy="true" ma:internalName="fb3179c379644f499d7166d0c985669b" ma:taxonomyFieldName="Dissemination_x0020_Limiting_x0020_Marker" ma:displayName="Dissemination Limiting Marker" ma:readOnly="false" ma:default="-1;#FOUO|955eb6fc-b35a-4808-8aa5-31e514fa3f26" ma:fieldId="{fb3179c3-7964-4f49-9d71-66d0c985669b}" ma:sspId="797aeec6-0273-40f2-ab3e-beee73212332" ma:termSetId="f41b4dff-1c0e-42ed-b4e6-3638cbec140f" ma:anchorId="00000000-0000-0000-0000-000000000000" ma:open="false" ma:isKeyword="false">
      <xsd:complexType>
        <xsd:sequence>
          <xsd:element ref="pc:Terms" minOccurs="0" maxOccurs="1"/>
        </xsd:sequence>
      </xsd:complexType>
    </xsd:element>
    <xsd:element name="TaxCatchAll" ma:index="22" nillable="true" ma:displayName="Taxonomy Catch All Column" ma:hidden="true" ma:list="{fa767d9f-2ff0-49ef-8ca4-084b9a19a95a}" ma:internalName="TaxCatchAll" ma:readOnly="false" ma:showField="CatchAllData" ma:web="5af26243-336f-430a-9d29-8f133ea6d812">
      <xsd:complexType>
        <xsd:complexContent>
          <xsd:extension base="dms:MultiChoiceLookup">
            <xsd:sequence>
              <xsd:element name="Value" type="dms:Lookup" maxOccurs="unbounded" minOccurs="0" nillable="true"/>
            </xsd:sequence>
          </xsd:extension>
        </xsd:complexContent>
      </xsd:complexType>
    </xsd:element>
    <xsd:element name="TaxCatchAllLabel" ma:index="23" nillable="true" ma:displayName="Taxonomy Catch All Column1" ma:hidden="true" ma:list="{fa767d9f-2ff0-49ef-8ca4-084b9a19a95a}" ma:internalName="TaxCatchAllLabel" ma:readOnly="false" ma:showField="CatchAllDataLabel" ma:web="5af26243-336f-430a-9d29-8f133ea6d812">
      <xsd:complexType>
        <xsd:complexContent>
          <xsd:extension base="dms:MultiChoiceLookup">
            <xsd:sequence>
              <xsd:element name="Value" type="dms:Lookup" maxOccurs="unbounded" minOccurs="0" nillable="true"/>
            </xsd:sequence>
          </xsd:extension>
        </xsd:complexContent>
      </xsd:complexType>
    </xsd:element>
    <xsd:element name="ece32f50ba964e1fbf627a9d83fe6c01" ma:index="25" ma:taxonomy="true" ma:internalName="ece32f50ba964e1fbf627a9d83fe6c01" ma:taxonomyFieldName="Agency" ma:displayName="Agency" ma:readOnly="false" ma:default="-1;#Department of Environment, Land, Water and Planning|607a3f87-1228-4cd9-82a5-076aa8776274" ma:fieldId="{ece32f50-ba96-4e1f-bf62-7a9d83fe6c01}" ma:sspId="797aeec6-0273-40f2-ab3e-beee73212332" ma:termSetId="8802f075-2b41-4f09-b612-1b6d41c66981" ma:anchorId="00000000-0000-0000-0000-000000000000" ma:open="false" ma:isKeyword="false">
      <xsd:complexType>
        <xsd:sequence>
          <xsd:element ref="pc:Terms" minOccurs="0" maxOccurs="1"/>
        </xsd:sequence>
      </xsd:complexType>
    </xsd:element>
    <xsd:element name="ic50d0a05a8e4d9791dac67f8a1e716c" ma:index="27" nillable="true" ma:taxonomy="true" ma:internalName="ic50d0a05a8e4d9791dac67f8a1e716c" ma:taxonomyFieldName="Group1" ma:displayName="Group" ma:readOnly="false" ma:default="5;#Solar Victoria|691562fd-3531-4e67-97f2-805cc0aa0a4b" ma:fieldId="{2c50d0a0-5a8e-4d97-91da-c67f8a1e716c}" ma:sspId="797aeec6-0273-40f2-ab3e-beee73212332" ma:termSetId="4ea60e42-aaf2-4d08-ba07-c252f1e94b4c" ma:anchorId="00000000-0000-0000-0000-000000000000" ma:open="false" ma:isKeyword="false">
      <xsd:complexType>
        <xsd:sequence>
          <xsd:element ref="pc:Terms" minOccurs="0" maxOccurs="1"/>
        </xsd:sequence>
      </xsd:complexType>
    </xsd:element>
    <xsd:element name="n771d69a070c4babbf278c67c8a2b859" ma:index="29" nillable="true" ma:taxonomy="true" ma:internalName="n771d69a070c4babbf278c67c8a2b859" ma:taxonomyFieldName="Division" ma:displayName="Division" ma:readOnly="false" ma:default="8;#All|8270565e-a836-42c0-aa61-1ac7b0ff14aa" ma:fieldId="{7771d69a-070c-4bab-bf27-8c67c8a2b859}" ma:sspId="797aeec6-0273-40f2-ab3e-beee73212332" ma:termSetId="0b563327-3fd1-4e33-bf14-c9e227ef5a35" ma:anchorId="00000000-0000-0000-0000-000000000000" ma:open="false" ma:isKeyword="false">
      <xsd:complexType>
        <xsd:sequence>
          <xsd:element ref="pc:Terms" minOccurs="0" maxOccurs="1"/>
        </xsd:sequence>
      </xsd:complexType>
    </xsd:element>
    <xsd:element name="o85941e134754762b9719660a258a6e6" ma:index="31" nillable="true" ma:taxonomy="true" ma:internalName="o85941e134754762b9719660a258a6e6" ma:taxonomyFieldName="Copyright_x0020_License_x0020_Type" ma:displayName="Copyright Licence Type" ma:readOnly="false" ma:fieldId="{885941e1-3475-4762-b971-9660a258a6e6}" ma:sspId="797aeec6-0273-40f2-ab3e-beee73212332" ma:termSetId="bb9b676e-cf55-4f23-8bdc-fe213b398fe8" ma:anchorId="00000000-0000-0000-0000-000000000000" ma:open="false" ma:isKeyword="false">
      <xsd:complexType>
        <xsd:sequence>
          <xsd:element ref="pc:Terms" minOccurs="0" maxOccurs="1"/>
        </xsd:sequence>
      </xsd:complexType>
    </xsd:element>
    <xsd:element name="df723ab3fe1c4eb7a0b151674e7ac40d" ma:index="46" nillable="true" ma:taxonomy="true" ma:internalName="df723ab3fe1c4eb7a0b151674e7ac40d" ma:taxonomyFieldName="Copyright_x0020_Licence_x0020_Name" ma:displayName="Copyright Licence Name" ma:readOnly="false" ma:fieldId="{df723ab3-fe1c-4eb7-a0b1-51674e7ac40d}" ma:sspId="797aeec6-0273-40f2-ab3e-beee73212332" ma:termSetId="e4377d11-87d7-49e8-9606-ca7eace7d3c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af26243-336f-430a-9d29-8f133ea6d812" elementFormDefault="qualified">
    <xsd:import namespace="http://schemas.microsoft.com/office/2006/documentManagement/types"/>
    <xsd:import namespace="http://schemas.microsoft.com/office/infopath/2007/PartnerControls"/>
    <xsd:element name="b03b604b46ce49c59d02b12ad2fcdea2" ma:index="38" nillable="true" ma:taxonomy="true" ma:internalName="b03b604b46ce49c59d02b12ad2fcdea2" ma:taxonomyFieldName="Communication_x0020_type0" ma:displayName="Communication type" ma:readOnly="false" ma:default="" ma:fieldId="{b03b604b-46ce-49c5-9d02-b12ad2fcdea2}" ma:sspId="797aeec6-0273-40f2-ab3e-beee73212332" ma:termSetId="7e23f0cd-45a8-4e8e-9aa0-875917b754be"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43" nillable="true" ma:displayName="Copyright" ma:default="State of Victoria" ma:internalName="wic_System_Copyright"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mso-contentType ?>
<SharedContentType xmlns="Microsoft.SharePoint.Taxonomy.ContentTypeSync" SourceId="797aeec6-0273-40f2-ab3e-beee73212332" ContentTypeId="0x0101002517F445A0F35E449C98AAD631F2B038441C" PreviousValue="false"/>
</file>

<file path=customXml/itemProps1.xml><?xml version="1.0" encoding="utf-8"?>
<ds:datastoreItem xmlns:ds="http://schemas.openxmlformats.org/officeDocument/2006/customXml" ds:itemID="{99AD569C-C9F0-4904-911C-63C296D1341F}">
  <ds:schemaRefs>
    <ds:schemaRef ds:uri="http://schemas.microsoft.com/office/2006/documentManagement/types"/>
    <ds:schemaRef ds:uri="ec4535b7-0602-4be6-8bbb-9a44e7e751e6"/>
    <ds:schemaRef ds:uri="a5f32de4-e402-4188-b034-e71ca7d22e54"/>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schemas.microsoft.com/sharepoint/v3"/>
    <ds:schemaRef ds:uri="http://schemas.microsoft.com/sharepoint/v3/fields"/>
    <ds:schemaRef ds:uri="http://purl.org/dc/terms/"/>
    <ds:schemaRef ds:uri="5af26243-336f-430a-9d29-8f133ea6d812"/>
    <ds:schemaRef ds:uri="9fd47c19-1c4a-4d7d-b342-c10cef269344"/>
    <ds:schemaRef ds:uri="http://www.w3.org/XML/1998/namespace"/>
    <ds:schemaRef ds:uri="http://purl.org/dc/dcmitype/"/>
  </ds:schemaRefs>
</ds:datastoreItem>
</file>

<file path=customXml/itemProps2.xml><?xml version="1.0" encoding="utf-8"?>
<ds:datastoreItem xmlns:ds="http://schemas.openxmlformats.org/officeDocument/2006/customXml" ds:itemID="{B01B815A-3903-4AA5-BB82-EE738970CB12}">
  <ds:schemaRefs>
    <ds:schemaRef ds:uri="http://schemas.microsoft.com/sharepoint/v3/contenttype/forms"/>
  </ds:schemaRefs>
</ds:datastoreItem>
</file>

<file path=customXml/itemProps3.xml><?xml version="1.0" encoding="utf-8"?>
<ds:datastoreItem xmlns:ds="http://schemas.openxmlformats.org/officeDocument/2006/customXml" ds:itemID="{1A29FC9E-DBD2-46F0-AF7D-267E751A67D8}">
  <ds:schemaRefs>
    <ds:schemaRef ds:uri="http://schemas.microsoft.com/office/2006/metadata/customXsn"/>
  </ds:schemaRefs>
</ds:datastoreItem>
</file>

<file path=customXml/itemProps4.xml><?xml version="1.0" encoding="utf-8"?>
<ds:datastoreItem xmlns:ds="http://schemas.openxmlformats.org/officeDocument/2006/customXml" ds:itemID="{0F352BDD-8ED9-4D82-BDDE-F2FF780176AA}">
  <ds:schemaRefs>
    <ds:schemaRef ds:uri="http://schemas.microsoft.com/sharepoint/events"/>
  </ds:schemaRefs>
</ds:datastoreItem>
</file>

<file path=customXml/itemProps5.xml><?xml version="1.0" encoding="utf-8"?>
<ds:datastoreItem xmlns:ds="http://schemas.openxmlformats.org/officeDocument/2006/customXml" ds:itemID="{05BE4831-1189-419D-A68B-027A52DB11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5f32de4-e402-4188-b034-e71ca7d22e54"/>
    <ds:schemaRef ds:uri="ec4535b7-0602-4be6-8bbb-9a44e7e751e6"/>
    <ds:schemaRef ds:uri="9fd47c19-1c4a-4d7d-b342-c10cef269344"/>
    <ds:schemaRef ds:uri="5af26243-336f-430a-9d29-8f133ea6d812"/>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6.xml><?xml version="1.0" encoding="utf-8"?>
<ds:datastoreItem xmlns:ds="http://schemas.openxmlformats.org/officeDocument/2006/customXml" ds:itemID="{4E67E64D-7F2B-4657-A1CE-6634FC07A8A5}">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10027</TotalTime>
  <Words>1648</Words>
  <Application>Microsoft Office PowerPoint</Application>
  <PresentationFormat>Widescreen</PresentationFormat>
  <Paragraphs>72</Paragraphs>
  <Slides>8</Slides>
  <Notes>0</Notes>
  <HiddenSlides>0</HiddenSlides>
  <MMClips>3</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DELWP_Climate Change</vt:lpstr>
      <vt:lpstr>Zero Emissions Vehicles Be Surprised</vt:lpstr>
      <vt:lpstr>Zero Emissions Vehicles – Be Surprised</vt:lpstr>
      <vt:lpstr>Be Surprised post 1 – dollars saved</vt:lpstr>
      <vt:lpstr>Be Surprised post 2 – how far</vt:lpstr>
      <vt:lpstr>Be Surprised post 3 – performance</vt:lpstr>
      <vt:lpstr>Be Surprised post 4 – cleaner</vt:lpstr>
      <vt:lpstr>Be Surprised post 5 – top up</vt:lpstr>
      <vt:lpstr>Be Surprised post 6 – going electric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Wilcock (DELWP)</dc:creator>
  <cp:lastModifiedBy>Paula S Wilson (DELWP)</cp:lastModifiedBy>
  <cp:revision>90</cp:revision>
  <dcterms:created xsi:type="dcterms:W3CDTF">2020-02-09T22:13:41Z</dcterms:created>
  <dcterms:modified xsi:type="dcterms:W3CDTF">2021-12-20T04:25:30Z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0x0101002517F445A0F35E449C98AAD631F2B038441C0008CA7AC2751387479C6F56B8B4351849</vt:lpwstr>
  </property>
  <property fmtid="{D5CDD505-2E9C-101B-9397-08002B2CF9AE}" pid="3" name="Section">
    <vt:lpwstr>7;#All|8270565e-a836-42c0-aa61-1ac7b0ff14aa</vt:lpwstr>
  </property>
  <property fmtid="{D5CDD505-2E9C-101B-9397-08002B2CF9AE}" pid="4" name="Agency">
    <vt:lpwstr>1;#Department of Environment, Land, Water and Planning|607a3f87-1228-4cd9-82a5-076aa8776274</vt:lpwstr>
  </property>
  <property fmtid="{D5CDD505-2E9C-101B-9397-08002B2CF9AE}" pid="5" name="Branch">
    <vt:lpwstr>6;#All|8270565e-a836-42c0-aa61-1ac7b0ff14aa</vt:lpwstr>
  </property>
  <property fmtid="{D5CDD505-2E9C-101B-9397-08002B2CF9AE}" pid="6" name="_dlc_DocIdItemGuid">
    <vt:lpwstr>5b5ecaae-10da-4919-877b-2a8aff7ef6ed</vt:lpwstr>
  </property>
  <property fmtid="{D5CDD505-2E9C-101B-9397-08002B2CF9AE}" pid="7" name="Division">
    <vt:lpwstr>105;#Sector Development|67cb5d92-0a40-4093-aee5-09db0ccb4a2f</vt:lpwstr>
  </property>
  <property fmtid="{D5CDD505-2E9C-101B-9397-08002B2CF9AE}" pid="8" name="Group1">
    <vt:lpwstr>5;#Solar Victoria|691562fd-3531-4e67-97f2-805cc0aa0a4b</vt:lpwstr>
  </property>
  <property fmtid="{D5CDD505-2E9C-101B-9397-08002B2CF9AE}" pid="9" name="Dissemination Limiting Marker">
    <vt:lpwstr>3;#FOUO|955eb6fc-b35a-4808-8aa5-31e514fa3f26</vt:lpwstr>
  </property>
  <property fmtid="{D5CDD505-2E9C-101B-9397-08002B2CF9AE}" pid="10" name="Security Classification">
    <vt:lpwstr>2;#Unclassified|7fa379f4-4aba-4692-ab80-7d39d3a23cf4</vt:lpwstr>
  </property>
  <property fmtid="{D5CDD505-2E9C-101B-9397-08002B2CF9AE}" pid="11" name="Records Class Project">
    <vt:lpwstr>58;#Program Strategy|a6651d8a-f3ed-41da-abaa-64fe320e523e</vt:lpwstr>
  </property>
  <property fmtid="{D5CDD505-2E9C-101B-9397-08002B2CF9AE}" pid="12" name="Department Document Type">
    <vt:lpwstr/>
  </property>
  <property fmtid="{D5CDD505-2E9C-101B-9397-08002B2CF9AE}" pid="13" name="Initiative">
    <vt:lpwstr/>
  </property>
  <property fmtid="{D5CDD505-2E9C-101B-9397-08002B2CF9AE}" pid="14" name="TaxKeyword">
    <vt:lpwstr/>
  </property>
  <property fmtid="{D5CDD505-2E9C-101B-9397-08002B2CF9AE}" pid="15" name="Project_Phase">
    <vt:lpwstr>Plan</vt:lpwstr>
  </property>
  <property fmtid="{D5CDD505-2E9C-101B-9397-08002B2CF9AE}" pid="16" name="Sub-Section">
    <vt:lpwstr/>
  </property>
  <property fmtid="{D5CDD505-2E9C-101B-9397-08002B2CF9AE}" pid="17" name="DocumentSetDescription">
    <vt:lpwstr/>
  </property>
  <property fmtid="{D5CDD505-2E9C-101B-9397-08002B2CF9AE}" pid="18" name="xd_ProgID">
    <vt:lpwstr/>
  </property>
  <property fmtid="{D5CDD505-2E9C-101B-9397-08002B2CF9AE}" pid="19" name="ComplianceAssetId">
    <vt:lpwstr/>
  </property>
  <property fmtid="{D5CDD505-2E9C-101B-9397-08002B2CF9AE}" pid="20" name="TemplateUrl">
    <vt:lpwstr/>
  </property>
  <property fmtid="{D5CDD505-2E9C-101B-9397-08002B2CF9AE}" pid="21" name="Project Phase">
    <vt:lpwstr/>
  </property>
  <property fmtid="{D5CDD505-2E9C-101B-9397-08002B2CF9AE}" pid="22" name="_ExtendedDescription">
    <vt:lpwstr/>
  </property>
  <property fmtid="{D5CDD505-2E9C-101B-9397-08002B2CF9AE}" pid="23" name="DLCPolicyLabelValue">
    <vt:lpwstr>Version 0.4</vt:lpwstr>
  </property>
  <property fmtid="{D5CDD505-2E9C-101B-9397-08002B2CF9AE}" pid="24" name="Project Name">
    <vt:lpwstr>140;#Zero-Emissions Vehicle Subsidy program|1359ef80-5b01-4c57-adf0-2ada020bfc6c</vt:lpwstr>
  </property>
  <property fmtid="{D5CDD505-2E9C-101B-9397-08002B2CF9AE}" pid="25" name="xd_Signature">
    <vt:bool>false</vt:bool>
  </property>
  <property fmtid="{D5CDD505-2E9C-101B-9397-08002B2CF9AE}" pid="26" name="SharedWithUsers">
    <vt:lpwstr>170;#Stan Krpan (DELWP);#72;#Pablo Salina (DELWP);#150;#Patrick Hutchens (DELWP);#1285;#Lucy A Roach (DELWP)</vt:lpwstr>
  </property>
  <property fmtid="{D5CDD505-2E9C-101B-9397-08002B2CF9AE}" pid="27" name="f2ccc2d036544b63b99cbcec8aa9ae6a">
    <vt:lpwstr>Program Strategy|a6651d8a-f3ed-41da-abaa-64fe320e523e</vt:lpwstr>
  </property>
  <property fmtid="{D5CDD505-2E9C-101B-9397-08002B2CF9AE}" pid="28" name="_docset_NoMedatataSyncRequired">
    <vt:lpwstr>False</vt:lpwstr>
  </property>
  <property fmtid="{D5CDD505-2E9C-101B-9397-08002B2CF9AE}" pid="29" name="MSIP_Label_5a19367b-7a73-403d-b732-ebe2e73fbf56_Enabled">
    <vt:lpwstr>true</vt:lpwstr>
  </property>
  <property fmtid="{D5CDD505-2E9C-101B-9397-08002B2CF9AE}" pid="30" name="MSIP_Label_5a19367b-7a73-403d-b732-ebe2e73fbf56_SetDate">
    <vt:lpwstr>2021-05-31T02:55:53Z</vt:lpwstr>
  </property>
  <property fmtid="{D5CDD505-2E9C-101B-9397-08002B2CF9AE}" pid="31" name="MSIP_Label_5a19367b-7a73-403d-b732-ebe2e73fbf56_Method">
    <vt:lpwstr>Privileged</vt:lpwstr>
  </property>
  <property fmtid="{D5CDD505-2E9C-101B-9397-08002B2CF9AE}" pid="32" name="MSIP_Label_5a19367b-7a73-403d-b732-ebe2e73fbf56_Name">
    <vt:lpwstr>OFFICIAL-Sensitive</vt:lpwstr>
  </property>
  <property fmtid="{D5CDD505-2E9C-101B-9397-08002B2CF9AE}" pid="33" name="MSIP_Label_5a19367b-7a73-403d-b732-ebe2e73fbf56_SiteId">
    <vt:lpwstr>e8bdd6f7-fc18-4e48-a554-7f547927223b</vt:lpwstr>
  </property>
  <property fmtid="{D5CDD505-2E9C-101B-9397-08002B2CF9AE}" pid="34" name="MSIP_Label_5a19367b-7a73-403d-b732-ebe2e73fbf56_ActionId">
    <vt:lpwstr>c3fd870c-e4b5-425d-ba54-75cd242d4a80</vt:lpwstr>
  </property>
  <property fmtid="{D5CDD505-2E9C-101B-9397-08002B2CF9AE}" pid="35" name="MSIP_Label_5a19367b-7a73-403d-b732-ebe2e73fbf56_ContentBits">
    <vt:lpwstr>2</vt:lpwstr>
  </property>
  <property fmtid="{D5CDD505-2E9C-101B-9397-08002B2CF9AE}" pid="36" name="a6b8025dacc14cf9b4d4600d95399d54">
    <vt:lpwstr/>
  </property>
  <property fmtid="{D5CDD505-2E9C-101B-9397-08002B2CF9AE}" pid="37" name="Reference_x0020_Type">
    <vt:lpwstr/>
  </property>
  <property fmtid="{D5CDD505-2E9C-101B-9397-08002B2CF9AE}" pid="38" name="Communication type0">
    <vt:lpwstr/>
  </property>
  <property fmtid="{D5CDD505-2E9C-101B-9397-08002B2CF9AE}" pid="39" name="Copyright Licence Name">
    <vt:lpwstr/>
  </property>
  <property fmtid="{D5CDD505-2E9C-101B-9397-08002B2CF9AE}" pid="40" name="Location_x0020_Type">
    <vt:lpwstr/>
  </property>
  <property fmtid="{D5CDD505-2E9C-101B-9397-08002B2CF9AE}" pid="41" name="Communication type">
    <vt:lpwstr/>
  </property>
  <property fmtid="{D5CDD505-2E9C-101B-9397-08002B2CF9AE}" pid="42" name="o2e611f6ba3e4c8f9a895dfb7980639e">
    <vt:lpwstr/>
  </property>
  <property fmtid="{D5CDD505-2E9C-101B-9397-08002B2CF9AE}" pid="43" name="ld508a88e6264ce89693af80a72862cb">
    <vt:lpwstr/>
  </property>
  <property fmtid="{D5CDD505-2E9C-101B-9397-08002B2CF9AE}" pid="44" name="Month">
    <vt:lpwstr/>
  </property>
  <property fmtid="{D5CDD505-2E9C-101B-9397-08002B2CF9AE}" pid="45" name="Copyright License Type">
    <vt:lpwstr/>
  </property>
  <property fmtid="{D5CDD505-2E9C-101B-9397-08002B2CF9AE}" pid="46" name="Location Type">
    <vt:lpwstr/>
  </property>
  <property fmtid="{D5CDD505-2E9C-101B-9397-08002B2CF9AE}" pid="47" name="Reference Type">
    <vt:lpwstr/>
  </property>
</Properties>
</file>